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s/slide11.xml" ContentType="application/vnd.openxmlformats-officedocument.presentationml.slide+xml"/>
  <Override PartName="/ppt/slides/slide20.xml" ContentType="application/vnd.openxmlformats-officedocument.presentationml.slide+xml"/>
  <Override PartName="/ppt/slides/slide9.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19.xml" ContentType="application/vnd.openxmlformats-officedocument.presentationml.slide+xml"/>
  <Override PartName="/ppt/slides/slide10.xml" ContentType="application/vnd.openxmlformats-officedocument.presentationml.slide+xml"/>
  <Override PartName="/ppt/slides/slide18.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12.xml" ContentType="application/vnd.openxmlformats-officedocument.presentationml.slide+xml"/>
  <Override PartName="/ppt/slides/slide1.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2.xml" ContentType="application/vnd.openxmlformats-officedocument.presentationml.slide+xml"/>
  <Override PartName="/ppt/notesSlides/notesSlide5.xml" ContentType="application/vnd.openxmlformats-officedocument.presentationml.notesSlide+xml"/>
  <Override PartName="/ppt/notesSlides/notesSlide20.xml" ContentType="application/vnd.openxmlformats-officedocument.presentationml.notesSlide+xml"/>
  <Override PartName="/ppt/notesSlides/notesSlide4.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16.xml" ContentType="application/vnd.openxmlformats-officedocument.presentationml.notesSlide+xml"/>
  <Override PartName="/ppt/notesSlides/notesSlide15.xml" ContentType="application/vnd.openxmlformats-officedocument.presentationml.notesSlide+xml"/>
  <Override PartName="/ppt/notesSlides/notesSlide17.xml" ContentType="application/vnd.openxmlformats-officedocument.presentationml.notesSlide+xml"/>
  <Override PartName="/ppt/slideMasters/slideMaster1.xml" ContentType="application/vnd.openxmlformats-officedocument.presentationml.slideMaster+xml"/>
  <Override PartName="/ppt/notesSlides/notesSlide18.xml" ContentType="application/vnd.openxmlformats-officedocument.presentationml.notesSlide+xml"/>
  <Override PartName="/ppt/notesSlides/notesSlide22.xml" ContentType="application/vnd.openxmlformats-officedocument.presentationml.notesSlide+xml"/>
  <Override PartName="/ppt/notesSlides/notesSlide21.xml" ContentType="application/vnd.openxmlformats-officedocument.presentationml.notesSlide+xml"/>
  <Override PartName="/ppt/notesSlides/notesSlide19.xml" ContentType="application/vnd.openxmlformats-officedocument.presentationml.notesSlide+xml"/>
  <Override PartName="/ppt/notesSlides/notesSlide14.xml" ContentType="application/vnd.openxmlformats-officedocument.presentationml.notesSlide+xml"/>
  <Override PartName="/ppt/notesSlides/notesSlide25.xml" ContentType="application/vnd.openxmlformats-officedocument.presentationml.notesSlide+xml"/>
  <Override PartName="/ppt/notesSlides/notesSlide13.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35.xml" ContentType="application/vnd.openxmlformats-officedocument.presentationml.slideLayout+xml"/>
  <Override PartName="/ppt/slideLayouts/slideLayout21.xml" ContentType="application/vnd.openxmlformats-officedocument.presentationml.slideLayout+xml"/>
  <Override PartName="/ppt/slideLayouts/slideLayout37.xml" ContentType="application/vnd.openxmlformats-officedocument.presentationml.slideLayout+xml"/>
  <Override PartName="/ppt/notesSlides/notesSlide2.xml" ContentType="application/vnd.openxmlformats-officedocument.presentationml.notesSlide+xml"/>
  <Override PartName="/ppt/slideLayouts/slideLayout36.xml" ContentType="application/vnd.openxmlformats-officedocument.presentationml.slideLayout+xml"/>
  <Override PartName="/ppt/notesSlides/notesSlide3.xml" ContentType="application/vnd.openxmlformats-officedocument.presentationml.notesSlide+xml"/>
  <Override PartName="/ppt/notesSlides/notesSlide1.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310" r:id="rId2"/>
    <p:sldId id="377" r:id="rId3"/>
    <p:sldId id="418" r:id="rId4"/>
    <p:sldId id="424" r:id="rId5"/>
    <p:sldId id="373" r:id="rId6"/>
    <p:sldId id="380" r:id="rId7"/>
    <p:sldId id="382" r:id="rId8"/>
    <p:sldId id="386" r:id="rId9"/>
    <p:sldId id="425" r:id="rId10"/>
    <p:sldId id="392" r:id="rId11"/>
    <p:sldId id="391" r:id="rId12"/>
    <p:sldId id="403" r:id="rId13"/>
    <p:sldId id="401" r:id="rId14"/>
    <p:sldId id="404" r:id="rId15"/>
    <p:sldId id="383" r:id="rId16"/>
    <p:sldId id="405" r:id="rId17"/>
    <p:sldId id="413" r:id="rId18"/>
    <p:sldId id="407" r:id="rId19"/>
    <p:sldId id="408" r:id="rId20"/>
    <p:sldId id="409" r:id="rId21"/>
    <p:sldId id="414" r:id="rId22"/>
    <p:sldId id="412" r:id="rId23"/>
    <p:sldId id="427" r:id="rId24"/>
    <p:sldId id="379" r:id="rId25"/>
    <p:sldId id="426" r:id="rId26"/>
  </p:sldIdLst>
  <p:sldSz cx="12192000" cy="6858000"/>
  <p:notesSz cx="9872663" cy="6797675"/>
  <p:defaultText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5716"/>
    <a:srgbClr val="F89108"/>
    <a:srgbClr val="E6001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158" autoAdjust="0"/>
    <p:restoredTop sz="90663" autoAdjust="0"/>
  </p:normalViewPr>
  <p:slideViewPr>
    <p:cSldViewPr>
      <p:cViewPr>
        <p:scale>
          <a:sx n="66" d="100"/>
          <a:sy n="66" d="100"/>
        </p:scale>
        <p:origin x="696" y="274"/>
      </p:cViewPr>
      <p:guideLst>
        <p:guide orient="horz" pos="2160"/>
        <p:guide pos="2880"/>
      </p:guideLst>
    </p:cSldViewPr>
  </p:slideViewPr>
  <p:notesTextViewPr>
    <p:cViewPr>
      <p:scale>
        <a:sx n="150" d="100"/>
        <a:sy n="15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ustomXml" Target="../customXml/item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4278154" cy="341458"/>
          </a:xfrm>
          <a:prstGeom prst="rect">
            <a:avLst/>
          </a:prstGeom>
        </p:spPr>
        <p:txBody>
          <a:bodyPr vert="horz" lIns="80010" tIns="40005" rIns="80010" bIns="40005" rtlCol="0"/>
          <a:lstStyle>
            <a:lvl1pPr algn="l">
              <a:defRPr sz="1100"/>
            </a:lvl1pPr>
          </a:lstStyle>
          <a:p>
            <a:endParaRPr lang="fr-FR"/>
          </a:p>
        </p:txBody>
      </p:sp>
      <p:sp>
        <p:nvSpPr>
          <p:cNvPr id="3" name="Espace réservé de la date 2"/>
          <p:cNvSpPr>
            <a:spLocks noGrp="1"/>
          </p:cNvSpPr>
          <p:nvPr>
            <p:ph type="dt" idx="1"/>
          </p:nvPr>
        </p:nvSpPr>
        <p:spPr>
          <a:xfrm>
            <a:off x="5591938" y="0"/>
            <a:ext cx="4278154" cy="341458"/>
          </a:xfrm>
          <a:prstGeom prst="rect">
            <a:avLst/>
          </a:prstGeom>
        </p:spPr>
        <p:txBody>
          <a:bodyPr vert="horz" lIns="80010" tIns="40005" rIns="80010" bIns="40005" rtlCol="0"/>
          <a:lstStyle>
            <a:lvl1pPr algn="r">
              <a:defRPr sz="1100"/>
            </a:lvl1pPr>
          </a:lstStyle>
          <a:p>
            <a:fld id="{796E9FDE-1962-4E22-B64D-4D9599EA6506}" type="datetimeFigureOut">
              <a:rPr lang="fr-FR" smtClean="0"/>
              <a:t>30/05/2024</a:t>
            </a:fld>
            <a:endParaRPr lang="fr-FR"/>
          </a:p>
        </p:txBody>
      </p:sp>
      <p:sp>
        <p:nvSpPr>
          <p:cNvPr id="4" name="Espace réservé de l'image des diapositives 3"/>
          <p:cNvSpPr>
            <a:spLocks noGrp="1" noRot="1" noChangeAspect="1"/>
          </p:cNvSpPr>
          <p:nvPr>
            <p:ph type="sldImg" idx="2"/>
          </p:nvPr>
        </p:nvSpPr>
        <p:spPr>
          <a:xfrm>
            <a:off x="2898775" y="849313"/>
            <a:ext cx="4075113" cy="2293937"/>
          </a:xfrm>
          <a:prstGeom prst="rect">
            <a:avLst/>
          </a:prstGeom>
          <a:noFill/>
          <a:ln w="12700">
            <a:solidFill>
              <a:prstClr val="black"/>
            </a:solidFill>
          </a:ln>
        </p:spPr>
        <p:txBody>
          <a:bodyPr vert="horz" lIns="80010" tIns="40005" rIns="80010" bIns="40005" rtlCol="0" anchor="ctr"/>
          <a:lstStyle/>
          <a:p>
            <a:endParaRPr lang="fr-FR"/>
          </a:p>
        </p:txBody>
      </p:sp>
      <p:sp>
        <p:nvSpPr>
          <p:cNvPr id="5" name="Espace réservé des notes 4"/>
          <p:cNvSpPr>
            <a:spLocks noGrp="1"/>
          </p:cNvSpPr>
          <p:nvPr>
            <p:ph type="body" sz="quarter" idx="3"/>
          </p:nvPr>
        </p:nvSpPr>
        <p:spPr>
          <a:xfrm>
            <a:off x="987267" y="3271382"/>
            <a:ext cx="7898130" cy="2676584"/>
          </a:xfrm>
          <a:prstGeom prst="rect">
            <a:avLst/>
          </a:prstGeom>
        </p:spPr>
        <p:txBody>
          <a:bodyPr vert="horz" lIns="80010" tIns="40005" rIns="80010" bIns="40005" rtlCol="0"/>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6456219"/>
            <a:ext cx="4278154" cy="341457"/>
          </a:xfrm>
          <a:prstGeom prst="rect">
            <a:avLst/>
          </a:prstGeom>
        </p:spPr>
        <p:txBody>
          <a:bodyPr vert="horz" lIns="80010" tIns="40005" rIns="80010" bIns="40005" rtlCol="0" anchor="b"/>
          <a:lstStyle>
            <a:lvl1pPr algn="l">
              <a:defRPr sz="1100"/>
            </a:lvl1pPr>
          </a:lstStyle>
          <a:p>
            <a:endParaRPr lang="fr-FR"/>
          </a:p>
        </p:txBody>
      </p:sp>
      <p:sp>
        <p:nvSpPr>
          <p:cNvPr id="7" name="Espace réservé du numéro de diapositive 6"/>
          <p:cNvSpPr>
            <a:spLocks noGrp="1"/>
          </p:cNvSpPr>
          <p:nvPr>
            <p:ph type="sldNum" sz="quarter" idx="5"/>
          </p:nvPr>
        </p:nvSpPr>
        <p:spPr>
          <a:xfrm>
            <a:off x="5591938" y="6456219"/>
            <a:ext cx="4278154" cy="341457"/>
          </a:xfrm>
          <a:prstGeom prst="rect">
            <a:avLst/>
          </a:prstGeom>
        </p:spPr>
        <p:txBody>
          <a:bodyPr vert="horz" lIns="80010" tIns="40005" rIns="80010" bIns="40005" rtlCol="0" anchor="b"/>
          <a:lstStyle>
            <a:lvl1pPr algn="r">
              <a:defRPr sz="1100"/>
            </a:lvl1pPr>
          </a:lstStyle>
          <a:p>
            <a:fld id="{D9C14A25-10FE-42FE-A886-C2E5F72120AD}" type="slidenum">
              <a:rPr lang="fr-FR" smtClean="0"/>
              <a:t>‹N°›</a:t>
            </a:fld>
            <a:endParaRPr lang="fr-FR"/>
          </a:p>
        </p:txBody>
      </p:sp>
    </p:spTree>
    <p:extLst>
      <p:ext uri="{BB962C8B-B14F-4D97-AF65-F5344CB8AC3E}">
        <p14:creationId xmlns:p14="http://schemas.microsoft.com/office/powerpoint/2010/main" val="3918246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This </a:t>
            </a:r>
            <a:r>
              <a:rPr lang="fr-FR" dirty="0" err="1" smtClean="0"/>
              <a:t>work</a:t>
            </a:r>
            <a:r>
              <a:rPr lang="fr-FR" baseline="0" dirty="0" smtClean="0"/>
              <a:t> </a:t>
            </a:r>
            <a:r>
              <a:rPr lang="fr-FR" baseline="0" dirty="0" err="1" smtClean="0"/>
              <a:t>from</a:t>
            </a:r>
            <a:r>
              <a:rPr lang="fr-FR" baseline="0" dirty="0" smtClean="0"/>
              <a:t> CEA List </a:t>
            </a:r>
            <a:r>
              <a:rPr lang="fr-FR" baseline="0" dirty="0" err="1" smtClean="0"/>
              <a:t>is</a:t>
            </a:r>
            <a:r>
              <a:rPr lang="fr-FR" baseline="0" dirty="0" smtClean="0"/>
              <a:t> </a:t>
            </a:r>
            <a:r>
              <a:rPr lang="fr-FR" baseline="0" dirty="0" err="1" smtClean="0"/>
              <a:t>focused</a:t>
            </a:r>
            <a:r>
              <a:rPr lang="fr-FR" baseline="0" dirty="0" smtClean="0"/>
              <a:t> on the </a:t>
            </a:r>
            <a:r>
              <a:rPr lang="fr-FR" baseline="0" dirty="0" err="1" smtClean="0"/>
              <a:t>finite</a:t>
            </a:r>
            <a:r>
              <a:rPr lang="fr-FR" baseline="0" dirty="0" smtClean="0"/>
              <a:t> </a:t>
            </a:r>
            <a:r>
              <a:rPr lang="fr-FR" baseline="0" dirty="0" err="1" smtClean="0"/>
              <a:t>element</a:t>
            </a:r>
            <a:r>
              <a:rPr lang="fr-FR" baseline="0" dirty="0" smtClean="0"/>
              <a:t> </a:t>
            </a:r>
            <a:r>
              <a:rPr lang="fr-FR" baseline="0" dirty="0" err="1" smtClean="0"/>
              <a:t>method</a:t>
            </a:r>
            <a:r>
              <a:rPr lang="fr-FR" baseline="0" dirty="0" smtClean="0"/>
              <a:t> for </a:t>
            </a:r>
            <a:r>
              <a:rPr lang="fr-FR" baseline="0" dirty="0" err="1" smtClean="0"/>
              <a:t>ultrasonic</a:t>
            </a:r>
            <a:r>
              <a:rPr lang="fr-FR" baseline="0" dirty="0" smtClean="0"/>
              <a:t> </a:t>
            </a:r>
            <a:r>
              <a:rPr lang="fr-FR" baseline="0" dirty="0" err="1" smtClean="0"/>
              <a:t>testing</a:t>
            </a:r>
            <a:r>
              <a:rPr lang="fr-FR" baseline="0" dirty="0" smtClean="0"/>
              <a:t> in the CIVA software,</a:t>
            </a:r>
          </a:p>
          <a:p>
            <a:r>
              <a:rPr lang="fr-FR" baseline="0" dirty="0" smtClean="0"/>
              <a:t>And I have to mention </a:t>
            </a:r>
            <a:r>
              <a:rPr lang="fr-FR" baseline="0" dirty="0" err="1" smtClean="0"/>
              <a:t>that</a:t>
            </a:r>
            <a:r>
              <a:rPr lang="fr-FR" baseline="0" dirty="0" smtClean="0"/>
              <a:t> </a:t>
            </a:r>
            <a:r>
              <a:rPr lang="fr-FR" baseline="0" dirty="0" err="1" smtClean="0"/>
              <a:t>most</a:t>
            </a:r>
            <a:r>
              <a:rPr lang="fr-FR" baseline="0" dirty="0" smtClean="0"/>
              <a:t> of </a:t>
            </a:r>
            <a:r>
              <a:rPr lang="fr-FR" baseline="0" dirty="0" err="1" smtClean="0"/>
              <a:t>these</a:t>
            </a:r>
            <a:r>
              <a:rPr lang="fr-FR" baseline="0" dirty="0" smtClean="0"/>
              <a:t> </a:t>
            </a:r>
            <a:r>
              <a:rPr lang="fr-FR" baseline="0" dirty="0" err="1" smtClean="0"/>
              <a:t>works</a:t>
            </a:r>
            <a:r>
              <a:rPr lang="fr-FR" baseline="0" dirty="0" smtClean="0"/>
              <a:t> are </a:t>
            </a:r>
            <a:r>
              <a:rPr lang="fr-FR" baseline="0" dirty="0" err="1" smtClean="0"/>
              <a:t>motivated</a:t>
            </a:r>
            <a:r>
              <a:rPr lang="fr-FR" baseline="0" dirty="0" smtClean="0"/>
              <a:t> by </a:t>
            </a:r>
            <a:r>
              <a:rPr lang="fr-FR" baseline="0" dirty="0" err="1" smtClean="0"/>
              <a:t>nuclear</a:t>
            </a:r>
            <a:r>
              <a:rPr lang="fr-FR" baseline="0" dirty="0" smtClean="0"/>
              <a:t> applications </a:t>
            </a:r>
            <a:r>
              <a:rPr lang="fr-FR" baseline="0" dirty="0" err="1" smtClean="0"/>
              <a:t>with</a:t>
            </a:r>
            <a:r>
              <a:rPr lang="fr-FR" baseline="0" dirty="0" smtClean="0"/>
              <a:t> </a:t>
            </a:r>
            <a:r>
              <a:rPr lang="fr-FR" baseline="0" dirty="0" err="1" smtClean="0"/>
              <a:t>strong</a:t>
            </a:r>
            <a:r>
              <a:rPr lang="fr-FR" baseline="0" dirty="0" smtClean="0"/>
              <a:t> support </a:t>
            </a:r>
            <a:r>
              <a:rPr lang="fr-FR" baseline="0" dirty="0" err="1" smtClean="0"/>
              <a:t>from</a:t>
            </a:r>
            <a:r>
              <a:rPr lang="fr-FR" baseline="0" dirty="0" smtClean="0"/>
              <a:t> EDF </a:t>
            </a:r>
          </a:p>
        </p:txBody>
      </p:sp>
      <p:sp>
        <p:nvSpPr>
          <p:cNvPr id="4" name="Espace réservé du numéro de diapositive 3"/>
          <p:cNvSpPr>
            <a:spLocks noGrp="1"/>
          </p:cNvSpPr>
          <p:nvPr>
            <p:ph type="sldNum" sz="quarter" idx="10"/>
          </p:nvPr>
        </p:nvSpPr>
        <p:spPr/>
        <p:txBody>
          <a:bodyPr/>
          <a:lstStyle/>
          <a:p>
            <a:fld id="{D9C14A25-10FE-42FE-A886-C2E5F72120AD}" type="slidenum">
              <a:rPr lang="fr-FR" smtClean="0"/>
              <a:t>1</a:t>
            </a:fld>
            <a:endParaRPr lang="fr-FR"/>
          </a:p>
        </p:txBody>
      </p:sp>
    </p:spTree>
    <p:extLst>
      <p:ext uri="{BB962C8B-B14F-4D97-AF65-F5344CB8AC3E}">
        <p14:creationId xmlns:p14="http://schemas.microsoft.com/office/powerpoint/2010/main" val="834982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smtClean="0"/>
              <a:t>We</a:t>
            </a:r>
            <a:r>
              <a:rPr lang="fr-FR" baseline="0" dirty="0" smtClean="0"/>
              <a:t> </a:t>
            </a:r>
            <a:r>
              <a:rPr lang="fr-FR" baseline="0" dirty="0" err="1" smtClean="0"/>
              <a:t>also</a:t>
            </a:r>
            <a:r>
              <a:rPr lang="fr-FR" baseline="0" dirty="0" smtClean="0"/>
              <a:t> </a:t>
            </a:r>
            <a:r>
              <a:rPr lang="fr-FR" baseline="0" dirty="0" err="1" smtClean="0"/>
              <a:t>introduced</a:t>
            </a:r>
            <a:r>
              <a:rPr lang="fr-FR" baseline="0" dirty="0" smtClean="0"/>
              <a:t> a GUI of the MINA software to </a:t>
            </a:r>
            <a:r>
              <a:rPr lang="fr-FR" baseline="0" dirty="0" err="1" smtClean="0"/>
              <a:t>predict</a:t>
            </a:r>
            <a:r>
              <a:rPr lang="fr-FR" baseline="0" dirty="0" smtClean="0"/>
              <a:t> the main </a:t>
            </a:r>
            <a:r>
              <a:rPr lang="fr-FR" baseline="0" dirty="0" err="1" smtClean="0"/>
              <a:t>elongation</a:t>
            </a:r>
            <a:r>
              <a:rPr lang="fr-FR" baseline="0" dirty="0" smtClean="0"/>
              <a:t> axis of the grain in the </a:t>
            </a:r>
            <a:r>
              <a:rPr lang="fr-FR" baseline="0" dirty="0" err="1" smtClean="0"/>
              <a:t>weld</a:t>
            </a:r>
            <a:r>
              <a:rPr lang="fr-FR" baseline="0" dirty="0" smtClean="0"/>
              <a:t> </a:t>
            </a:r>
            <a:r>
              <a:rPr lang="fr-FR" baseline="0" dirty="0" err="1" smtClean="0"/>
              <a:t>depending</a:t>
            </a:r>
            <a:r>
              <a:rPr lang="fr-FR" baseline="0" dirty="0" smtClean="0"/>
              <a:t> on the </a:t>
            </a:r>
            <a:r>
              <a:rPr lang="fr-FR" baseline="0" dirty="0" err="1" smtClean="0"/>
              <a:t>welding</a:t>
            </a:r>
            <a:r>
              <a:rPr lang="fr-FR" baseline="0" dirty="0" smtClean="0"/>
              <a:t> </a:t>
            </a:r>
            <a:r>
              <a:rPr lang="fr-FR" baseline="0" dirty="0" err="1" smtClean="0"/>
              <a:t>process</a:t>
            </a:r>
            <a:r>
              <a:rPr lang="fr-FR" baseline="0" dirty="0" smtClean="0"/>
              <a:t> descriptions, for </a:t>
            </a:r>
            <a:r>
              <a:rPr lang="fr-FR" baseline="0" dirty="0" err="1" smtClean="0"/>
              <a:t>example</a:t>
            </a:r>
            <a:r>
              <a:rPr lang="fr-FR" baseline="0" dirty="0" smtClean="0"/>
              <a:t> </a:t>
            </a:r>
            <a:r>
              <a:rPr lang="fr-FR" baseline="0" dirty="0" err="1" smtClean="0"/>
              <a:t>with</a:t>
            </a:r>
            <a:r>
              <a:rPr lang="fr-FR" baseline="0" dirty="0" smtClean="0"/>
              <a:t> the </a:t>
            </a:r>
            <a:r>
              <a:rPr lang="fr-FR" baseline="0" dirty="0" err="1" smtClean="0"/>
              <a:t>number</a:t>
            </a:r>
            <a:r>
              <a:rPr lang="fr-FR" baseline="0" dirty="0" smtClean="0"/>
              <a:t> of </a:t>
            </a:r>
            <a:r>
              <a:rPr lang="fr-FR" baseline="0" dirty="0" err="1" smtClean="0"/>
              <a:t>layers</a:t>
            </a:r>
            <a:r>
              <a:rPr lang="fr-FR" baseline="0" dirty="0" smtClean="0"/>
              <a:t> and the </a:t>
            </a:r>
            <a:r>
              <a:rPr lang="fr-FR" baseline="0" dirty="0" err="1" smtClean="0"/>
              <a:t>number</a:t>
            </a:r>
            <a:r>
              <a:rPr lang="fr-FR" baseline="0" dirty="0" smtClean="0"/>
              <a:t> of passes per layer.</a:t>
            </a:r>
            <a:endParaRPr lang="en-US" dirty="0"/>
          </a:p>
        </p:txBody>
      </p:sp>
      <p:sp>
        <p:nvSpPr>
          <p:cNvPr id="4" name="Espace réservé du numéro de diapositive 3"/>
          <p:cNvSpPr>
            <a:spLocks noGrp="1"/>
          </p:cNvSpPr>
          <p:nvPr>
            <p:ph type="sldNum" sz="quarter" idx="10"/>
          </p:nvPr>
        </p:nvSpPr>
        <p:spPr/>
        <p:txBody>
          <a:bodyPr/>
          <a:lstStyle/>
          <a:p>
            <a:fld id="{D9C14A25-10FE-42FE-A886-C2E5F72120AD}" type="slidenum">
              <a:rPr lang="fr-FR" smtClean="0"/>
              <a:t>10</a:t>
            </a:fld>
            <a:endParaRPr lang="fr-FR"/>
          </a:p>
        </p:txBody>
      </p:sp>
    </p:spTree>
    <p:extLst>
      <p:ext uri="{BB962C8B-B14F-4D97-AF65-F5344CB8AC3E}">
        <p14:creationId xmlns:p14="http://schemas.microsoft.com/office/powerpoint/2010/main" val="726427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smtClean="0"/>
              <a:t>We</a:t>
            </a:r>
            <a:r>
              <a:rPr lang="en-US" baseline="0" dirty="0" smtClean="0"/>
              <a:t> also</a:t>
            </a:r>
            <a:r>
              <a:rPr lang="en-US" dirty="0" smtClean="0"/>
              <a:t> develop custom graphical user interface tools for configuring the F</a:t>
            </a:r>
            <a:r>
              <a:rPr lang="en-US" baseline="0" dirty="0" smtClean="0"/>
              <a:t>E mesh with complex shaped flaw descriptions</a:t>
            </a:r>
            <a:r>
              <a:rPr lang="en-US" dirty="0" smtClean="0"/>
              <a:t>, as shown here: </a:t>
            </a:r>
          </a:p>
          <a:p>
            <a:r>
              <a:rPr lang="en-US" dirty="0" smtClean="0"/>
              <a:t>we introduce new cells into the FEM box, we move nodes to get closer to the flaw shape, we declare certain edges of the grid to be cracks, the color palette warns the user of extra </a:t>
            </a:r>
            <a:r>
              <a:rPr lang="en-US" dirty="0" err="1" smtClean="0"/>
              <a:t>cpu</a:t>
            </a:r>
            <a:r>
              <a:rPr lang="en-US" dirty="0" smtClean="0"/>
              <a:t> costs, we can also make slight random geometric variations to perform a sensitivity study, and so on and so forth</a:t>
            </a:r>
            <a:endParaRPr lang="en-US" dirty="0"/>
          </a:p>
        </p:txBody>
      </p:sp>
      <p:sp>
        <p:nvSpPr>
          <p:cNvPr id="4" name="Espace réservé du numéro de diapositive 3"/>
          <p:cNvSpPr>
            <a:spLocks noGrp="1"/>
          </p:cNvSpPr>
          <p:nvPr>
            <p:ph type="sldNum" sz="quarter" idx="10"/>
          </p:nvPr>
        </p:nvSpPr>
        <p:spPr/>
        <p:txBody>
          <a:bodyPr/>
          <a:lstStyle/>
          <a:p>
            <a:fld id="{D9C14A25-10FE-42FE-A886-C2E5F72120AD}" type="slidenum">
              <a:rPr lang="fr-FR" smtClean="0"/>
              <a:t>11</a:t>
            </a:fld>
            <a:endParaRPr lang="fr-FR"/>
          </a:p>
        </p:txBody>
      </p:sp>
    </p:spTree>
    <p:extLst>
      <p:ext uri="{BB962C8B-B14F-4D97-AF65-F5344CB8AC3E}">
        <p14:creationId xmlns:p14="http://schemas.microsoft.com/office/powerpoint/2010/main" val="15129194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smtClean="0"/>
              <a:t>Now</a:t>
            </a:r>
            <a:r>
              <a:rPr lang="fr-FR" baseline="0" dirty="0" smtClean="0"/>
              <a:t> </a:t>
            </a:r>
            <a:r>
              <a:rPr lang="fr-FR" baseline="0" dirty="0" err="1" smtClean="0"/>
              <a:t>we</a:t>
            </a:r>
            <a:r>
              <a:rPr lang="fr-FR" baseline="0" dirty="0" smtClean="0"/>
              <a:t> </a:t>
            </a:r>
            <a:r>
              <a:rPr lang="fr-FR" baseline="0" dirty="0" err="1" smtClean="0"/>
              <a:t>simulate</a:t>
            </a:r>
            <a:r>
              <a:rPr lang="fr-FR" baseline="0" dirty="0" smtClean="0"/>
              <a:t> a TFM </a:t>
            </a:r>
            <a:r>
              <a:rPr lang="fr-FR" baseline="0" dirty="0" err="1" smtClean="0"/>
              <a:t>imaging</a:t>
            </a:r>
            <a:r>
              <a:rPr lang="fr-FR" baseline="0" dirty="0" smtClean="0"/>
              <a:t> </a:t>
            </a:r>
            <a:r>
              <a:rPr lang="fr-FR" baseline="0" dirty="0" err="1" smtClean="0"/>
              <a:t>with</a:t>
            </a:r>
            <a:r>
              <a:rPr lang="fr-FR" baseline="0" dirty="0" smtClean="0"/>
              <a:t> a crack and a </a:t>
            </a:r>
            <a:r>
              <a:rPr lang="fr-FR" baseline="0" dirty="0" err="1" smtClean="0"/>
              <a:t>weld</a:t>
            </a:r>
            <a:r>
              <a:rPr lang="fr-FR" baseline="0" dirty="0" smtClean="0"/>
              <a:t>, for a 64 </a:t>
            </a:r>
            <a:r>
              <a:rPr lang="fr-FR" baseline="0" dirty="0" err="1" smtClean="0"/>
              <a:t>elements</a:t>
            </a:r>
            <a:r>
              <a:rPr lang="fr-FR" baseline="0" dirty="0" smtClean="0"/>
              <a:t> </a:t>
            </a:r>
            <a:r>
              <a:rPr lang="fr-FR" baseline="0" dirty="0" err="1" smtClean="0"/>
              <a:t>linear</a:t>
            </a:r>
            <a:r>
              <a:rPr lang="fr-FR" baseline="0" dirty="0" smtClean="0"/>
              <a:t> </a:t>
            </a:r>
            <a:r>
              <a:rPr lang="fr-FR" baseline="0" dirty="0" err="1" smtClean="0"/>
              <a:t>wedge</a:t>
            </a:r>
            <a:r>
              <a:rPr lang="fr-FR" baseline="0" dirty="0" smtClean="0"/>
              <a:t> probe</a:t>
            </a:r>
          </a:p>
          <a:p>
            <a:r>
              <a:rPr lang="fr-FR" baseline="0" dirty="0" smtClean="0"/>
              <a:t>The FEM box </a:t>
            </a:r>
            <a:r>
              <a:rPr lang="fr-FR" baseline="0" dirty="0" err="1" smtClean="0"/>
              <a:t>is</a:t>
            </a:r>
            <a:r>
              <a:rPr lang="fr-FR" baseline="0" dirty="0" smtClean="0"/>
              <a:t> </a:t>
            </a:r>
            <a:r>
              <a:rPr lang="fr-FR" baseline="0" dirty="0" err="1" smtClean="0"/>
              <a:t>shown</a:t>
            </a:r>
            <a:r>
              <a:rPr lang="fr-FR" baseline="0" dirty="0" smtClean="0"/>
              <a:t> on the right </a:t>
            </a:r>
            <a:r>
              <a:rPr lang="fr-FR" baseline="0" dirty="0" err="1" smtClean="0"/>
              <a:t>with</a:t>
            </a:r>
            <a:r>
              <a:rPr lang="fr-FR" baseline="0" dirty="0" smtClean="0"/>
              <a:t> the TFM reconstruction area, and </a:t>
            </a:r>
            <a:r>
              <a:rPr lang="fr-FR" baseline="0" dirty="0" err="1" smtClean="0"/>
              <a:t>this</a:t>
            </a:r>
            <a:r>
              <a:rPr lang="fr-FR" baseline="0" dirty="0" smtClean="0"/>
              <a:t> </a:t>
            </a:r>
            <a:r>
              <a:rPr lang="fr-FR" baseline="0" dirty="0" err="1" smtClean="0"/>
              <a:t>is</a:t>
            </a:r>
            <a:r>
              <a:rPr lang="fr-FR" baseline="0" dirty="0" smtClean="0"/>
              <a:t> the </a:t>
            </a:r>
            <a:r>
              <a:rPr lang="fr-FR" baseline="0" dirty="0" err="1" smtClean="0"/>
              <a:t>details</a:t>
            </a:r>
            <a:r>
              <a:rPr lang="fr-FR" baseline="0" dirty="0" smtClean="0"/>
              <a:t> of the </a:t>
            </a:r>
            <a:r>
              <a:rPr lang="fr-FR" baseline="0" dirty="0" err="1" smtClean="0"/>
              <a:t>automated</a:t>
            </a:r>
            <a:r>
              <a:rPr lang="fr-FR" baseline="0" dirty="0" smtClean="0"/>
              <a:t> </a:t>
            </a:r>
            <a:r>
              <a:rPr lang="fr-FR" baseline="0" dirty="0" err="1" smtClean="0"/>
              <a:t>meshing</a:t>
            </a:r>
            <a:r>
              <a:rPr lang="fr-FR" baseline="0" dirty="0" smtClean="0"/>
              <a:t> </a:t>
            </a:r>
            <a:r>
              <a:rPr lang="fr-FR" baseline="0" dirty="0" err="1" smtClean="0"/>
              <a:t>process</a:t>
            </a:r>
            <a:endParaRPr lang="fr-FR" baseline="0" dirty="0" smtClean="0"/>
          </a:p>
          <a:p>
            <a:endParaRPr lang="en-US" dirty="0"/>
          </a:p>
        </p:txBody>
      </p:sp>
      <p:sp>
        <p:nvSpPr>
          <p:cNvPr id="4" name="Espace réservé du numéro de diapositive 3"/>
          <p:cNvSpPr>
            <a:spLocks noGrp="1"/>
          </p:cNvSpPr>
          <p:nvPr>
            <p:ph type="sldNum" sz="quarter" idx="10"/>
          </p:nvPr>
        </p:nvSpPr>
        <p:spPr/>
        <p:txBody>
          <a:bodyPr/>
          <a:lstStyle/>
          <a:p>
            <a:fld id="{D9C14A25-10FE-42FE-A886-C2E5F72120AD}" type="slidenum">
              <a:rPr lang="fr-FR" smtClean="0"/>
              <a:t>12</a:t>
            </a:fld>
            <a:endParaRPr lang="fr-FR"/>
          </a:p>
        </p:txBody>
      </p:sp>
    </p:spTree>
    <p:extLst>
      <p:ext uri="{BB962C8B-B14F-4D97-AF65-F5344CB8AC3E}">
        <p14:creationId xmlns:p14="http://schemas.microsoft.com/office/powerpoint/2010/main" val="14769704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These are simulated fields for a few of the 64 FE simulations for each new TFM reconstruction.</a:t>
            </a:r>
          </a:p>
          <a:p>
            <a:endParaRPr lang="en-US" dirty="0"/>
          </a:p>
        </p:txBody>
      </p:sp>
      <p:sp>
        <p:nvSpPr>
          <p:cNvPr id="4" name="Espace réservé du numéro de diapositive 3"/>
          <p:cNvSpPr>
            <a:spLocks noGrp="1"/>
          </p:cNvSpPr>
          <p:nvPr>
            <p:ph type="sldNum" sz="quarter" idx="10"/>
          </p:nvPr>
        </p:nvSpPr>
        <p:spPr/>
        <p:txBody>
          <a:bodyPr/>
          <a:lstStyle/>
          <a:p>
            <a:fld id="{D9C14A25-10FE-42FE-A886-C2E5F72120AD}" type="slidenum">
              <a:rPr lang="fr-FR" smtClean="0"/>
              <a:t>13</a:t>
            </a:fld>
            <a:endParaRPr lang="fr-FR"/>
          </a:p>
        </p:txBody>
      </p:sp>
    </p:spTree>
    <p:extLst>
      <p:ext uri="{BB962C8B-B14F-4D97-AF65-F5344CB8AC3E}">
        <p14:creationId xmlns:p14="http://schemas.microsoft.com/office/powerpoint/2010/main" val="1721967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We now present TFM imaging obtained with complex cracking at the root of the weld.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We use simulation to assess the influence of material characteristics on performance losses: with non realistic homogeneous isotropic properties on the left, with smoothly inhomogeneous anisotropic MINA description in the middle, PLUS viscoelasticity on the right.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As you can see, the material assumption has a significant impact on the TFM imaging</a:t>
            </a:r>
            <a:r>
              <a:rPr lang="en-US" baseline="0" dirty="0" smtClean="0"/>
              <a:t> reconstruction</a:t>
            </a:r>
            <a:r>
              <a:rPr lang="en-US"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And that motivates to</a:t>
            </a:r>
            <a:r>
              <a:rPr lang="en-US" baseline="0" dirty="0" smtClean="0"/>
              <a:t> perform </a:t>
            </a:r>
            <a:r>
              <a:rPr lang="en-US" dirty="0" smtClean="0"/>
              <a:t>accurate prediction of the material properties that is used in the wave-scale simulation, particularly for shear wave inspection.</a:t>
            </a:r>
          </a:p>
          <a:p>
            <a:endParaRPr lang="en-US" dirty="0"/>
          </a:p>
        </p:txBody>
      </p:sp>
      <p:sp>
        <p:nvSpPr>
          <p:cNvPr id="4" name="Espace réservé du numéro de diapositive 3"/>
          <p:cNvSpPr>
            <a:spLocks noGrp="1"/>
          </p:cNvSpPr>
          <p:nvPr>
            <p:ph type="sldNum" sz="quarter" idx="10"/>
          </p:nvPr>
        </p:nvSpPr>
        <p:spPr/>
        <p:txBody>
          <a:bodyPr/>
          <a:lstStyle/>
          <a:p>
            <a:fld id="{D9C14A25-10FE-42FE-A886-C2E5F72120AD}" type="slidenum">
              <a:rPr lang="fr-FR" smtClean="0"/>
              <a:t>14</a:t>
            </a:fld>
            <a:endParaRPr lang="fr-FR"/>
          </a:p>
        </p:txBody>
      </p:sp>
    </p:spTree>
    <p:extLst>
      <p:ext uri="{BB962C8B-B14F-4D97-AF65-F5344CB8AC3E}">
        <p14:creationId xmlns:p14="http://schemas.microsoft.com/office/powerpoint/2010/main" val="27304264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So i </a:t>
            </a:r>
            <a:r>
              <a:rPr lang="fr-FR" dirty="0" err="1" smtClean="0"/>
              <a:t>now</a:t>
            </a:r>
            <a:r>
              <a:rPr lang="fr-FR" dirty="0" smtClean="0"/>
              <a:t> focus on </a:t>
            </a:r>
            <a:r>
              <a:rPr lang="fr-FR" dirty="0" err="1" smtClean="0"/>
              <a:t>this</a:t>
            </a:r>
            <a:r>
              <a:rPr lang="fr-FR" dirty="0" smtClean="0"/>
              <a:t> </a:t>
            </a:r>
            <a:r>
              <a:rPr lang="fr-FR" dirty="0" err="1" smtClean="0"/>
              <a:t>task</a:t>
            </a:r>
            <a:r>
              <a:rPr lang="fr-FR" baseline="0" dirty="0" smtClean="0"/>
              <a:t> </a:t>
            </a:r>
            <a:r>
              <a:rPr lang="fr-FR" baseline="0" dirty="0" err="1" smtClean="0"/>
              <a:t>with</a:t>
            </a:r>
            <a:r>
              <a:rPr lang="fr-FR" baseline="0" dirty="0" smtClean="0"/>
              <a:t> grain </a:t>
            </a:r>
            <a:r>
              <a:rPr lang="fr-FR" baseline="0" dirty="0" err="1" smtClean="0"/>
              <a:t>scale</a:t>
            </a:r>
            <a:r>
              <a:rPr lang="fr-FR" baseline="0" dirty="0" smtClean="0"/>
              <a:t> simulation</a:t>
            </a:r>
            <a:endParaRPr lang="en-US" dirty="0"/>
          </a:p>
        </p:txBody>
      </p:sp>
      <p:sp>
        <p:nvSpPr>
          <p:cNvPr id="4" name="Espace réservé du numéro de diapositive 3"/>
          <p:cNvSpPr>
            <a:spLocks noGrp="1"/>
          </p:cNvSpPr>
          <p:nvPr>
            <p:ph type="sldNum" sz="quarter" idx="10"/>
          </p:nvPr>
        </p:nvSpPr>
        <p:spPr/>
        <p:txBody>
          <a:bodyPr/>
          <a:lstStyle/>
          <a:p>
            <a:fld id="{D9C14A25-10FE-42FE-A886-C2E5F72120AD}" type="slidenum">
              <a:rPr lang="en-US" smtClean="0"/>
              <a:t>15</a:t>
            </a:fld>
            <a:endParaRPr lang="en-US" dirty="0"/>
          </a:p>
        </p:txBody>
      </p:sp>
    </p:spTree>
    <p:extLst>
      <p:ext uri="{BB962C8B-B14F-4D97-AF65-F5344CB8AC3E}">
        <p14:creationId xmlns:p14="http://schemas.microsoft.com/office/powerpoint/2010/main" val="29125147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D9C14A25-10FE-42FE-A886-C2E5F72120AD}" type="slidenum">
              <a:rPr lang="fr-FR" smtClean="0"/>
              <a:t>16</a:t>
            </a:fld>
            <a:endParaRPr lang="fr-FR"/>
          </a:p>
        </p:txBody>
      </p:sp>
    </p:spTree>
    <p:extLst>
      <p:ext uri="{BB962C8B-B14F-4D97-AF65-F5344CB8AC3E}">
        <p14:creationId xmlns:p14="http://schemas.microsoft.com/office/powerpoint/2010/main" val="40693102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Development of a dedicated characterization module in CIVA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Periodic BC also avoids large symmetric grains at boundaries</a:t>
            </a:r>
          </a:p>
          <a:p>
            <a:endParaRPr lang="en-US" dirty="0"/>
          </a:p>
        </p:txBody>
      </p:sp>
      <p:sp>
        <p:nvSpPr>
          <p:cNvPr id="4" name="Espace réservé du numéro de diapositive 3"/>
          <p:cNvSpPr>
            <a:spLocks noGrp="1"/>
          </p:cNvSpPr>
          <p:nvPr>
            <p:ph type="sldNum" sz="quarter" idx="10"/>
          </p:nvPr>
        </p:nvSpPr>
        <p:spPr/>
        <p:txBody>
          <a:bodyPr/>
          <a:lstStyle/>
          <a:p>
            <a:fld id="{D9C14A25-10FE-42FE-A886-C2E5F72120AD}" type="slidenum">
              <a:rPr lang="fr-FR" smtClean="0"/>
              <a:t>17</a:t>
            </a:fld>
            <a:endParaRPr lang="fr-FR"/>
          </a:p>
        </p:txBody>
      </p:sp>
    </p:spTree>
    <p:extLst>
      <p:ext uri="{BB962C8B-B14F-4D97-AF65-F5344CB8AC3E}">
        <p14:creationId xmlns:p14="http://schemas.microsoft.com/office/powerpoint/2010/main" val="31405068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Comparisons of steel </a:t>
            </a:r>
            <a:r>
              <a:rPr lang="en-US" sz="1200" dirty="0" smtClean="0">
                <a:solidFill>
                  <a:srgbClr val="F89108"/>
                </a:solidFill>
              </a:rPr>
              <a:t>(strongly anisotropic)</a:t>
            </a:r>
            <a:r>
              <a:rPr lang="en-US" sz="1200" dirty="0" smtClean="0"/>
              <a:t> and </a:t>
            </a:r>
            <a:r>
              <a:rPr lang="en-US" sz="1200" dirty="0" err="1" smtClean="0"/>
              <a:t>aluminium</a:t>
            </a:r>
            <a:r>
              <a:rPr lang="en-US" sz="1200" dirty="0" smtClean="0"/>
              <a:t> </a:t>
            </a:r>
            <a:r>
              <a:rPr lang="en-US" sz="1200" dirty="0" smtClean="0">
                <a:solidFill>
                  <a:srgbClr val="F89108"/>
                </a:solidFill>
              </a:rPr>
              <a:t>(weakly anisotropic)</a:t>
            </a:r>
            <a:r>
              <a:rPr lang="en-US" sz="1200" dirty="0" smtClean="0"/>
              <a:t> for the same grain size </a:t>
            </a:r>
            <a:r>
              <a:rPr lang="en-US" sz="1200" dirty="0" smtClean="0">
                <a:sym typeface="Wingdings" panose="05000000000000000000" pitchFamily="2" charset="2"/>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sym typeface="Wingdings" panose="05000000000000000000" pitchFamily="2" charset="2"/>
              </a:rPr>
              <a:t>Results are consistent with expectations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sym typeface="Wingdings" panose="05000000000000000000" pitchFamily="2" charset="2"/>
              </a:rPr>
              <a:t>The anisotropy properties at the grain-scale leads to more or less attenuation in the homogenized medium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sym typeface="Wingdings" panose="05000000000000000000" pitchFamily="2" charset="2"/>
              </a:rPr>
              <a:t>because the impedance discontinuity between two adjacent grains increases with the anisotropy of each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sym typeface="Wingdings" panose="05000000000000000000" pitchFamily="2" charset="2"/>
              </a:rPr>
              <a:t>While the overall </a:t>
            </a:r>
            <a:r>
              <a:rPr lang="en-US" sz="1200" baseline="0" dirty="0" err="1" smtClean="0">
                <a:sym typeface="Wingdings" panose="05000000000000000000" pitchFamily="2" charset="2"/>
              </a:rPr>
              <a:t>equiaxed</a:t>
            </a:r>
            <a:r>
              <a:rPr lang="en-US" sz="1200" baseline="0" dirty="0" smtClean="0">
                <a:sym typeface="Wingdings" panose="05000000000000000000" pitchFamily="2" charset="2"/>
              </a:rPr>
              <a:t> distribution of grains leads to an isotropic wave-scale homogenized material.</a:t>
            </a:r>
            <a:endParaRPr lang="en-US" sz="1200" dirty="0" smtClean="0"/>
          </a:p>
          <a:p>
            <a:r>
              <a:rPr lang="fr-FR" dirty="0" smtClean="0"/>
              <a:t>50 simulations…</a:t>
            </a:r>
            <a:endParaRPr lang="en-US" dirty="0"/>
          </a:p>
        </p:txBody>
      </p:sp>
      <p:sp>
        <p:nvSpPr>
          <p:cNvPr id="4" name="Espace réservé du numéro de diapositive 3"/>
          <p:cNvSpPr>
            <a:spLocks noGrp="1"/>
          </p:cNvSpPr>
          <p:nvPr>
            <p:ph type="sldNum" sz="quarter" idx="10"/>
          </p:nvPr>
        </p:nvSpPr>
        <p:spPr/>
        <p:txBody>
          <a:bodyPr/>
          <a:lstStyle/>
          <a:p>
            <a:fld id="{D9C14A25-10FE-42FE-A886-C2E5F72120AD}" type="slidenum">
              <a:rPr lang="fr-FR" smtClean="0"/>
              <a:t>18</a:t>
            </a:fld>
            <a:endParaRPr lang="fr-FR"/>
          </a:p>
        </p:txBody>
      </p:sp>
    </p:spTree>
    <p:extLst>
      <p:ext uri="{BB962C8B-B14F-4D97-AF65-F5344CB8AC3E}">
        <p14:creationId xmlns:p14="http://schemas.microsoft.com/office/powerpoint/2010/main" val="3295611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87C14E6-2559-451E-807A-4A34163A34D7}" type="slidenum">
              <a:rPr lang="fr-FR" smtClean="0"/>
              <a:t>19</a:t>
            </a:fld>
            <a:endParaRPr lang="fr-FR"/>
          </a:p>
        </p:txBody>
      </p:sp>
    </p:spTree>
    <p:extLst>
      <p:ext uri="{BB962C8B-B14F-4D97-AF65-F5344CB8AC3E}">
        <p14:creationId xmlns:p14="http://schemas.microsoft.com/office/powerpoint/2010/main" val="38830752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dirty="0" smtClean="0"/>
              <a:t>We are more</a:t>
            </a:r>
            <a:r>
              <a:rPr lang="en-US" sz="1200" baseline="0" dirty="0" smtClean="0"/>
              <a:t> than </a:t>
            </a:r>
            <a:r>
              <a:rPr lang="en-US" sz="1200" dirty="0" smtClean="0"/>
              <a:t>100 staff members working on NDE at CEA LIST, in</a:t>
            </a:r>
            <a:r>
              <a:rPr lang="en-US" sz="1200" baseline="0" dirty="0" smtClean="0"/>
              <a:t> France, near Paris</a:t>
            </a:r>
            <a:endParaRPr lang="en-US" sz="1200" dirty="0" smtClean="0"/>
          </a:p>
          <a:p>
            <a:r>
              <a:rPr lang="en-US" sz="1200" dirty="0" smtClean="0"/>
              <a:t>With both academic and industrial</a:t>
            </a:r>
            <a:r>
              <a:rPr lang="en-US" sz="1200" baseline="0" dirty="0" smtClean="0"/>
              <a:t> strong partnerships </a:t>
            </a:r>
            <a:r>
              <a:rPr lang="en-US" sz="1200" dirty="0" smtClean="0"/>
              <a:t>in France</a:t>
            </a:r>
            <a:r>
              <a:rPr lang="en-US" sz="1200" baseline="0" dirty="0" smtClean="0"/>
              <a:t> </a:t>
            </a:r>
            <a:r>
              <a:rPr lang="en-US" sz="1200" dirty="0" smtClean="0"/>
              <a:t>and abroad. </a:t>
            </a:r>
            <a:endParaRPr lang="fr-FR" sz="1200" dirty="0" smtClean="0"/>
          </a:p>
          <a:p>
            <a:r>
              <a:rPr lang="en-US" sz="1200" dirty="0" smtClean="0"/>
              <a:t>With both instrumentation and simulation skills to promote innovative inspection solutions or to demonstrate the performance of existing ones</a:t>
            </a:r>
            <a:endParaRPr lang="fr-FR" sz="1200" dirty="0" smtClean="0"/>
          </a:p>
          <a:p>
            <a:r>
              <a:rPr lang="en-US" sz="1200" dirty="0" smtClean="0"/>
              <a:t>We share</a:t>
            </a:r>
            <a:r>
              <a:rPr lang="en-US" sz="1200" baseline="0" dirty="0" smtClean="0"/>
              <a:t> these</a:t>
            </a:r>
            <a:r>
              <a:rPr lang="en-US" sz="1200" dirty="0" smtClean="0"/>
              <a:t> skills with our partners through experimental collaborative platforms in our lab that is located near Paris in France</a:t>
            </a:r>
          </a:p>
        </p:txBody>
      </p:sp>
      <p:sp>
        <p:nvSpPr>
          <p:cNvPr id="4" name="Espace réservé du numéro de diapositive 3"/>
          <p:cNvSpPr>
            <a:spLocks noGrp="1"/>
          </p:cNvSpPr>
          <p:nvPr>
            <p:ph type="sldNum" sz="quarter" idx="10"/>
          </p:nvPr>
        </p:nvSpPr>
        <p:spPr/>
        <p:txBody>
          <a:bodyPr/>
          <a:lstStyle/>
          <a:p>
            <a:fld id="{D9C14A25-10FE-42FE-A886-C2E5F72120AD}" type="slidenum">
              <a:rPr lang="fr-FR" smtClean="0"/>
              <a:t>2</a:t>
            </a:fld>
            <a:endParaRPr lang="fr-FR"/>
          </a:p>
        </p:txBody>
      </p:sp>
    </p:spTree>
    <p:extLst>
      <p:ext uri="{BB962C8B-B14F-4D97-AF65-F5344CB8AC3E}">
        <p14:creationId xmlns:p14="http://schemas.microsoft.com/office/powerpoint/2010/main" val="26023173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D9C14A25-10FE-42FE-A886-C2E5F72120AD}" type="slidenum">
              <a:rPr lang="fr-FR" smtClean="0"/>
              <a:t>20</a:t>
            </a:fld>
            <a:endParaRPr lang="fr-FR"/>
          </a:p>
        </p:txBody>
      </p:sp>
    </p:spTree>
    <p:extLst>
      <p:ext uri="{BB962C8B-B14F-4D97-AF65-F5344CB8AC3E}">
        <p14:creationId xmlns:p14="http://schemas.microsoft.com/office/powerpoint/2010/main" val="22051823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D9C14A25-10FE-42FE-A886-C2E5F72120AD}" type="slidenum">
              <a:rPr lang="fr-FR" smtClean="0"/>
              <a:t>21</a:t>
            </a:fld>
            <a:endParaRPr lang="fr-FR"/>
          </a:p>
        </p:txBody>
      </p:sp>
    </p:spTree>
    <p:extLst>
      <p:ext uri="{BB962C8B-B14F-4D97-AF65-F5344CB8AC3E}">
        <p14:creationId xmlns:p14="http://schemas.microsoft.com/office/powerpoint/2010/main" val="21300338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D9C14A25-10FE-42FE-A886-C2E5F72120AD}" type="slidenum">
              <a:rPr lang="fr-FR" smtClean="0"/>
              <a:t>22</a:t>
            </a:fld>
            <a:endParaRPr lang="fr-FR"/>
          </a:p>
        </p:txBody>
      </p:sp>
    </p:spTree>
    <p:extLst>
      <p:ext uri="{BB962C8B-B14F-4D97-AF65-F5344CB8AC3E}">
        <p14:creationId xmlns:p14="http://schemas.microsoft.com/office/powerpoint/2010/main" val="4461148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So i </a:t>
            </a:r>
            <a:r>
              <a:rPr lang="fr-FR" dirty="0" err="1" smtClean="0"/>
              <a:t>now</a:t>
            </a:r>
            <a:r>
              <a:rPr lang="fr-FR" dirty="0" smtClean="0"/>
              <a:t> focus on </a:t>
            </a:r>
            <a:r>
              <a:rPr lang="fr-FR" dirty="0" err="1" smtClean="0"/>
              <a:t>this</a:t>
            </a:r>
            <a:r>
              <a:rPr lang="fr-FR" dirty="0" smtClean="0"/>
              <a:t> </a:t>
            </a:r>
            <a:r>
              <a:rPr lang="fr-FR" dirty="0" err="1" smtClean="0"/>
              <a:t>task</a:t>
            </a:r>
            <a:r>
              <a:rPr lang="fr-FR" baseline="0" dirty="0" smtClean="0"/>
              <a:t> </a:t>
            </a:r>
            <a:r>
              <a:rPr lang="fr-FR" baseline="0" dirty="0" err="1" smtClean="0"/>
              <a:t>with</a:t>
            </a:r>
            <a:r>
              <a:rPr lang="fr-FR" baseline="0" dirty="0" smtClean="0"/>
              <a:t> grain </a:t>
            </a:r>
            <a:r>
              <a:rPr lang="fr-FR" baseline="0" dirty="0" err="1" smtClean="0"/>
              <a:t>scale</a:t>
            </a:r>
            <a:r>
              <a:rPr lang="fr-FR" baseline="0" dirty="0" smtClean="0"/>
              <a:t> simulation</a:t>
            </a:r>
            <a:endParaRPr lang="en-US" dirty="0"/>
          </a:p>
        </p:txBody>
      </p:sp>
      <p:sp>
        <p:nvSpPr>
          <p:cNvPr id="4" name="Espace réservé du numéro de diapositive 3"/>
          <p:cNvSpPr>
            <a:spLocks noGrp="1"/>
          </p:cNvSpPr>
          <p:nvPr>
            <p:ph type="sldNum" sz="quarter" idx="10"/>
          </p:nvPr>
        </p:nvSpPr>
        <p:spPr/>
        <p:txBody>
          <a:bodyPr/>
          <a:lstStyle/>
          <a:p>
            <a:fld id="{D9C14A25-10FE-42FE-A886-C2E5F72120AD}" type="slidenum">
              <a:rPr lang="en-US" smtClean="0"/>
              <a:t>23</a:t>
            </a:fld>
            <a:endParaRPr lang="en-US" dirty="0"/>
          </a:p>
        </p:txBody>
      </p:sp>
    </p:spTree>
    <p:extLst>
      <p:ext uri="{BB962C8B-B14F-4D97-AF65-F5344CB8AC3E}">
        <p14:creationId xmlns:p14="http://schemas.microsoft.com/office/powerpoint/2010/main" val="41547323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smtClean="0"/>
              <a:t>This</a:t>
            </a:r>
            <a:r>
              <a:rPr lang="en-US" baseline="0" dirty="0" smtClean="0"/>
              <a:t> </a:t>
            </a:r>
            <a:r>
              <a:rPr lang="en-US" dirty="0" smtClean="0"/>
              <a:t>motivates</a:t>
            </a:r>
            <a:r>
              <a:rPr lang="en-US" baseline="0" dirty="0" smtClean="0"/>
              <a:t> </a:t>
            </a:r>
            <a:r>
              <a:rPr lang="en-US" dirty="0" smtClean="0"/>
              <a:t>the gradual introduction of finite element-based calculation kernels in CIVA to qualify or complete the fast semi-analytical models for these complex cases, as here in the presence of SCC-like branched cracks, for weld inspection, microstructure characterization, and</a:t>
            </a:r>
            <a:r>
              <a:rPr lang="en-US" baseline="0" dirty="0" smtClean="0"/>
              <a:t> already for</a:t>
            </a:r>
            <a:r>
              <a:rPr lang="en-US" dirty="0" smtClean="0"/>
              <a:t> SHM simulation using guided waves.</a:t>
            </a:r>
          </a:p>
        </p:txBody>
      </p:sp>
      <p:sp>
        <p:nvSpPr>
          <p:cNvPr id="4" name="Espace réservé du numéro de diapositive 3"/>
          <p:cNvSpPr>
            <a:spLocks noGrp="1"/>
          </p:cNvSpPr>
          <p:nvPr>
            <p:ph type="sldNum" sz="quarter" idx="10"/>
          </p:nvPr>
        </p:nvSpPr>
        <p:spPr/>
        <p:txBody>
          <a:bodyPr/>
          <a:lstStyle/>
          <a:p>
            <a:fld id="{D9C14A25-10FE-42FE-A886-C2E5F72120AD}" type="slidenum">
              <a:rPr lang="fr-FR" smtClean="0"/>
              <a:t>24</a:t>
            </a:fld>
            <a:endParaRPr lang="fr-FR"/>
          </a:p>
        </p:txBody>
      </p:sp>
    </p:spTree>
    <p:extLst>
      <p:ext uri="{BB962C8B-B14F-4D97-AF65-F5344CB8AC3E}">
        <p14:creationId xmlns:p14="http://schemas.microsoft.com/office/powerpoint/2010/main" val="39107922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At</a:t>
            </a:r>
            <a:r>
              <a:rPr lang="en-US" baseline="0" dirty="0" smtClean="0"/>
              <a:t> some point it becomes difficult to ensure a good quality of the automatic meshing with quadrilateral and hexagonal elements, typically when we combine a complex defect with a complex material.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In order to ensure a good trade off between performance and accuracy and accessibility in CIVA, we also propose high-order triangle based FE to mesh </a:t>
            </a:r>
            <a:r>
              <a:rPr lang="en-US" dirty="0" smtClean="0"/>
              <a:t>2D CAD files or parametric shapes,</a:t>
            </a:r>
            <a:r>
              <a:rPr lang="en-US" baseline="0" dirty="0" smtClean="0"/>
              <a:t> coupled with quadrilaterals everywhere we can</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Then the 2D mesh is</a:t>
            </a:r>
            <a:r>
              <a:rPr lang="en-US" baseline="0" dirty="0" smtClean="0"/>
              <a:t> extruded </a:t>
            </a:r>
            <a:r>
              <a:rPr lang="en-US" dirty="0" smtClean="0"/>
              <a:t>in the</a:t>
            </a:r>
            <a:r>
              <a:rPr lang="en-US" baseline="0" dirty="0" smtClean="0"/>
              <a:t> third direction to proceed to 3D simulation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yet</a:t>
            </a:r>
            <a:r>
              <a:rPr lang="en-US" baseline="0" dirty="0" smtClean="0"/>
              <a:t> with a</a:t>
            </a:r>
            <a:r>
              <a:rPr lang="en-US" dirty="0" smtClean="0"/>
              <a:t> coaxial extrusion of parts and defects, as well as coaxial contact sensors.</a:t>
            </a:r>
            <a:r>
              <a:rPr lang="en-US" baseline="0"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These limitations </a:t>
            </a:r>
            <a:r>
              <a:rPr lang="en-US" dirty="0" smtClean="0"/>
              <a:t>enable us to offer automated meshing tools in CIVA.</a:t>
            </a:r>
            <a:endParaRPr lang="fr-FR" baseline="0" dirty="0" smtClean="0"/>
          </a:p>
          <a:p>
            <a:endParaRPr lang="en-US" dirty="0"/>
          </a:p>
        </p:txBody>
      </p:sp>
      <p:sp>
        <p:nvSpPr>
          <p:cNvPr id="4" name="Espace réservé du numéro de diapositive 3"/>
          <p:cNvSpPr>
            <a:spLocks noGrp="1"/>
          </p:cNvSpPr>
          <p:nvPr>
            <p:ph type="sldNum" sz="quarter" idx="10"/>
          </p:nvPr>
        </p:nvSpPr>
        <p:spPr/>
        <p:txBody>
          <a:bodyPr/>
          <a:lstStyle/>
          <a:p>
            <a:fld id="{D9C14A25-10FE-42FE-A886-C2E5F72120AD}" type="slidenum">
              <a:rPr lang="fr-FR" smtClean="0"/>
              <a:t>25</a:t>
            </a:fld>
            <a:endParaRPr lang="fr-FR"/>
          </a:p>
        </p:txBody>
      </p:sp>
    </p:spTree>
    <p:extLst>
      <p:ext uri="{BB962C8B-B14F-4D97-AF65-F5344CB8AC3E}">
        <p14:creationId xmlns:p14="http://schemas.microsoft.com/office/powerpoint/2010/main" val="35320815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smtClean="0"/>
              <a:t>We are developing the CIVA simulation and analysis software</a:t>
            </a:r>
            <a:r>
              <a:rPr lang="en-US" baseline="0" dirty="0" smtClean="0"/>
              <a:t> </a:t>
            </a:r>
            <a:r>
              <a:rPr lang="en-US" dirty="0" smtClean="0"/>
              <a:t>platform, which is distributed by </a:t>
            </a:r>
            <a:r>
              <a:rPr lang="en-US" dirty="0" err="1" smtClean="0"/>
              <a:t>extende</a:t>
            </a:r>
            <a:r>
              <a:rPr lang="en-US" dirty="0" smtClean="0"/>
              <a:t>.</a:t>
            </a:r>
          </a:p>
          <a:p>
            <a:r>
              <a:rPr lang="en-US" dirty="0" smtClean="0"/>
              <a:t>We gradually integrate our modelling research work in the main NDT fields.</a:t>
            </a:r>
          </a:p>
          <a:p>
            <a:r>
              <a:rPr lang="en-US" dirty="0" smtClean="0"/>
              <a:t>And this presentation concerns the ultrasonic testing module</a:t>
            </a:r>
            <a:endParaRPr lang="fr-FR" baseline="0" dirty="0" smtClean="0"/>
          </a:p>
        </p:txBody>
      </p:sp>
      <p:sp>
        <p:nvSpPr>
          <p:cNvPr id="4" name="Espace réservé du numéro de diapositive 3"/>
          <p:cNvSpPr>
            <a:spLocks noGrp="1"/>
          </p:cNvSpPr>
          <p:nvPr>
            <p:ph type="sldNum" sz="quarter" idx="10"/>
          </p:nvPr>
        </p:nvSpPr>
        <p:spPr/>
        <p:txBody>
          <a:bodyPr/>
          <a:lstStyle/>
          <a:p>
            <a:fld id="{D9C14A25-10FE-42FE-A886-C2E5F72120AD}" type="slidenum">
              <a:rPr lang="fr-FR" smtClean="0"/>
              <a:t>3</a:t>
            </a:fld>
            <a:endParaRPr lang="fr-FR"/>
          </a:p>
        </p:txBody>
      </p:sp>
    </p:spTree>
    <p:extLst>
      <p:ext uri="{BB962C8B-B14F-4D97-AF65-F5344CB8AC3E}">
        <p14:creationId xmlns:p14="http://schemas.microsoft.com/office/powerpoint/2010/main" val="37681015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And more </a:t>
            </a:r>
            <a:r>
              <a:rPr lang="fr-FR" dirty="0" err="1" smtClean="0"/>
              <a:t>specifically</a:t>
            </a:r>
            <a:r>
              <a:rPr lang="fr-FR" dirty="0" smtClean="0"/>
              <a:t> </a:t>
            </a:r>
            <a:r>
              <a:rPr lang="fr-FR" dirty="0" err="1" smtClean="0"/>
              <a:t>it</a:t>
            </a:r>
            <a:r>
              <a:rPr lang="fr-FR" dirty="0" smtClean="0"/>
              <a:t> </a:t>
            </a:r>
            <a:r>
              <a:rPr lang="fr-FR" dirty="0" err="1" smtClean="0"/>
              <a:t>concerns</a:t>
            </a:r>
            <a:r>
              <a:rPr lang="fr-FR" dirty="0" smtClean="0"/>
              <a:t> the </a:t>
            </a:r>
            <a:r>
              <a:rPr lang="fr-FR" dirty="0" err="1" smtClean="0"/>
              <a:t>developments</a:t>
            </a:r>
            <a:r>
              <a:rPr lang="fr-FR" baseline="0" dirty="0" smtClean="0"/>
              <a:t> of new FE module in the CIVA </a:t>
            </a:r>
            <a:r>
              <a:rPr lang="fr-FR" baseline="0" dirty="0" err="1" smtClean="0"/>
              <a:t>platform</a:t>
            </a:r>
            <a:r>
              <a:rPr lang="fr-FR" baseline="0" dirty="0" smtClean="0"/>
              <a:t> for </a:t>
            </a:r>
            <a:r>
              <a:rPr lang="fr-FR" baseline="0" dirty="0" err="1" smtClean="0"/>
              <a:t>ultrasonic</a:t>
            </a:r>
            <a:r>
              <a:rPr lang="fr-FR" baseline="0" dirty="0" smtClean="0"/>
              <a:t> </a:t>
            </a:r>
            <a:r>
              <a:rPr lang="fr-FR" baseline="0" dirty="0" err="1" smtClean="0"/>
              <a:t>testing</a:t>
            </a:r>
            <a:r>
              <a:rPr lang="fr-FR" baseline="0" dirty="0" smtClean="0"/>
              <a:t> simulation</a:t>
            </a:r>
          </a:p>
          <a:p>
            <a:endParaRPr lang="en-US" dirty="0"/>
          </a:p>
        </p:txBody>
      </p:sp>
      <p:sp>
        <p:nvSpPr>
          <p:cNvPr id="4" name="Espace réservé du numéro de diapositive 3"/>
          <p:cNvSpPr>
            <a:spLocks noGrp="1"/>
          </p:cNvSpPr>
          <p:nvPr>
            <p:ph type="sldNum" sz="quarter" idx="10"/>
          </p:nvPr>
        </p:nvSpPr>
        <p:spPr/>
        <p:txBody>
          <a:bodyPr/>
          <a:lstStyle/>
          <a:p>
            <a:fld id="{D9C14A25-10FE-42FE-A886-C2E5F72120AD}" type="slidenum">
              <a:rPr lang="fr-FR" smtClean="0"/>
              <a:t>4</a:t>
            </a:fld>
            <a:endParaRPr lang="fr-FR"/>
          </a:p>
        </p:txBody>
      </p:sp>
    </p:spTree>
    <p:extLst>
      <p:ext uri="{BB962C8B-B14F-4D97-AF65-F5344CB8AC3E}">
        <p14:creationId xmlns:p14="http://schemas.microsoft.com/office/powerpoint/2010/main" val="21824414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 semi-analytical simulation tools within CIVA are operational for the majority of practical</a:t>
            </a:r>
            <a:r>
              <a:rPr lang="en-US" baseline="0" dirty="0" smtClean="0"/>
              <a:t> industrial applications</a:t>
            </a:r>
            <a:r>
              <a:rPr lang="en-US" dirty="0" smtClean="0"/>
              <a:t>, but their validation remains a critical issue in certain complex configurations.</a:t>
            </a:r>
          </a:p>
          <a:p>
            <a:r>
              <a:rPr lang="en-US" dirty="0" smtClean="0"/>
              <a:t>Because it</a:t>
            </a:r>
            <a:r>
              <a:rPr lang="en-US" baseline="0" dirty="0" smtClean="0"/>
              <a:t> is</a:t>
            </a:r>
            <a:r>
              <a:rPr lang="en-US" dirty="0" smtClean="0"/>
              <a:t> difficult to assess their accuracy beyond their range of theoretical validity. </a:t>
            </a:r>
          </a:p>
          <a:p>
            <a:r>
              <a:rPr lang="en-US" baseline="0" dirty="0" smtClean="0"/>
              <a:t>We illustrate here the simulation of a weld inspection, where the validity of the ray tracing depends on the both the weld material description, the beam trajectory through the weld, and the location of the estimate of the field.</a:t>
            </a:r>
            <a:endParaRPr lang="en-US" dirty="0"/>
          </a:p>
        </p:txBody>
      </p:sp>
      <p:sp>
        <p:nvSpPr>
          <p:cNvPr id="4" name="Espace réservé du numéro de diapositive 3"/>
          <p:cNvSpPr>
            <a:spLocks noGrp="1"/>
          </p:cNvSpPr>
          <p:nvPr>
            <p:ph type="sldNum" sz="quarter" idx="10"/>
          </p:nvPr>
        </p:nvSpPr>
        <p:spPr/>
        <p:txBody>
          <a:bodyPr/>
          <a:lstStyle/>
          <a:p>
            <a:fld id="{D9C14A25-10FE-42FE-A886-C2E5F72120AD}" type="slidenum">
              <a:rPr lang="fr-FR" smtClean="0"/>
              <a:t>5</a:t>
            </a:fld>
            <a:endParaRPr lang="fr-FR"/>
          </a:p>
        </p:txBody>
      </p:sp>
    </p:spTree>
    <p:extLst>
      <p:ext uri="{BB962C8B-B14F-4D97-AF65-F5344CB8AC3E}">
        <p14:creationId xmlns:p14="http://schemas.microsoft.com/office/powerpoint/2010/main" val="14875500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aseline="0" dirty="0" smtClean="0"/>
              <a:t>In this presentation I introduce the two-scale FEMs that we are developing</a:t>
            </a:r>
          </a:p>
          <a:p>
            <a:r>
              <a:rPr lang="en-US" baseline="0" dirty="0" smtClean="0"/>
              <a:t>At the wavelength scale to simulate inspection with defects on the one hand,</a:t>
            </a:r>
          </a:p>
          <a:p>
            <a:r>
              <a:rPr lang="en-US" baseline="0" dirty="0" smtClean="0"/>
              <a:t>and at the grain scale to define the effective properties of the materials that are used at the wave scale</a:t>
            </a:r>
          </a:p>
          <a:p>
            <a:r>
              <a:rPr lang="en-US" baseline="0" dirty="0" smtClean="0"/>
              <a:t>I will focus on the specific case of weld inspection and one difficulty concerns the anisotropic and viscoelastic description of the weld medium.</a:t>
            </a:r>
          </a:p>
        </p:txBody>
      </p:sp>
      <p:sp>
        <p:nvSpPr>
          <p:cNvPr id="4" name="Espace réservé du numéro de diapositive 3"/>
          <p:cNvSpPr>
            <a:spLocks noGrp="1"/>
          </p:cNvSpPr>
          <p:nvPr>
            <p:ph type="sldNum" sz="quarter" idx="10"/>
          </p:nvPr>
        </p:nvSpPr>
        <p:spPr/>
        <p:txBody>
          <a:bodyPr/>
          <a:lstStyle/>
          <a:p>
            <a:fld id="{D9C14A25-10FE-42FE-A886-C2E5F72120AD}" type="slidenum">
              <a:rPr lang="fr-FR" smtClean="0"/>
              <a:t>6</a:t>
            </a:fld>
            <a:endParaRPr lang="fr-FR"/>
          </a:p>
        </p:txBody>
      </p:sp>
    </p:spTree>
    <p:extLst>
      <p:ext uri="{BB962C8B-B14F-4D97-AF65-F5344CB8AC3E}">
        <p14:creationId xmlns:p14="http://schemas.microsoft.com/office/powerpoint/2010/main" val="25253996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Je commence par introduire la simulation à l’échelle</a:t>
            </a:r>
            <a:r>
              <a:rPr lang="fr-FR" baseline="0" dirty="0" smtClean="0"/>
              <a:t> de la structure</a:t>
            </a:r>
            <a:endParaRPr lang="en-US" dirty="0"/>
          </a:p>
        </p:txBody>
      </p:sp>
      <p:sp>
        <p:nvSpPr>
          <p:cNvPr id="4" name="Espace réservé du numéro de diapositive 3"/>
          <p:cNvSpPr>
            <a:spLocks noGrp="1"/>
          </p:cNvSpPr>
          <p:nvPr>
            <p:ph type="sldNum" sz="quarter" idx="10"/>
          </p:nvPr>
        </p:nvSpPr>
        <p:spPr/>
        <p:txBody>
          <a:bodyPr/>
          <a:lstStyle/>
          <a:p>
            <a:fld id="{D9C14A25-10FE-42FE-A886-C2E5F72120AD}" type="slidenum">
              <a:rPr lang="en-US" smtClean="0"/>
              <a:t>7</a:t>
            </a:fld>
            <a:endParaRPr lang="en-US" dirty="0"/>
          </a:p>
        </p:txBody>
      </p:sp>
    </p:spTree>
    <p:extLst>
      <p:ext uri="{BB962C8B-B14F-4D97-AF65-F5344CB8AC3E}">
        <p14:creationId xmlns:p14="http://schemas.microsoft.com/office/powerpoint/2010/main" val="41006105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smtClean="0"/>
              <a:t>For wave-scale simulation, our solution is based on a spectral transient FEM,</a:t>
            </a:r>
            <a:r>
              <a:rPr lang="en-US" baseline="0" dirty="0" smtClean="0"/>
              <a:t> that is </a:t>
            </a:r>
            <a:r>
              <a:rPr lang="en-US" dirty="0" smtClean="0"/>
              <a:t>a particular high-order FEM with a small memory footprint and low computation time,</a:t>
            </a:r>
          </a:p>
          <a:p>
            <a:r>
              <a:rPr lang="en-US" baseline="0" dirty="0" smtClean="0"/>
              <a:t>We also rely on a</a:t>
            </a:r>
            <a:r>
              <a:rPr lang="en-US" dirty="0" smtClean="0"/>
              <a:t> domain decomposition strategy, as illustrated here to simulate the inspection of a weld.</a:t>
            </a:r>
          </a:p>
          <a:p>
            <a:r>
              <a:rPr lang="en-US" dirty="0" smtClean="0"/>
              <a:t>Each sub-domain is associated with a unique propagator: fluid or solid, if solid then isotropic or anisotropic, possibly with a continuously varying orientation map, with or without damping, and absorbing or not, such as Perfectly Matched Layers surrounding the FEM</a:t>
            </a:r>
            <a:r>
              <a:rPr lang="en-US" baseline="0" dirty="0" smtClean="0"/>
              <a:t> box</a:t>
            </a:r>
            <a:r>
              <a:rPr lang="en-US" dirty="0" smtClean="0"/>
              <a:t>.</a:t>
            </a:r>
          </a:p>
          <a:p>
            <a:r>
              <a:rPr lang="en-US" dirty="0" smtClean="0"/>
              <a:t>Two adjacent subdomains are connected by a mortar element and we can, for example, define an effective transmission condition</a:t>
            </a:r>
            <a:r>
              <a:rPr lang="en-US" baseline="0" dirty="0" smtClean="0"/>
              <a:t> </a:t>
            </a:r>
            <a:r>
              <a:rPr lang="en-US" dirty="0" smtClean="0"/>
              <a:t>between two subdomains.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An important point is that we can use the fast ray tracing algorithm of CIVA to predict the dimensions of the finite element domain as well as the delay laws of the probe.</a:t>
            </a:r>
          </a:p>
          <a:p>
            <a:endParaRPr lang="en-US" dirty="0"/>
          </a:p>
        </p:txBody>
      </p:sp>
      <p:sp>
        <p:nvSpPr>
          <p:cNvPr id="4" name="Espace réservé du numéro de diapositive 3"/>
          <p:cNvSpPr>
            <a:spLocks noGrp="1"/>
          </p:cNvSpPr>
          <p:nvPr>
            <p:ph type="sldNum" sz="quarter" idx="10"/>
          </p:nvPr>
        </p:nvSpPr>
        <p:spPr/>
        <p:txBody>
          <a:bodyPr/>
          <a:lstStyle/>
          <a:p>
            <a:fld id="{D9C14A25-10FE-42FE-A886-C2E5F72120AD}" type="slidenum">
              <a:rPr lang="fr-FR" smtClean="0"/>
              <a:t>8</a:t>
            </a:fld>
            <a:endParaRPr lang="fr-FR"/>
          </a:p>
        </p:txBody>
      </p:sp>
    </p:spTree>
    <p:extLst>
      <p:ext uri="{BB962C8B-B14F-4D97-AF65-F5344CB8AC3E}">
        <p14:creationId xmlns:p14="http://schemas.microsoft.com/office/powerpoint/2010/main" val="29325661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kern="1200" dirty="0" smtClean="0">
                <a:solidFill>
                  <a:schemeClr val="tx1"/>
                </a:solidFill>
                <a:effectLst/>
                <a:latin typeface="+mn-lt"/>
                <a:ea typeface="+mn-ea"/>
                <a:cs typeface="+mn-cs"/>
              </a:rPr>
              <a:t>Also, a ray-based calculation of the source field is performed in the coupling domain above the sample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CIVA provides an automated construction of the FEM</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err="1" smtClean="0">
                <a:solidFill>
                  <a:schemeClr val="tx1"/>
                </a:solidFill>
                <a:effectLst/>
                <a:latin typeface="+mn-lt"/>
                <a:ea typeface="+mn-ea"/>
                <a:cs typeface="+mn-cs"/>
              </a:rPr>
              <a:t>Here</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we</a:t>
            </a:r>
            <a:r>
              <a:rPr lang="fr-FR" sz="1200" kern="1200" dirty="0" smtClean="0">
                <a:solidFill>
                  <a:schemeClr val="tx1"/>
                </a:solidFill>
                <a:effectLst/>
                <a:latin typeface="+mn-lt"/>
                <a:ea typeface="+mn-ea"/>
                <a:cs typeface="+mn-cs"/>
              </a:rPr>
              <a:t> show an </a:t>
            </a:r>
            <a:r>
              <a:rPr lang="en-US" sz="1200" kern="1200" dirty="0" smtClean="0">
                <a:solidFill>
                  <a:schemeClr val="tx1"/>
                </a:solidFill>
                <a:effectLst/>
                <a:latin typeface="+mn-lt"/>
                <a:ea typeface="+mn-ea"/>
                <a:cs typeface="+mn-cs"/>
              </a:rPr>
              <a:t>illustration of a V-shaped weld inspected with a linear probe and a L45 point focusing law on the back wall. </a:t>
            </a:r>
          </a:p>
          <a:p>
            <a:r>
              <a:rPr lang="en-US" sz="1200" kern="1200" dirty="0" err="1" smtClean="0">
                <a:solidFill>
                  <a:schemeClr val="tx1"/>
                </a:solidFill>
                <a:effectLst/>
                <a:latin typeface="+mn-lt"/>
                <a:ea typeface="+mn-ea"/>
                <a:cs typeface="+mn-cs"/>
              </a:rPr>
              <a:t>wW</a:t>
            </a:r>
            <a:r>
              <a:rPr lang="en-US" sz="1200" kern="1200" dirty="0" smtClean="0">
                <a:solidFill>
                  <a:schemeClr val="tx1"/>
                </a:solidFill>
                <a:effectLst/>
                <a:latin typeface="+mn-lt"/>
                <a:ea typeface="+mn-ea"/>
                <a:cs typeface="+mn-cs"/>
              </a:rPr>
              <a:t> simulate in 3D the propagation of the ultrasonic beam during 20 µs in viscoelastic and anisotropic</a:t>
            </a:r>
            <a:r>
              <a:rPr lang="en-US" sz="1200" kern="1200" baseline="0" dirty="0" smtClean="0">
                <a:solidFill>
                  <a:schemeClr val="tx1"/>
                </a:solidFill>
                <a:effectLst/>
                <a:latin typeface="+mn-lt"/>
                <a:ea typeface="+mn-ea"/>
                <a:cs typeface="+mn-cs"/>
              </a:rPr>
              <a:t> materials.</a:t>
            </a:r>
          </a:p>
          <a:p>
            <a:r>
              <a:rPr lang="en-US" sz="1200" kern="1200" baseline="0" dirty="0" smtClean="0">
                <a:solidFill>
                  <a:schemeClr val="tx1"/>
                </a:solidFill>
                <a:effectLst/>
                <a:latin typeface="+mn-lt"/>
                <a:ea typeface="+mn-ea"/>
                <a:cs typeface="+mn-cs"/>
              </a:rPr>
              <a:t>It </a:t>
            </a:r>
            <a:r>
              <a:rPr lang="en-US" sz="1200" kern="1200" baseline="0" dirty="0" err="1" smtClean="0">
                <a:solidFill>
                  <a:schemeClr val="tx1"/>
                </a:solidFill>
                <a:effectLst/>
                <a:latin typeface="+mn-lt"/>
                <a:ea typeface="+mn-ea"/>
                <a:cs typeface="+mn-cs"/>
              </a:rPr>
              <a:t>tooks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20 minutes for an inspection at a central frequency of 1 MHz and less than 1GB of RAM, and 200 minutes at 2 MHz with less than 7 GB of RAM on a good laptop.</a:t>
            </a:r>
          </a:p>
          <a:p>
            <a:r>
              <a:rPr lang="en-US" sz="1200" kern="1200" dirty="0" smtClean="0">
                <a:solidFill>
                  <a:schemeClr val="tx1"/>
                </a:solidFill>
                <a:effectLst/>
                <a:latin typeface="+mn-lt"/>
                <a:ea typeface="+mn-ea"/>
                <a:cs typeface="+mn-cs"/>
              </a:rPr>
              <a:t>These are</a:t>
            </a:r>
            <a:r>
              <a:rPr lang="en-US" sz="1200" kern="1200" baseline="0" dirty="0" smtClean="0">
                <a:solidFill>
                  <a:schemeClr val="tx1"/>
                </a:solidFill>
                <a:effectLst/>
                <a:latin typeface="+mn-lt"/>
                <a:ea typeface="+mn-ea"/>
                <a:cs typeface="+mn-cs"/>
              </a:rPr>
              <a:t> very good </a:t>
            </a:r>
            <a:r>
              <a:rPr lang="en-US" sz="1200" kern="1200" dirty="0" smtClean="0">
                <a:solidFill>
                  <a:schemeClr val="tx1"/>
                </a:solidFill>
                <a:effectLst/>
                <a:latin typeface="+mn-lt"/>
                <a:ea typeface="+mn-ea"/>
                <a:cs typeface="+mn-cs"/>
              </a:rPr>
              <a:t>results for</a:t>
            </a:r>
            <a:r>
              <a:rPr lang="en-US" sz="1200" kern="1200" baseline="0" dirty="0" smtClean="0">
                <a:solidFill>
                  <a:schemeClr val="tx1"/>
                </a:solidFill>
                <a:effectLst/>
                <a:latin typeface="+mn-lt"/>
                <a:ea typeface="+mn-ea"/>
                <a:cs typeface="+mn-cs"/>
              </a:rPr>
              <a:t> 3D simulation</a:t>
            </a:r>
            <a:endParaRPr lang="en-US" sz="1200" kern="1200" dirty="0" smtClean="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D9C14A25-10FE-42FE-A886-C2E5F72120AD}" type="slidenum">
              <a:rPr lang="fr-FR" smtClean="0"/>
              <a:t>9</a:t>
            </a:fld>
            <a:endParaRPr lang="fr-FR"/>
          </a:p>
        </p:txBody>
      </p:sp>
    </p:spTree>
    <p:extLst>
      <p:ext uri="{BB962C8B-B14F-4D97-AF65-F5344CB8AC3E}">
        <p14:creationId xmlns:p14="http://schemas.microsoft.com/office/powerpoint/2010/main" val="18981714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emf"/><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emf"/><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type="title" preserve="1" userDrawn="1">
  <p:cSld name="Diapositive de titre">
    <p:spTree>
      <p:nvGrpSpPr>
        <p:cNvPr id="1" name=""/>
        <p:cNvGrpSpPr/>
        <p:nvPr/>
      </p:nvGrpSpPr>
      <p:grpSpPr bwMode="auto">
        <a:xfrm>
          <a:off x="0" y="0"/>
          <a:ext cx="0" cy="0"/>
          <a:chOff x="0" y="0"/>
          <a:chExt cx="0" cy="0"/>
        </a:xfrm>
      </p:grpSpPr>
      <p:pic>
        <p:nvPicPr>
          <p:cNvPr id="12" name="Logo CEA liten"/>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31838" y="728663"/>
            <a:ext cx="3591031" cy="1804999"/>
          </a:xfrm>
          <a:prstGeom prst="rect">
            <a:avLst/>
          </a:prstGeom>
        </p:spPr>
      </p:pic>
      <p:sp>
        <p:nvSpPr>
          <p:cNvPr id="6" name="Rectangle 5"/>
          <p:cNvSpPr/>
          <p:nvPr userDrawn="1"/>
        </p:nvSpPr>
        <p:spPr bwMode="auto">
          <a:xfrm>
            <a:off x="11182350" y="0"/>
            <a:ext cx="10096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defRPr/>
            </a:pPr>
            <a:endParaRPr lang="fr-FR"/>
          </a:p>
        </p:txBody>
      </p:sp>
      <p:sp>
        <p:nvSpPr>
          <p:cNvPr id="9" name="Rectangle 8"/>
          <p:cNvSpPr/>
          <p:nvPr userDrawn="1"/>
        </p:nvSpPr>
        <p:spPr bwMode="auto">
          <a:xfrm>
            <a:off x="0" y="5994400"/>
            <a:ext cx="12192000" cy="8635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2" name="Titre 1"/>
          <p:cNvSpPr>
            <a:spLocks noGrp="1"/>
          </p:cNvSpPr>
          <p:nvPr>
            <p:ph type="ctrTitle"/>
          </p:nvPr>
        </p:nvSpPr>
        <p:spPr bwMode="auto">
          <a:xfrm>
            <a:off x="623888" y="2654299"/>
            <a:ext cx="5294312" cy="1587501"/>
          </a:xfrm>
        </p:spPr>
        <p:txBody>
          <a:bodyPr anchor="b">
            <a:normAutofit/>
          </a:bodyPr>
          <a:lstStyle>
            <a:lvl1pPr algn="l">
              <a:defRPr sz="2800">
                <a:solidFill>
                  <a:schemeClr val="tx1"/>
                </a:solidFill>
              </a:defRPr>
            </a:lvl1pPr>
          </a:lstStyle>
          <a:p>
            <a:pPr>
              <a:defRPr/>
            </a:pPr>
            <a:r>
              <a:rPr lang="fr-FR"/>
              <a:t>Modifiez le style du titre</a:t>
            </a:r>
          </a:p>
        </p:txBody>
      </p:sp>
      <p:sp>
        <p:nvSpPr>
          <p:cNvPr id="3" name="Sous-titre 2"/>
          <p:cNvSpPr>
            <a:spLocks noGrp="1"/>
          </p:cNvSpPr>
          <p:nvPr>
            <p:ph type="subTitle" idx="1"/>
          </p:nvPr>
        </p:nvSpPr>
        <p:spPr bwMode="auto">
          <a:xfrm>
            <a:off x="623888" y="4262438"/>
            <a:ext cx="5294312" cy="1655762"/>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fr-FR"/>
              <a:t>Modifier le style des sous-titres du masque</a:t>
            </a:r>
          </a:p>
        </p:txBody>
      </p:sp>
      <p:sp>
        <p:nvSpPr>
          <p:cNvPr id="10" name="ZoneTexte 9"/>
          <p:cNvSpPr txBox="1"/>
          <p:nvPr userDrawn="1"/>
        </p:nvSpPr>
        <p:spPr bwMode="auto">
          <a:xfrm>
            <a:off x="-101600" y="-276999"/>
            <a:ext cx="12192000" cy="276999"/>
          </a:xfrm>
          <a:prstGeom prst="rect">
            <a:avLst/>
          </a:prstGeom>
          <a:noFill/>
        </p:spPr>
        <p:txBody>
          <a:bodyPr wrap="square" rtlCol="0">
            <a:spAutoFit/>
          </a:bodyPr>
          <a:lstStyle/>
          <a:p>
            <a:pPr>
              <a:defRPr/>
            </a:pPr>
            <a:r>
              <a:rPr lang="fr-FR" sz="1200">
                <a:solidFill>
                  <a:schemeClr val="bg1">
                    <a:lumMod val="50000"/>
                  </a:schemeClr>
                </a:solidFill>
              </a:rPr>
              <a:t>Disposition : Titre</a:t>
            </a:r>
            <a:endParaRPr/>
          </a:p>
        </p:txBody>
      </p:sp>
      <p:pic>
        <p:nvPicPr>
          <p:cNvPr id="11" name="PATTERN CARRE DECAL"/>
          <p:cNvPicPr>
            <a:picLocks noChangeAspect="1"/>
          </p:cNvPicPr>
          <p:nvPr userDrawn="1"/>
        </p:nvPicPr>
        <p:blipFill>
          <a:blip r:embed="rId3"/>
          <a:srcRect t="19705" r="39861" b="-1"/>
          <a:stretch/>
        </p:blipFill>
        <p:spPr bwMode="auto">
          <a:xfrm>
            <a:off x="9406296" y="-1"/>
            <a:ext cx="2785704" cy="2447637"/>
          </a:xfrm>
          <a:prstGeom prst="rect">
            <a:avLst/>
          </a:prstGeom>
        </p:spPr>
      </p:pic>
      <p:pic>
        <p:nvPicPr>
          <p:cNvPr id="13" name="Image 12"/>
          <p:cNvPicPr>
            <a:picLocks noChangeAspect="1"/>
          </p:cNvPicPr>
          <p:nvPr userDrawn="1"/>
        </p:nvPicPr>
        <p:blipFill>
          <a:blip r:embed="rId4"/>
          <a:stretch>
            <a:fillRect/>
          </a:stretch>
        </p:blipFill>
        <p:spPr>
          <a:xfrm>
            <a:off x="698400" y="5994000"/>
            <a:ext cx="1508400" cy="610688"/>
          </a:xfrm>
          <a:prstGeom prst="rect">
            <a:avLst/>
          </a:prstGeom>
        </p:spPr>
      </p:pic>
      <p:pic>
        <p:nvPicPr>
          <p:cNvPr id="15" name="Image 14"/>
          <p:cNvPicPr>
            <a:picLocks noChangeAspect="1"/>
          </p:cNvPicPr>
          <p:nvPr userDrawn="1"/>
        </p:nvPicPr>
        <p:blipFill>
          <a:blip r:embed="rId5"/>
          <a:stretch>
            <a:fillRect/>
          </a:stretch>
        </p:blipFill>
        <p:spPr>
          <a:xfrm>
            <a:off x="3351600" y="6044400"/>
            <a:ext cx="1091279" cy="493819"/>
          </a:xfrm>
          <a:prstGeom prst="rect">
            <a:avLst/>
          </a:prstGeom>
        </p:spPr>
      </p:pic>
      <p:pic>
        <p:nvPicPr>
          <p:cNvPr id="16" name="Image 15"/>
          <p:cNvPicPr preferRelativeResize="0">
            <a:picLocks/>
          </p:cNvPicPr>
          <p:nvPr userDrawn="1"/>
        </p:nvPicPr>
        <p:blipFill>
          <a:blip r:embed="rId6"/>
          <a:stretch>
            <a:fillRect/>
          </a:stretch>
        </p:blipFill>
        <p:spPr>
          <a:xfrm>
            <a:off x="2337094" y="6044399"/>
            <a:ext cx="805706" cy="493820"/>
          </a:xfrm>
          <a:prstGeom prst="rect">
            <a:avLst/>
          </a:prstGeom>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preserve="1" userDrawn="1">
  <p:cSld name="Titre de section Bleu">
    <p:spTree>
      <p:nvGrpSpPr>
        <p:cNvPr id="1" name=""/>
        <p:cNvGrpSpPr/>
        <p:nvPr/>
      </p:nvGrpSpPr>
      <p:grpSpPr bwMode="auto">
        <a:xfrm>
          <a:off x="0" y="0"/>
          <a:ext cx="0" cy="0"/>
          <a:chOff x="0" y="0"/>
          <a:chExt cx="0" cy="0"/>
        </a:xfrm>
      </p:grpSpPr>
      <p:sp>
        <p:nvSpPr>
          <p:cNvPr id="7" name="Rectangle 6"/>
          <p:cNvSpPr/>
          <p:nvPr userDrawn="1"/>
        </p:nvSpPr>
        <p:spPr bwMode="auto">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2" name="Titre 1"/>
          <p:cNvSpPr>
            <a:spLocks noGrp="1"/>
          </p:cNvSpPr>
          <p:nvPr>
            <p:ph type="title" hasCustomPrompt="1"/>
          </p:nvPr>
        </p:nvSpPr>
        <p:spPr bwMode="auto">
          <a:xfrm>
            <a:off x="3709988" y="2171700"/>
            <a:ext cx="7750175" cy="2390775"/>
          </a:xfrm>
        </p:spPr>
        <p:txBody>
          <a:bodyPr anchor="b">
            <a:normAutofit/>
          </a:bodyPr>
          <a:lstStyle>
            <a:lvl1pPr>
              <a:defRPr sz="5400">
                <a:solidFill>
                  <a:schemeClr val="bg1"/>
                </a:solidFill>
              </a:defRPr>
            </a:lvl1pPr>
          </a:lstStyle>
          <a:p>
            <a:pPr>
              <a:defRPr/>
            </a:pPr>
            <a:r>
              <a:rPr lang="fr-FR"/>
              <a:t>Titre de la partie</a:t>
            </a:r>
            <a:endParaRPr/>
          </a:p>
        </p:txBody>
      </p:sp>
      <p:sp>
        <p:nvSpPr>
          <p:cNvPr id="3" name="Espace réservé du texte 2"/>
          <p:cNvSpPr>
            <a:spLocks noGrp="1"/>
          </p:cNvSpPr>
          <p:nvPr>
            <p:ph type="body" idx="1"/>
          </p:nvPr>
        </p:nvSpPr>
        <p:spPr bwMode="auto">
          <a:xfrm>
            <a:off x="3709988" y="4702628"/>
            <a:ext cx="7750175" cy="1387021"/>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defRPr/>
            </a:pPr>
            <a:r>
              <a:rPr lang="fr-FR"/>
              <a:t>Modifier les styles du texte du masque</a:t>
            </a:r>
            <a:endParaRPr/>
          </a:p>
        </p:txBody>
      </p:sp>
      <p:sp>
        <p:nvSpPr>
          <p:cNvPr id="4" name="Espace réservé de la date 3"/>
          <p:cNvSpPr>
            <a:spLocks noGrp="1"/>
          </p:cNvSpPr>
          <p:nvPr>
            <p:ph type="dt" sz="half" idx="10"/>
          </p:nvPr>
        </p:nvSpPr>
        <p:spPr bwMode="auto"/>
        <p:txBody>
          <a:bodyPr/>
          <a:lstStyle>
            <a:lvl1pPr>
              <a:defRPr>
                <a:solidFill>
                  <a:schemeClr val="bg1"/>
                </a:solidFill>
              </a:defRPr>
            </a:lvl1pPr>
          </a:lstStyle>
          <a:p>
            <a:pPr>
              <a:defRPr/>
            </a:pPr>
            <a:endParaRPr/>
          </a:p>
        </p:txBody>
      </p:sp>
      <p:sp>
        <p:nvSpPr>
          <p:cNvPr id="5" name="Espace réservé du pied de page 4"/>
          <p:cNvSpPr>
            <a:spLocks noGrp="1"/>
          </p:cNvSpPr>
          <p:nvPr>
            <p:ph type="ftr" sz="quarter" idx="11"/>
          </p:nvPr>
        </p:nvSpPr>
        <p:spPr bwMode="auto"/>
        <p:txBody>
          <a:bodyPr/>
          <a:lstStyle>
            <a:lvl1pPr>
              <a:defRPr>
                <a:solidFill>
                  <a:schemeClr val="bg1"/>
                </a:solidFill>
              </a:defRPr>
            </a:lvl1pPr>
          </a:lstStyle>
          <a:p>
            <a:pPr>
              <a:defRPr/>
            </a:pPr>
            <a:endParaRPr/>
          </a:p>
        </p:txBody>
      </p:sp>
      <p:sp>
        <p:nvSpPr>
          <p:cNvPr id="6" name="Espace réservé du numéro de diapositive 5"/>
          <p:cNvSpPr>
            <a:spLocks noGrp="1"/>
          </p:cNvSpPr>
          <p:nvPr>
            <p:ph type="sldNum" sz="quarter" idx="12"/>
          </p:nvPr>
        </p:nvSpPr>
        <p:spPr bwMode="auto"/>
        <p:txBody>
          <a:bodyPr/>
          <a:lstStyle>
            <a:lvl1pPr>
              <a:defRPr>
                <a:solidFill>
                  <a:schemeClr val="bg1"/>
                </a:solidFill>
              </a:defRPr>
            </a:lvl1pPr>
          </a:lstStyle>
          <a:p>
            <a:pPr>
              <a:defRPr/>
            </a:pPr>
            <a:fld id="{0CBC77A0-1F4E-42FF-9FFC-F45C3A64AF90}" type="slidenum">
              <a:rPr lang="fr-FR"/>
              <a:t>‹N°›</a:t>
            </a:fld>
            <a:endParaRPr lang="fr-FR"/>
          </a:p>
        </p:txBody>
      </p:sp>
      <p:sp>
        <p:nvSpPr>
          <p:cNvPr id="24" name="Espace réservé du texte 2"/>
          <p:cNvSpPr>
            <a:spLocks noGrp="1"/>
          </p:cNvSpPr>
          <p:nvPr>
            <p:ph type="body" idx="13" hasCustomPrompt="1"/>
          </p:nvPr>
        </p:nvSpPr>
        <p:spPr bwMode="auto">
          <a:xfrm>
            <a:off x="585788" y="2159000"/>
            <a:ext cx="2546350" cy="2673350"/>
          </a:xfrm>
        </p:spPr>
        <p:txBody>
          <a:bodyPr anchor="b">
            <a:noAutofit/>
          </a:bodyPr>
          <a:lstStyle>
            <a:lvl1pPr marL="0" indent="0" algn="r">
              <a:buNone/>
              <a:defRPr sz="135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defRPr/>
            </a:pPr>
            <a:r>
              <a:rPr lang="fr-FR"/>
              <a:t>0</a:t>
            </a:r>
            <a:endParaRPr/>
          </a:p>
        </p:txBody>
      </p:sp>
      <p:sp>
        <p:nvSpPr>
          <p:cNvPr id="25" name="Rectangle 24"/>
          <p:cNvSpPr/>
          <p:nvPr userDrawn="1"/>
        </p:nvSpPr>
        <p:spPr bwMode="auto">
          <a:xfrm>
            <a:off x="3151189" y="3987800"/>
            <a:ext cx="349250" cy="349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29" name="ZoneTexte 28"/>
          <p:cNvSpPr txBox="1"/>
          <p:nvPr userDrawn="1"/>
        </p:nvSpPr>
        <p:spPr bwMode="auto">
          <a:xfrm>
            <a:off x="-101600" y="-276999"/>
            <a:ext cx="12192000" cy="276999"/>
          </a:xfrm>
          <a:prstGeom prst="rect">
            <a:avLst/>
          </a:prstGeom>
          <a:noFill/>
        </p:spPr>
        <p:txBody>
          <a:bodyPr wrap="square" rtlCol="0">
            <a:spAutoFit/>
          </a:bodyPr>
          <a:lstStyle/>
          <a:p>
            <a:pPr>
              <a:defRPr/>
            </a:pPr>
            <a:r>
              <a:rPr lang="fr-FR" sz="1200">
                <a:solidFill>
                  <a:schemeClr val="bg1">
                    <a:lumMod val="50000"/>
                  </a:schemeClr>
                </a:solidFill>
              </a:rPr>
              <a:t>Disposition : Titre de section Bleu</a:t>
            </a:r>
            <a:endParaRPr/>
          </a:p>
        </p:txBody>
      </p:sp>
      <p:pic>
        <p:nvPicPr>
          <p:cNvPr id="13" name="Logo CEA"/>
          <p:cNvPicPr>
            <a:picLocks noChangeAspect="1"/>
          </p:cNvPicPr>
          <p:nvPr userDrawn="1"/>
        </p:nvPicPr>
        <p:blipFill>
          <a:blip r:embed="rId2"/>
          <a:stretch/>
        </p:blipFill>
        <p:spPr bwMode="auto">
          <a:xfrm>
            <a:off x="257897" y="6343650"/>
            <a:ext cx="365991" cy="365991"/>
          </a:xfrm>
          <a:prstGeom prst="rect">
            <a:avLst/>
          </a:prstGeom>
        </p:spPr>
      </p:pic>
      <p:pic>
        <p:nvPicPr>
          <p:cNvPr id="14" name="PATTERN 14"/>
          <p:cNvPicPr>
            <a:picLocks noChangeAspect="1"/>
          </p:cNvPicPr>
          <p:nvPr userDrawn="1"/>
        </p:nvPicPr>
        <p:blipFill>
          <a:blip r:embed="rId3"/>
          <a:srcRect l="1642" t="81597" r="4284" b="-1066"/>
          <a:stretch/>
        </p:blipFill>
        <p:spPr bwMode="auto">
          <a:xfrm>
            <a:off x="0" y="0"/>
            <a:ext cx="12192001" cy="591852"/>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preserve="1" userDrawn="1">
  <p:cSld name="Titre et contenu">
    <p:spTree>
      <p:nvGrpSpPr>
        <p:cNvPr id="1" name=""/>
        <p:cNvGrpSpPr/>
        <p:nvPr/>
      </p:nvGrpSpPr>
      <p:grpSpPr bwMode="auto">
        <a:xfrm>
          <a:off x="0" y="0"/>
          <a:ext cx="0" cy="0"/>
          <a:chOff x="0" y="0"/>
          <a:chExt cx="0" cy="0"/>
        </a:xfrm>
      </p:grpSpPr>
      <p:sp>
        <p:nvSpPr>
          <p:cNvPr id="3" name="Espace réservé du contenu 2"/>
          <p:cNvSpPr>
            <a:spLocks noGrp="1"/>
          </p:cNvSpPr>
          <p:nvPr>
            <p:ph idx="1"/>
          </p:nvPr>
        </p:nvSpPr>
        <p:spPr bwMode="auto"/>
        <p:txBody>
          <a:bodyPr/>
          <a:lstStyle/>
          <a:p>
            <a:pPr lvl="0">
              <a:defRPr/>
            </a:pPr>
            <a:r>
              <a:rPr lang="fr-FR"/>
              <a:t>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p>
        </p:txBody>
      </p:sp>
      <p:sp>
        <p:nvSpPr>
          <p:cNvPr id="4" name="Espace réservé de la date 3"/>
          <p:cNvSpPr>
            <a:spLocks noGrp="1"/>
          </p:cNvSpPr>
          <p:nvPr>
            <p:ph type="dt" sz="half" idx="10"/>
          </p:nvPr>
        </p:nvSpPr>
        <p:spPr bwMode="auto"/>
        <p:txBody>
          <a:bodyPr/>
          <a:lstStyle/>
          <a:p>
            <a:pPr>
              <a:defRPr/>
            </a:pPr>
            <a:endParaRPr/>
          </a:p>
        </p:txBody>
      </p:sp>
      <p:sp>
        <p:nvSpPr>
          <p:cNvPr id="5" name="Espace réservé du pied de page 4"/>
          <p:cNvSpPr>
            <a:spLocks noGrp="1"/>
          </p:cNvSpPr>
          <p:nvPr>
            <p:ph type="ftr" sz="quarter" idx="11"/>
          </p:nvPr>
        </p:nvSpPr>
        <p:spPr bwMode="auto"/>
        <p:txBody>
          <a:bodyPr/>
          <a:lstStyle/>
          <a:p>
            <a:pPr>
              <a:defRPr/>
            </a:pPr>
            <a:endParaRPr/>
          </a:p>
        </p:txBody>
      </p:sp>
      <p:sp>
        <p:nvSpPr>
          <p:cNvPr id="6" name="Espace réservé du numéro de diapositive 5"/>
          <p:cNvSpPr>
            <a:spLocks noGrp="1"/>
          </p:cNvSpPr>
          <p:nvPr>
            <p:ph type="sldNum" sz="quarter" idx="12"/>
          </p:nvPr>
        </p:nvSpPr>
        <p:spPr bwMode="auto"/>
        <p:txBody>
          <a:bodyPr/>
          <a:lstStyle/>
          <a:p>
            <a:pPr>
              <a:defRPr/>
            </a:pPr>
            <a:fld id="{0CBC77A0-1F4E-42FF-9FFC-F45C3A64AF90}" type="slidenum">
              <a:rPr lang="fr-FR"/>
              <a:t>‹N°›</a:t>
            </a:fld>
            <a:endParaRPr lang="fr-FR"/>
          </a:p>
        </p:txBody>
      </p:sp>
      <p:sp>
        <p:nvSpPr>
          <p:cNvPr id="7" name="ZoneTexte 6"/>
          <p:cNvSpPr txBox="1"/>
          <p:nvPr userDrawn="1"/>
        </p:nvSpPr>
        <p:spPr bwMode="auto">
          <a:xfrm>
            <a:off x="-101600" y="-276999"/>
            <a:ext cx="12192000" cy="276999"/>
          </a:xfrm>
          <a:prstGeom prst="rect">
            <a:avLst/>
          </a:prstGeom>
          <a:noFill/>
        </p:spPr>
        <p:txBody>
          <a:bodyPr wrap="square" rtlCol="0">
            <a:spAutoFit/>
          </a:bodyPr>
          <a:lstStyle/>
          <a:p>
            <a:pPr>
              <a:defRPr/>
            </a:pPr>
            <a:r>
              <a:rPr lang="fr-FR" sz="1200">
                <a:solidFill>
                  <a:schemeClr val="bg1">
                    <a:lumMod val="50000"/>
                  </a:schemeClr>
                </a:solidFill>
              </a:rPr>
              <a:t>Disposition : Titre et contenu</a:t>
            </a:r>
            <a:endParaRPr/>
          </a:p>
        </p:txBody>
      </p:sp>
      <p:pic>
        <p:nvPicPr>
          <p:cNvPr id="9" name="PATTERN CARRE DECAL"/>
          <p:cNvPicPr>
            <a:picLocks noChangeAspect="1"/>
          </p:cNvPicPr>
          <p:nvPr userDrawn="1"/>
        </p:nvPicPr>
        <p:blipFill>
          <a:blip r:embed="rId2"/>
          <a:srcRect l="17494" t="76060" r="18769" b="-33262"/>
          <a:stretch/>
        </p:blipFill>
        <p:spPr bwMode="auto">
          <a:xfrm>
            <a:off x="9626600" y="-1"/>
            <a:ext cx="2565400" cy="1515209"/>
          </a:xfrm>
          <a:prstGeom prst="rect">
            <a:avLst/>
          </a:prstGeom>
        </p:spPr>
      </p:pic>
      <p:sp>
        <p:nvSpPr>
          <p:cNvPr id="10" name="Espace réservé du titre 1"/>
          <p:cNvSpPr>
            <a:spLocks noGrp="1"/>
          </p:cNvSpPr>
          <p:nvPr>
            <p:ph type="title"/>
          </p:nvPr>
        </p:nvSpPr>
        <p:spPr bwMode="auto">
          <a:xfrm>
            <a:off x="623888" y="314036"/>
            <a:ext cx="10836275" cy="871826"/>
          </a:xfrm>
          <a:prstGeom prst="rect">
            <a:avLst/>
          </a:prstGeom>
        </p:spPr>
        <p:txBody>
          <a:bodyPr vert="horz" lIns="91440" tIns="45720" rIns="91440" bIns="45720" rtlCol="0" anchor="t">
            <a:normAutofit/>
          </a:bodyPr>
          <a:lstStyle/>
          <a:p>
            <a:pPr>
              <a:defRPr/>
            </a:pPr>
            <a:r>
              <a:rPr lang="fr-FR"/>
              <a:t>Modifiez le style du titre</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preserve="1" userDrawn="1">
  <p:cSld name="Titre et contenu 2 colonnes">
    <p:spTree>
      <p:nvGrpSpPr>
        <p:cNvPr id="1" name=""/>
        <p:cNvGrpSpPr/>
        <p:nvPr/>
      </p:nvGrpSpPr>
      <p:grpSpPr bwMode="auto">
        <a:xfrm>
          <a:off x="0" y="0"/>
          <a:ext cx="0" cy="0"/>
          <a:chOff x="0" y="0"/>
          <a:chExt cx="0" cy="0"/>
        </a:xfrm>
      </p:grpSpPr>
      <p:sp>
        <p:nvSpPr>
          <p:cNvPr id="3" name="Espace réservé du contenu 2"/>
          <p:cNvSpPr>
            <a:spLocks noGrp="1"/>
          </p:cNvSpPr>
          <p:nvPr>
            <p:ph idx="1"/>
          </p:nvPr>
        </p:nvSpPr>
        <p:spPr bwMode="auto"/>
        <p:txBody>
          <a:bodyPr numCol="2" spcCol="360000"/>
          <a:lstStyle/>
          <a:p>
            <a:pPr lvl="0">
              <a:defRPr/>
            </a:pPr>
            <a:r>
              <a:rPr lang="fr-FR"/>
              <a:t>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p>
        </p:txBody>
      </p:sp>
      <p:sp>
        <p:nvSpPr>
          <p:cNvPr id="4" name="Espace réservé de la date 3"/>
          <p:cNvSpPr>
            <a:spLocks noGrp="1"/>
          </p:cNvSpPr>
          <p:nvPr>
            <p:ph type="dt" sz="half" idx="10"/>
          </p:nvPr>
        </p:nvSpPr>
        <p:spPr bwMode="auto"/>
        <p:txBody>
          <a:bodyPr/>
          <a:lstStyle/>
          <a:p>
            <a:pPr>
              <a:defRPr/>
            </a:pPr>
            <a:endParaRPr/>
          </a:p>
        </p:txBody>
      </p:sp>
      <p:sp>
        <p:nvSpPr>
          <p:cNvPr id="5" name="Espace réservé du pied de page 4"/>
          <p:cNvSpPr>
            <a:spLocks noGrp="1"/>
          </p:cNvSpPr>
          <p:nvPr>
            <p:ph type="ftr" sz="quarter" idx="11"/>
          </p:nvPr>
        </p:nvSpPr>
        <p:spPr bwMode="auto"/>
        <p:txBody>
          <a:bodyPr/>
          <a:lstStyle/>
          <a:p>
            <a:pPr>
              <a:defRPr/>
            </a:pPr>
            <a:endParaRPr/>
          </a:p>
        </p:txBody>
      </p:sp>
      <p:sp>
        <p:nvSpPr>
          <p:cNvPr id="6" name="Espace réservé du numéro de diapositive 5"/>
          <p:cNvSpPr>
            <a:spLocks noGrp="1"/>
          </p:cNvSpPr>
          <p:nvPr>
            <p:ph type="sldNum" sz="quarter" idx="12"/>
          </p:nvPr>
        </p:nvSpPr>
        <p:spPr bwMode="auto"/>
        <p:txBody>
          <a:bodyPr/>
          <a:lstStyle/>
          <a:p>
            <a:pPr>
              <a:defRPr/>
            </a:pPr>
            <a:fld id="{0CBC77A0-1F4E-42FF-9FFC-F45C3A64AF90}" type="slidenum">
              <a:rPr lang="fr-FR"/>
              <a:t>‹N°›</a:t>
            </a:fld>
            <a:endParaRPr lang="fr-FR"/>
          </a:p>
        </p:txBody>
      </p:sp>
      <p:sp>
        <p:nvSpPr>
          <p:cNvPr id="7" name="ZoneTexte 6"/>
          <p:cNvSpPr txBox="1"/>
          <p:nvPr userDrawn="1"/>
        </p:nvSpPr>
        <p:spPr bwMode="auto">
          <a:xfrm>
            <a:off x="-101600" y="-276999"/>
            <a:ext cx="12192000" cy="276999"/>
          </a:xfrm>
          <a:prstGeom prst="rect">
            <a:avLst/>
          </a:prstGeom>
          <a:noFill/>
        </p:spPr>
        <p:txBody>
          <a:bodyPr wrap="square" rtlCol="0">
            <a:spAutoFit/>
          </a:bodyPr>
          <a:lstStyle/>
          <a:p>
            <a:pPr>
              <a:defRPr/>
            </a:pPr>
            <a:r>
              <a:rPr lang="fr-FR" sz="1200">
                <a:solidFill>
                  <a:schemeClr val="bg1">
                    <a:lumMod val="50000"/>
                  </a:schemeClr>
                </a:solidFill>
              </a:rPr>
              <a:t>Disposition : Titre et contenu 2 colonnes</a:t>
            </a:r>
            <a:endParaRPr/>
          </a:p>
        </p:txBody>
      </p:sp>
      <p:pic>
        <p:nvPicPr>
          <p:cNvPr id="9" name="PATTERN CARRE DECAL"/>
          <p:cNvPicPr>
            <a:picLocks noChangeAspect="1"/>
          </p:cNvPicPr>
          <p:nvPr userDrawn="1"/>
        </p:nvPicPr>
        <p:blipFill>
          <a:blip r:embed="rId2"/>
          <a:srcRect l="17494" t="76060" r="18769" b="-33262"/>
          <a:stretch/>
        </p:blipFill>
        <p:spPr bwMode="auto">
          <a:xfrm>
            <a:off x="9626600" y="-1"/>
            <a:ext cx="2565400" cy="1515209"/>
          </a:xfrm>
          <a:prstGeom prst="rect">
            <a:avLst/>
          </a:prstGeom>
        </p:spPr>
      </p:pic>
      <p:sp>
        <p:nvSpPr>
          <p:cNvPr id="10" name="Espace réservé du titre 1"/>
          <p:cNvSpPr>
            <a:spLocks noGrp="1"/>
          </p:cNvSpPr>
          <p:nvPr>
            <p:ph type="title"/>
          </p:nvPr>
        </p:nvSpPr>
        <p:spPr bwMode="auto">
          <a:xfrm>
            <a:off x="623888" y="314036"/>
            <a:ext cx="10836275" cy="871826"/>
          </a:xfrm>
          <a:prstGeom prst="rect">
            <a:avLst/>
          </a:prstGeom>
        </p:spPr>
        <p:txBody>
          <a:bodyPr vert="horz" lIns="91440" tIns="45720" rIns="91440" bIns="45720" rtlCol="0" anchor="t">
            <a:normAutofit/>
          </a:bodyPr>
          <a:lstStyle/>
          <a:p>
            <a:pPr>
              <a:defRPr/>
            </a:pPr>
            <a:r>
              <a:rPr lang="fr-FR"/>
              <a:t>Modifiez le style du titre</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PhAnim="0" preserve="1" userDrawn="1">
  <p:cSld name="Deux contenus">
    <p:spTree>
      <p:nvGrpSpPr>
        <p:cNvPr id="1" name=""/>
        <p:cNvGrpSpPr/>
        <p:nvPr/>
      </p:nvGrpSpPr>
      <p:grpSpPr bwMode="auto">
        <a:xfrm>
          <a:off x="0" y="0"/>
          <a:ext cx="0" cy="0"/>
          <a:chOff x="0" y="0"/>
          <a:chExt cx="0" cy="0"/>
        </a:xfrm>
      </p:grpSpPr>
      <p:sp>
        <p:nvSpPr>
          <p:cNvPr id="8" name="ZoneTexte 7"/>
          <p:cNvSpPr txBox="1"/>
          <p:nvPr userDrawn="1"/>
        </p:nvSpPr>
        <p:spPr bwMode="auto">
          <a:xfrm>
            <a:off x="-101600" y="-276999"/>
            <a:ext cx="12192000" cy="276999"/>
          </a:xfrm>
          <a:prstGeom prst="rect">
            <a:avLst/>
          </a:prstGeom>
          <a:noFill/>
        </p:spPr>
        <p:txBody>
          <a:bodyPr wrap="square" rtlCol="0">
            <a:spAutoFit/>
          </a:bodyPr>
          <a:lstStyle/>
          <a:p>
            <a:pPr>
              <a:defRPr/>
            </a:pPr>
            <a:r>
              <a:rPr lang="fr-FR" sz="1200">
                <a:solidFill>
                  <a:schemeClr val="bg1">
                    <a:lumMod val="50000"/>
                  </a:schemeClr>
                </a:solidFill>
              </a:rPr>
              <a:t>Disposition : Deux contenus</a:t>
            </a:r>
            <a:endParaRPr/>
          </a:p>
        </p:txBody>
      </p:sp>
      <p:sp>
        <p:nvSpPr>
          <p:cNvPr id="9" name="Espace réservé du contenu 2"/>
          <p:cNvSpPr>
            <a:spLocks noGrp="1"/>
          </p:cNvSpPr>
          <p:nvPr>
            <p:ph idx="1"/>
          </p:nvPr>
        </p:nvSpPr>
        <p:spPr bwMode="auto">
          <a:xfrm>
            <a:off x="623888" y="1381125"/>
            <a:ext cx="5220000" cy="4532313"/>
          </a:xfrm>
        </p:spPr>
        <p:txBody>
          <a:bodyPr numCol="1" spcCol="360000"/>
          <a:lstStyle/>
          <a:p>
            <a:pPr lvl="0">
              <a:defRPr/>
            </a:pPr>
            <a:r>
              <a:rPr lang="fr-FR"/>
              <a:t>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p>
        </p:txBody>
      </p:sp>
      <p:sp>
        <p:nvSpPr>
          <p:cNvPr id="10" name="Espace réservé du contenu 2"/>
          <p:cNvSpPr>
            <a:spLocks noGrp="1"/>
          </p:cNvSpPr>
          <p:nvPr>
            <p:ph idx="13"/>
          </p:nvPr>
        </p:nvSpPr>
        <p:spPr bwMode="auto">
          <a:xfrm>
            <a:off x="6240163" y="1381125"/>
            <a:ext cx="5220000" cy="4532313"/>
          </a:xfrm>
        </p:spPr>
        <p:txBody>
          <a:bodyPr numCol="1" spcCol="360000"/>
          <a:lstStyle/>
          <a:p>
            <a:pPr lvl="0">
              <a:defRPr/>
            </a:pPr>
            <a:r>
              <a:rPr lang="fr-FR"/>
              <a:t>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p>
        </p:txBody>
      </p:sp>
      <p:sp>
        <p:nvSpPr>
          <p:cNvPr id="3" name="Espace réservé de la date 2"/>
          <p:cNvSpPr>
            <a:spLocks noGrp="1"/>
          </p:cNvSpPr>
          <p:nvPr>
            <p:ph type="dt" sz="half" idx="14"/>
          </p:nvPr>
        </p:nvSpPr>
        <p:spPr bwMode="auto"/>
        <p:txBody>
          <a:bodyPr/>
          <a:lstStyle/>
          <a:p>
            <a:pPr>
              <a:defRPr/>
            </a:pPr>
            <a:endParaRPr lang="fr-FR"/>
          </a:p>
        </p:txBody>
      </p:sp>
      <p:sp>
        <p:nvSpPr>
          <p:cNvPr id="4" name="Espace réservé du pied de page 3"/>
          <p:cNvSpPr>
            <a:spLocks noGrp="1"/>
          </p:cNvSpPr>
          <p:nvPr>
            <p:ph type="ftr" sz="quarter" idx="15"/>
          </p:nvPr>
        </p:nvSpPr>
        <p:spPr bwMode="auto"/>
        <p:txBody>
          <a:bodyPr/>
          <a:lstStyle/>
          <a:p>
            <a:pPr>
              <a:defRPr/>
            </a:pPr>
            <a:endParaRPr lang="fr-FR"/>
          </a:p>
        </p:txBody>
      </p:sp>
      <p:sp>
        <p:nvSpPr>
          <p:cNvPr id="11" name="Espace réservé du numéro de diapositive 10"/>
          <p:cNvSpPr>
            <a:spLocks noGrp="1"/>
          </p:cNvSpPr>
          <p:nvPr>
            <p:ph type="sldNum" sz="quarter" idx="16"/>
          </p:nvPr>
        </p:nvSpPr>
        <p:spPr bwMode="auto"/>
        <p:txBody>
          <a:bodyPr/>
          <a:lstStyle/>
          <a:p>
            <a:pPr>
              <a:defRPr/>
            </a:pPr>
            <a:fld id="{0CBC77A0-1F4E-42FF-9FFC-F45C3A64AF90}" type="slidenum">
              <a:rPr lang="fr-FR"/>
              <a:t>‹N°›</a:t>
            </a:fld>
            <a:endParaRPr lang="fr-FR"/>
          </a:p>
        </p:txBody>
      </p:sp>
      <p:pic>
        <p:nvPicPr>
          <p:cNvPr id="13" name="PATTERN CARRE DECAL"/>
          <p:cNvPicPr>
            <a:picLocks noChangeAspect="1"/>
          </p:cNvPicPr>
          <p:nvPr userDrawn="1"/>
        </p:nvPicPr>
        <p:blipFill>
          <a:blip r:embed="rId2"/>
          <a:srcRect l="17494" t="76060" r="18769" b="-33262"/>
          <a:stretch/>
        </p:blipFill>
        <p:spPr bwMode="auto">
          <a:xfrm>
            <a:off x="9626600" y="-1"/>
            <a:ext cx="2565400" cy="1515209"/>
          </a:xfrm>
          <a:prstGeom prst="rect">
            <a:avLst/>
          </a:prstGeom>
        </p:spPr>
      </p:pic>
      <p:sp>
        <p:nvSpPr>
          <p:cNvPr id="12" name="Espace réservé du titre 1"/>
          <p:cNvSpPr>
            <a:spLocks noGrp="1"/>
          </p:cNvSpPr>
          <p:nvPr>
            <p:ph type="title"/>
          </p:nvPr>
        </p:nvSpPr>
        <p:spPr bwMode="auto">
          <a:xfrm>
            <a:off x="623888" y="314036"/>
            <a:ext cx="10836275" cy="871826"/>
          </a:xfrm>
          <a:prstGeom prst="rect">
            <a:avLst/>
          </a:prstGeom>
        </p:spPr>
        <p:txBody>
          <a:bodyPr vert="horz" lIns="91440" tIns="45720" rIns="91440" bIns="45720" rtlCol="0" anchor="t">
            <a:normAutofit/>
          </a:bodyPr>
          <a:lstStyle/>
          <a:p>
            <a:pPr>
              <a:defRPr/>
            </a:pPr>
            <a:r>
              <a:rPr lang="fr-FR"/>
              <a:t>Modifiez le style du titre</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PhAnim="0" preserve="1" userDrawn="1">
  <p:cSld name="Comparaison">
    <p:spTree>
      <p:nvGrpSpPr>
        <p:cNvPr id="1" name=""/>
        <p:cNvGrpSpPr/>
        <p:nvPr/>
      </p:nvGrpSpPr>
      <p:grpSpPr bwMode="auto">
        <a:xfrm>
          <a:off x="0" y="0"/>
          <a:ext cx="0" cy="0"/>
          <a:chOff x="0" y="0"/>
          <a:chExt cx="0" cy="0"/>
        </a:xfrm>
      </p:grpSpPr>
      <p:sp>
        <p:nvSpPr>
          <p:cNvPr id="3" name="Espace réservé du texte 2"/>
          <p:cNvSpPr>
            <a:spLocks noGrp="1"/>
          </p:cNvSpPr>
          <p:nvPr>
            <p:ph type="body" idx="1"/>
          </p:nvPr>
        </p:nvSpPr>
        <p:spPr bwMode="auto">
          <a:xfrm>
            <a:off x="623887" y="1350963"/>
            <a:ext cx="5220000" cy="823912"/>
          </a:xfrm>
        </p:spPr>
        <p:txBody>
          <a:bodyPr anchor="b">
            <a:norm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fr-FR"/>
              <a:t>Modifier les styles du texte du masque</a:t>
            </a:r>
            <a:endParaRPr/>
          </a:p>
        </p:txBody>
      </p:sp>
      <p:sp>
        <p:nvSpPr>
          <p:cNvPr id="4" name="Espace réservé du contenu 3"/>
          <p:cNvSpPr>
            <a:spLocks noGrp="1"/>
          </p:cNvSpPr>
          <p:nvPr>
            <p:ph sz="half" idx="2"/>
          </p:nvPr>
        </p:nvSpPr>
        <p:spPr bwMode="auto">
          <a:xfrm>
            <a:off x="623887" y="2298700"/>
            <a:ext cx="5220000" cy="3890963"/>
          </a:xfrm>
        </p:spPr>
        <p:txBody>
          <a:bodyPr/>
          <a:lstStyle/>
          <a:p>
            <a:pPr lvl="0">
              <a:defRPr/>
            </a:pPr>
            <a:r>
              <a:rPr lang="fr-FR"/>
              <a:t>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p>
        </p:txBody>
      </p:sp>
      <p:sp>
        <p:nvSpPr>
          <p:cNvPr id="5" name="Espace réservé du texte 4"/>
          <p:cNvSpPr>
            <a:spLocks noGrp="1"/>
          </p:cNvSpPr>
          <p:nvPr>
            <p:ph type="body" sz="quarter" idx="3"/>
          </p:nvPr>
        </p:nvSpPr>
        <p:spPr bwMode="auto">
          <a:xfrm>
            <a:off x="6240163" y="1350963"/>
            <a:ext cx="5220000" cy="823912"/>
          </a:xfrm>
        </p:spPr>
        <p:txBody>
          <a:bodyPr anchor="b">
            <a:norm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fr-FR"/>
              <a:t>Modifier les styles du texte du masque</a:t>
            </a:r>
            <a:endParaRPr/>
          </a:p>
        </p:txBody>
      </p:sp>
      <p:sp>
        <p:nvSpPr>
          <p:cNvPr id="6" name="Espace réservé du contenu 5"/>
          <p:cNvSpPr>
            <a:spLocks noGrp="1"/>
          </p:cNvSpPr>
          <p:nvPr>
            <p:ph sz="quarter" idx="4"/>
          </p:nvPr>
        </p:nvSpPr>
        <p:spPr bwMode="auto">
          <a:xfrm>
            <a:off x="6240163" y="2298700"/>
            <a:ext cx="5220000" cy="3890963"/>
          </a:xfrm>
        </p:spPr>
        <p:txBody>
          <a:bodyPr/>
          <a:lstStyle/>
          <a:p>
            <a:pPr lvl="0">
              <a:defRPr/>
            </a:pPr>
            <a:r>
              <a:rPr lang="fr-FR"/>
              <a:t>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p>
        </p:txBody>
      </p:sp>
      <p:sp>
        <p:nvSpPr>
          <p:cNvPr id="7" name="Espace réservé de la date 6"/>
          <p:cNvSpPr>
            <a:spLocks noGrp="1"/>
          </p:cNvSpPr>
          <p:nvPr>
            <p:ph type="dt" sz="half" idx="10"/>
          </p:nvPr>
        </p:nvSpPr>
        <p:spPr bwMode="auto"/>
        <p:txBody>
          <a:bodyPr/>
          <a:lstStyle/>
          <a:p>
            <a:pPr>
              <a:defRPr/>
            </a:pPr>
            <a:endParaRPr/>
          </a:p>
        </p:txBody>
      </p:sp>
      <p:sp>
        <p:nvSpPr>
          <p:cNvPr id="8" name="Espace réservé du pied de page 7"/>
          <p:cNvSpPr>
            <a:spLocks noGrp="1"/>
          </p:cNvSpPr>
          <p:nvPr>
            <p:ph type="ftr" sz="quarter" idx="11"/>
          </p:nvPr>
        </p:nvSpPr>
        <p:spPr bwMode="auto"/>
        <p:txBody>
          <a:bodyPr/>
          <a:lstStyle/>
          <a:p>
            <a:pPr>
              <a:defRPr/>
            </a:pPr>
            <a:endParaRPr/>
          </a:p>
        </p:txBody>
      </p:sp>
      <p:sp>
        <p:nvSpPr>
          <p:cNvPr id="9" name="Espace réservé du numéro de diapositive 8"/>
          <p:cNvSpPr>
            <a:spLocks noGrp="1"/>
          </p:cNvSpPr>
          <p:nvPr>
            <p:ph type="sldNum" sz="quarter" idx="12"/>
          </p:nvPr>
        </p:nvSpPr>
        <p:spPr bwMode="auto"/>
        <p:txBody>
          <a:bodyPr/>
          <a:lstStyle/>
          <a:p>
            <a:pPr>
              <a:defRPr/>
            </a:pPr>
            <a:fld id="{0CBC77A0-1F4E-42FF-9FFC-F45C3A64AF90}" type="slidenum">
              <a:rPr lang="fr-FR"/>
              <a:t>‹N°›</a:t>
            </a:fld>
            <a:endParaRPr lang="fr-FR"/>
          </a:p>
        </p:txBody>
      </p:sp>
      <p:sp>
        <p:nvSpPr>
          <p:cNvPr id="10" name="ZoneTexte 9"/>
          <p:cNvSpPr txBox="1"/>
          <p:nvPr userDrawn="1"/>
        </p:nvSpPr>
        <p:spPr bwMode="auto">
          <a:xfrm>
            <a:off x="-101600" y="-276999"/>
            <a:ext cx="12192000" cy="276999"/>
          </a:xfrm>
          <a:prstGeom prst="rect">
            <a:avLst/>
          </a:prstGeom>
          <a:noFill/>
        </p:spPr>
        <p:txBody>
          <a:bodyPr wrap="square" rtlCol="0">
            <a:spAutoFit/>
          </a:bodyPr>
          <a:lstStyle/>
          <a:p>
            <a:pPr>
              <a:defRPr/>
            </a:pPr>
            <a:r>
              <a:rPr lang="fr-FR" sz="1200">
                <a:solidFill>
                  <a:schemeClr val="bg1">
                    <a:lumMod val="50000"/>
                  </a:schemeClr>
                </a:solidFill>
              </a:rPr>
              <a:t>Disposition : Comparaison</a:t>
            </a:r>
            <a:endParaRPr/>
          </a:p>
        </p:txBody>
      </p:sp>
      <p:sp>
        <p:nvSpPr>
          <p:cNvPr id="11" name="Titre 10"/>
          <p:cNvSpPr>
            <a:spLocks noGrp="1"/>
          </p:cNvSpPr>
          <p:nvPr>
            <p:ph type="title"/>
          </p:nvPr>
        </p:nvSpPr>
        <p:spPr bwMode="auto"/>
        <p:txBody>
          <a:bodyPr/>
          <a:lstStyle>
            <a:lvl1pPr>
              <a:defRPr>
                <a:solidFill>
                  <a:schemeClr val="tx2"/>
                </a:solidFill>
              </a:defRPr>
            </a:lvl1pPr>
          </a:lstStyle>
          <a:p>
            <a:pPr>
              <a:defRPr/>
            </a:pPr>
            <a:r>
              <a:rPr lang="fr-FR"/>
              <a:t>Modifiez le style du titre</a:t>
            </a:r>
          </a:p>
        </p:txBody>
      </p:sp>
      <p:pic>
        <p:nvPicPr>
          <p:cNvPr id="12" name="PATTERN CARRE DECAL"/>
          <p:cNvPicPr>
            <a:picLocks noChangeAspect="1"/>
          </p:cNvPicPr>
          <p:nvPr userDrawn="1"/>
        </p:nvPicPr>
        <p:blipFill>
          <a:blip r:embed="rId2"/>
          <a:srcRect l="17494" t="76060" r="18769" b="-33262"/>
          <a:stretch/>
        </p:blipFill>
        <p:spPr bwMode="auto">
          <a:xfrm>
            <a:off x="9626600" y="-1"/>
            <a:ext cx="2565400" cy="1515209"/>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PhAnim="0" preserve="1" userDrawn="1">
  <p:cSld name="Deux contenus Fond gris">
    <p:spTree>
      <p:nvGrpSpPr>
        <p:cNvPr id="1" name=""/>
        <p:cNvGrpSpPr/>
        <p:nvPr/>
      </p:nvGrpSpPr>
      <p:grpSpPr bwMode="auto">
        <a:xfrm>
          <a:off x="0" y="0"/>
          <a:ext cx="0" cy="0"/>
          <a:chOff x="0" y="0"/>
          <a:chExt cx="0" cy="0"/>
        </a:xfrm>
      </p:grpSpPr>
      <p:sp>
        <p:nvSpPr>
          <p:cNvPr id="5" name="Rectangle 4"/>
          <p:cNvSpPr/>
          <p:nvPr userDrawn="1"/>
        </p:nvSpPr>
        <p:spPr bwMode="auto">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defRPr/>
            </a:pPr>
            <a:endParaRPr lang="fr-FR"/>
          </a:p>
        </p:txBody>
      </p:sp>
      <p:sp>
        <p:nvSpPr>
          <p:cNvPr id="8" name="ZoneTexte 7"/>
          <p:cNvSpPr txBox="1"/>
          <p:nvPr userDrawn="1"/>
        </p:nvSpPr>
        <p:spPr bwMode="auto">
          <a:xfrm>
            <a:off x="-101600" y="-276999"/>
            <a:ext cx="12192000" cy="276999"/>
          </a:xfrm>
          <a:prstGeom prst="rect">
            <a:avLst/>
          </a:prstGeom>
          <a:noFill/>
        </p:spPr>
        <p:txBody>
          <a:bodyPr wrap="square" rtlCol="0">
            <a:spAutoFit/>
          </a:bodyPr>
          <a:lstStyle/>
          <a:p>
            <a:pPr>
              <a:defRPr/>
            </a:pPr>
            <a:r>
              <a:rPr lang="fr-FR" sz="1200">
                <a:solidFill>
                  <a:schemeClr val="bg1">
                    <a:lumMod val="50000"/>
                  </a:schemeClr>
                </a:solidFill>
              </a:rPr>
              <a:t>Disposition : Deux contenus Fond gris</a:t>
            </a:r>
            <a:endParaRPr/>
          </a:p>
        </p:txBody>
      </p:sp>
      <p:sp>
        <p:nvSpPr>
          <p:cNvPr id="9" name="Espace réservé du contenu 2"/>
          <p:cNvSpPr>
            <a:spLocks noGrp="1"/>
          </p:cNvSpPr>
          <p:nvPr>
            <p:ph idx="1"/>
          </p:nvPr>
        </p:nvSpPr>
        <p:spPr bwMode="auto">
          <a:xfrm>
            <a:off x="623888" y="1381125"/>
            <a:ext cx="5220000" cy="4532313"/>
          </a:xfrm>
        </p:spPr>
        <p:txBody>
          <a:bodyPr numCol="1" spcCol="36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defRPr/>
            </a:pPr>
            <a:r>
              <a:rPr lang="fr-FR"/>
              <a:t>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p>
        </p:txBody>
      </p:sp>
      <p:sp>
        <p:nvSpPr>
          <p:cNvPr id="10" name="Espace réservé du contenu 2"/>
          <p:cNvSpPr>
            <a:spLocks noGrp="1"/>
          </p:cNvSpPr>
          <p:nvPr>
            <p:ph idx="13"/>
          </p:nvPr>
        </p:nvSpPr>
        <p:spPr bwMode="auto">
          <a:xfrm>
            <a:off x="6240163" y="1381125"/>
            <a:ext cx="5220000" cy="4532313"/>
          </a:xfrm>
        </p:spPr>
        <p:txBody>
          <a:bodyPr numCol="1" spcCol="36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defRPr/>
            </a:pPr>
            <a:r>
              <a:rPr lang="fr-FR"/>
              <a:t>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p>
        </p:txBody>
      </p:sp>
      <p:sp>
        <p:nvSpPr>
          <p:cNvPr id="3" name="Espace réservé de la date 2"/>
          <p:cNvSpPr>
            <a:spLocks noGrp="1"/>
          </p:cNvSpPr>
          <p:nvPr>
            <p:ph type="dt" sz="half" idx="14"/>
          </p:nvPr>
        </p:nvSpPr>
        <p:spPr bwMode="auto"/>
        <p:txBody>
          <a:bodyPr/>
          <a:lstStyle>
            <a:lvl1pPr>
              <a:defRPr>
                <a:solidFill>
                  <a:schemeClr val="bg1"/>
                </a:solidFill>
              </a:defRPr>
            </a:lvl1pPr>
          </a:lstStyle>
          <a:p>
            <a:pPr>
              <a:defRPr/>
            </a:pPr>
            <a:endParaRPr lang="fr-FR"/>
          </a:p>
        </p:txBody>
      </p:sp>
      <p:sp>
        <p:nvSpPr>
          <p:cNvPr id="4" name="Espace réservé du pied de page 3"/>
          <p:cNvSpPr>
            <a:spLocks noGrp="1"/>
          </p:cNvSpPr>
          <p:nvPr>
            <p:ph type="ftr" sz="quarter" idx="15"/>
          </p:nvPr>
        </p:nvSpPr>
        <p:spPr bwMode="auto"/>
        <p:txBody>
          <a:bodyPr/>
          <a:lstStyle>
            <a:lvl1pPr>
              <a:defRPr>
                <a:solidFill>
                  <a:schemeClr val="bg1"/>
                </a:solidFill>
              </a:defRPr>
            </a:lvl1pPr>
          </a:lstStyle>
          <a:p>
            <a:pPr>
              <a:defRPr/>
            </a:pPr>
            <a:endParaRPr lang="fr-FR"/>
          </a:p>
        </p:txBody>
      </p:sp>
      <p:sp>
        <p:nvSpPr>
          <p:cNvPr id="11" name="Espace réservé du numéro de diapositive 10"/>
          <p:cNvSpPr>
            <a:spLocks noGrp="1"/>
          </p:cNvSpPr>
          <p:nvPr>
            <p:ph type="sldNum" sz="quarter" idx="16"/>
          </p:nvPr>
        </p:nvSpPr>
        <p:spPr bwMode="auto"/>
        <p:txBody>
          <a:bodyPr/>
          <a:lstStyle>
            <a:lvl1pPr>
              <a:defRPr>
                <a:solidFill>
                  <a:schemeClr val="bg1"/>
                </a:solidFill>
              </a:defRPr>
            </a:lvl1pPr>
          </a:lstStyle>
          <a:p>
            <a:pPr>
              <a:defRPr/>
            </a:pPr>
            <a:fld id="{0CBC77A0-1F4E-42FF-9FFC-F45C3A64AF90}" type="slidenum">
              <a:rPr lang="fr-FR"/>
              <a:t>‹N°›</a:t>
            </a:fld>
            <a:endParaRPr lang="fr-FR"/>
          </a:p>
        </p:txBody>
      </p:sp>
      <p:pic>
        <p:nvPicPr>
          <p:cNvPr id="13" name="Logo CEA"/>
          <p:cNvPicPr>
            <a:picLocks noChangeAspect="1"/>
          </p:cNvPicPr>
          <p:nvPr userDrawn="1"/>
        </p:nvPicPr>
        <p:blipFill>
          <a:blip r:embed="rId2"/>
          <a:stretch/>
        </p:blipFill>
        <p:spPr bwMode="auto">
          <a:xfrm>
            <a:off x="257897" y="6343650"/>
            <a:ext cx="365991" cy="365991"/>
          </a:xfrm>
          <a:prstGeom prst="rect">
            <a:avLst/>
          </a:prstGeom>
        </p:spPr>
      </p:pic>
      <p:sp>
        <p:nvSpPr>
          <p:cNvPr id="12" name="Espace réservé du titre 1"/>
          <p:cNvSpPr>
            <a:spLocks noGrp="1"/>
          </p:cNvSpPr>
          <p:nvPr>
            <p:ph type="title"/>
          </p:nvPr>
        </p:nvSpPr>
        <p:spPr bwMode="auto">
          <a:xfrm>
            <a:off x="623888" y="314036"/>
            <a:ext cx="10836275" cy="871826"/>
          </a:xfrm>
          <a:prstGeom prst="rect">
            <a:avLst/>
          </a:prstGeom>
        </p:spPr>
        <p:txBody>
          <a:bodyPr vert="horz" lIns="91440" tIns="45720" rIns="91440" bIns="45720" rtlCol="0" anchor="t">
            <a:normAutofit/>
          </a:bodyPr>
          <a:lstStyle>
            <a:lvl1pPr>
              <a:defRPr>
                <a:solidFill>
                  <a:schemeClr val="bg1"/>
                </a:solidFill>
              </a:defRPr>
            </a:lvl1pPr>
          </a:lstStyle>
          <a:p>
            <a:pPr>
              <a:defRPr/>
            </a:pPr>
            <a:r>
              <a:rPr lang="fr-FR"/>
              <a:t>Modifiez le style du titre</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PhAnim="0" preserve="1" userDrawn="1">
  <p:cSld name="Deux contenus rouge">
    <p:spTree>
      <p:nvGrpSpPr>
        <p:cNvPr id="1" name=""/>
        <p:cNvGrpSpPr/>
        <p:nvPr/>
      </p:nvGrpSpPr>
      <p:grpSpPr bwMode="auto">
        <a:xfrm>
          <a:off x="0" y="0"/>
          <a:ext cx="0" cy="0"/>
          <a:chOff x="0" y="0"/>
          <a:chExt cx="0" cy="0"/>
        </a:xfrm>
      </p:grpSpPr>
      <p:sp>
        <p:nvSpPr>
          <p:cNvPr id="5" name="Rectangle 4"/>
          <p:cNvSpPr/>
          <p:nvPr userDrawn="1"/>
        </p:nvSpPr>
        <p:spPr bwMode="auto">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defRPr/>
            </a:pPr>
            <a:endParaRPr lang="fr-FR"/>
          </a:p>
        </p:txBody>
      </p:sp>
      <p:sp>
        <p:nvSpPr>
          <p:cNvPr id="8" name="ZoneTexte 7"/>
          <p:cNvSpPr txBox="1"/>
          <p:nvPr userDrawn="1"/>
        </p:nvSpPr>
        <p:spPr bwMode="auto">
          <a:xfrm>
            <a:off x="-101600" y="-276999"/>
            <a:ext cx="12192000" cy="276999"/>
          </a:xfrm>
          <a:prstGeom prst="rect">
            <a:avLst/>
          </a:prstGeom>
          <a:noFill/>
        </p:spPr>
        <p:txBody>
          <a:bodyPr wrap="square" rtlCol="0">
            <a:spAutoFit/>
          </a:bodyPr>
          <a:lstStyle/>
          <a:p>
            <a:pPr>
              <a:defRPr/>
            </a:pPr>
            <a:r>
              <a:rPr lang="fr-FR" sz="1200">
                <a:solidFill>
                  <a:schemeClr val="bg1">
                    <a:lumMod val="50000"/>
                  </a:schemeClr>
                </a:solidFill>
              </a:rPr>
              <a:t>Disposition : Deux contenus Fond rouge</a:t>
            </a:r>
            <a:endParaRPr/>
          </a:p>
        </p:txBody>
      </p:sp>
      <p:sp>
        <p:nvSpPr>
          <p:cNvPr id="9" name="Espace réservé du contenu 2"/>
          <p:cNvSpPr>
            <a:spLocks noGrp="1"/>
          </p:cNvSpPr>
          <p:nvPr>
            <p:ph idx="1"/>
          </p:nvPr>
        </p:nvSpPr>
        <p:spPr bwMode="auto">
          <a:xfrm>
            <a:off x="623888" y="1381125"/>
            <a:ext cx="5220000" cy="4532313"/>
          </a:xfrm>
        </p:spPr>
        <p:txBody>
          <a:bodyPr numCol="1" spcCol="360000"/>
          <a:lstStyle>
            <a:lvl1pP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defRPr/>
            </a:pPr>
            <a:r>
              <a:rPr lang="fr-FR"/>
              <a:t>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p>
        </p:txBody>
      </p:sp>
      <p:sp>
        <p:nvSpPr>
          <p:cNvPr id="10" name="Espace réservé du contenu 2"/>
          <p:cNvSpPr>
            <a:spLocks noGrp="1"/>
          </p:cNvSpPr>
          <p:nvPr>
            <p:ph idx="13"/>
          </p:nvPr>
        </p:nvSpPr>
        <p:spPr bwMode="auto">
          <a:xfrm>
            <a:off x="6240163" y="1381125"/>
            <a:ext cx="5220000" cy="4532313"/>
          </a:xfrm>
        </p:spPr>
        <p:txBody>
          <a:bodyPr numCol="1" spcCol="360000"/>
          <a:lstStyle>
            <a:lvl1pP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defRPr/>
            </a:pPr>
            <a:r>
              <a:rPr lang="fr-FR"/>
              <a:t>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p>
        </p:txBody>
      </p:sp>
      <p:sp>
        <p:nvSpPr>
          <p:cNvPr id="3" name="Espace réservé de la date 2"/>
          <p:cNvSpPr>
            <a:spLocks noGrp="1"/>
          </p:cNvSpPr>
          <p:nvPr>
            <p:ph type="dt" sz="half" idx="14"/>
          </p:nvPr>
        </p:nvSpPr>
        <p:spPr bwMode="auto"/>
        <p:txBody>
          <a:bodyPr/>
          <a:lstStyle>
            <a:lvl1pPr>
              <a:defRPr>
                <a:solidFill>
                  <a:schemeClr val="bg1"/>
                </a:solidFill>
              </a:defRPr>
            </a:lvl1pPr>
          </a:lstStyle>
          <a:p>
            <a:pPr>
              <a:defRPr/>
            </a:pPr>
            <a:endParaRPr lang="fr-FR"/>
          </a:p>
        </p:txBody>
      </p:sp>
      <p:sp>
        <p:nvSpPr>
          <p:cNvPr id="4" name="Espace réservé du pied de page 3"/>
          <p:cNvSpPr>
            <a:spLocks noGrp="1"/>
          </p:cNvSpPr>
          <p:nvPr>
            <p:ph type="ftr" sz="quarter" idx="15"/>
          </p:nvPr>
        </p:nvSpPr>
        <p:spPr bwMode="auto"/>
        <p:txBody>
          <a:bodyPr/>
          <a:lstStyle>
            <a:lvl1pPr>
              <a:defRPr>
                <a:solidFill>
                  <a:schemeClr val="bg1"/>
                </a:solidFill>
              </a:defRPr>
            </a:lvl1pPr>
          </a:lstStyle>
          <a:p>
            <a:pPr>
              <a:defRPr/>
            </a:pPr>
            <a:endParaRPr lang="fr-FR"/>
          </a:p>
        </p:txBody>
      </p:sp>
      <p:sp>
        <p:nvSpPr>
          <p:cNvPr id="11" name="Espace réservé du numéro de diapositive 10"/>
          <p:cNvSpPr>
            <a:spLocks noGrp="1"/>
          </p:cNvSpPr>
          <p:nvPr>
            <p:ph type="sldNum" sz="quarter" idx="16"/>
          </p:nvPr>
        </p:nvSpPr>
        <p:spPr bwMode="auto"/>
        <p:txBody>
          <a:bodyPr/>
          <a:lstStyle>
            <a:lvl1pPr>
              <a:defRPr>
                <a:solidFill>
                  <a:schemeClr val="bg1"/>
                </a:solidFill>
              </a:defRPr>
            </a:lvl1pPr>
          </a:lstStyle>
          <a:p>
            <a:pPr>
              <a:defRPr/>
            </a:pPr>
            <a:fld id="{0CBC77A0-1F4E-42FF-9FFC-F45C3A64AF90}" type="slidenum">
              <a:rPr lang="fr-FR"/>
              <a:t>‹N°›</a:t>
            </a:fld>
            <a:endParaRPr lang="fr-FR"/>
          </a:p>
        </p:txBody>
      </p:sp>
      <p:grpSp>
        <p:nvGrpSpPr>
          <p:cNvPr id="17" name="Group 12"/>
          <p:cNvGrpSpPr>
            <a:grpSpLocks noChangeAspect="1"/>
          </p:cNvGrpSpPr>
          <p:nvPr userDrawn="1"/>
        </p:nvGrpSpPr>
        <p:grpSpPr bwMode="auto">
          <a:xfrm>
            <a:off x="266859" y="6343650"/>
            <a:ext cx="316707" cy="316707"/>
            <a:chOff x="461" y="3861"/>
            <a:chExt cx="304" cy="304"/>
          </a:xfrm>
        </p:grpSpPr>
        <p:sp>
          <p:nvSpPr>
            <p:cNvPr id="18" name="AutoShape 11"/>
            <p:cNvSpPr>
              <a:spLocks noChangeAspect="1" noChangeArrowheads="1" noTextEdit="1"/>
            </p:cNvSpPr>
            <p:nvPr userDrawn="1"/>
          </p:nvSpPr>
          <p:spPr bwMode="auto">
            <a:xfrm>
              <a:off x="461" y="3861"/>
              <a:ext cx="304" cy="304"/>
            </a:xfrm>
            <a:prstGeom prst="rect">
              <a:avLst/>
            </a:prstGeom>
            <a:noFill/>
            <a:ln>
              <a:noFill/>
            </a:ln>
          </p:spPr>
          <p:txBody>
            <a:bodyPr vert="horz" wrap="square" lIns="91440" tIns="45720" rIns="91440" bIns="45720" numCol="1" anchor="t" anchorCtr="0" compatLnSpc="1">
              <a:prstTxWarp prst="textNoShape">
                <a:avLst/>
              </a:prstTxWarp>
            </a:bodyPr>
            <a:lstStyle/>
            <a:p>
              <a:pPr>
                <a:defRPr/>
              </a:pPr>
              <a:endParaRPr lang="fr-FR"/>
            </a:p>
          </p:txBody>
        </p:sp>
        <p:sp>
          <p:nvSpPr>
            <p:cNvPr id="19" name="Rectangle 13"/>
            <p:cNvSpPr>
              <a:spLocks noChangeArrowheads="1"/>
            </p:cNvSpPr>
            <p:nvPr userDrawn="1"/>
          </p:nvSpPr>
          <p:spPr bwMode="auto">
            <a:xfrm>
              <a:off x="461" y="3861"/>
              <a:ext cx="304" cy="304"/>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pPr>
                <a:defRPr/>
              </a:pPr>
              <a:endParaRPr lang="fr-FR"/>
            </a:p>
          </p:txBody>
        </p:sp>
        <p:sp>
          <p:nvSpPr>
            <p:cNvPr id="20" name="Rectangle 14"/>
            <p:cNvSpPr>
              <a:spLocks noChangeArrowheads="1"/>
            </p:cNvSpPr>
            <p:nvPr userDrawn="1"/>
          </p:nvSpPr>
          <p:spPr bwMode="auto">
            <a:xfrm>
              <a:off x="461" y="3861"/>
              <a:ext cx="304" cy="304"/>
            </a:xfrm>
            <a:prstGeom prst="rect">
              <a:avLst/>
            </a:prstGeom>
            <a:noFill/>
            <a:ln>
              <a:noFill/>
            </a:ln>
          </p:spPr>
          <p:txBody>
            <a:bodyPr vert="horz" wrap="square" lIns="91440" tIns="45720" rIns="91440" bIns="45720" numCol="1" anchor="t" anchorCtr="0" compatLnSpc="1">
              <a:prstTxWarp prst="textNoShape">
                <a:avLst/>
              </a:prstTxWarp>
            </a:bodyPr>
            <a:lstStyle/>
            <a:p>
              <a:pPr>
                <a:defRPr/>
              </a:pPr>
              <a:endParaRPr lang="fr-FR"/>
            </a:p>
          </p:txBody>
        </p:sp>
        <p:sp>
          <p:nvSpPr>
            <p:cNvPr id="21" name="Freeform 15"/>
            <p:cNvSpPr>
              <a:spLocks noEditPoints="1"/>
            </p:cNvSpPr>
            <p:nvPr userDrawn="1"/>
          </p:nvSpPr>
          <p:spPr bwMode="auto">
            <a:xfrm>
              <a:off x="518" y="3962"/>
              <a:ext cx="189" cy="72"/>
            </a:xfrm>
            <a:custGeom>
              <a:avLst/>
              <a:gdLst>
                <a:gd name="T0" fmla="*/ 498 w 498"/>
                <a:gd name="T1" fmla="*/ 96 h 190"/>
                <a:gd name="T2" fmla="*/ 415 w 498"/>
                <a:gd name="T3" fmla="*/ 0 h 190"/>
                <a:gd name="T4" fmla="*/ 350 w 498"/>
                <a:gd name="T5" fmla="*/ 13 h 190"/>
                <a:gd name="T6" fmla="*/ 348 w 498"/>
                <a:gd name="T7" fmla="*/ 37 h 190"/>
                <a:gd name="T8" fmla="*/ 413 w 498"/>
                <a:gd name="T9" fmla="*/ 21 h 190"/>
                <a:gd name="T10" fmla="*/ 463 w 498"/>
                <a:gd name="T11" fmla="*/ 43 h 190"/>
                <a:gd name="T12" fmla="*/ 335 w 498"/>
                <a:gd name="T13" fmla="*/ 141 h 190"/>
                <a:gd name="T14" fmla="*/ 252 w 498"/>
                <a:gd name="T15" fmla="*/ 169 h 190"/>
                <a:gd name="T16" fmla="*/ 199 w 498"/>
                <a:gd name="T17" fmla="*/ 147 h 190"/>
                <a:gd name="T18" fmla="*/ 320 w 498"/>
                <a:gd name="T19" fmla="*/ 34 h 190"/>
                <a:gd name="T20" fmla="*/ 251 w 498"/>
                <a:gd name="T21" fmla="*/ 0 h 190"/>
                <a:gd name="T22" fmla="*/ 188 w 498"/>
                <a:gd name="T23" fmla="*/ 24 h 190"/>
                <a:gd name="T24" fmla="*/ 165 w 498"/>
                <a:gd name="T25" fmla="*/ 98 h 190"/>
                <a:gd name="T26" fmla="*/ 173 w 498"/>
                <a:gd name="T27" fmla="*/ 140 h 190"/>
                <a:gd name="T28" fmla="*/ 85 w 498"/>
                <a:gd name="T29" fmla="*/ 169 h 190"/>
                <a:gd name="T30" fmla="*/ 19 w 498"/>
                <a:gd name="T31" fmla="*/ 95 h 190"/>
                <a:gd name="T32" fmla="*/ 85 w 498"/>
                <a:gd name="T33" fmla="*/ 21 h 190"/>
                <a:gd name="T34" fmla="*/ 150 w 498"/>
                <a:gd name="T35" fmla="*/ 37 h 190"/>
                <a:gd name="T36" fmla="*/ 148 w 498"/>
                <a:gd name="T37" fmla="*/ 13 h 190"/>
                <a:gd name="T38" fmla="*/ 87 w 498"/>
                <a:gd name="T39" fmla="*/ 0 h 190"/>
                <a:gd name="T40" fmla="*/ 0 w 498"/>
                <a:gd name="T41" fmla="*/ 95 h 190"/>
                <a:gd name="T42" fmla="*/ 86 w 498"/>
                <a:gd name="T43" fmla="*/ 190 h 190"/>
                <a:gd name="T44" fmla="*/ 182 w 498"/>
                <a:gd name="T45" fmla="*/ 159 h 190"/>
                <a:gd name="T46" fmla="*/ 251 w 498"/>
                <a:gd name="T47" fmla="*/ 190 h 190"/>
                <a:gd name="T48" fmla="*/ 338 w 498"/>
                <a:gd name="T49" fmla="*/ 164 h 190"/>
                <a:gd name="T50" fmla="*/ 411 w 498"/>
                <a:gd name="T51" fmla="*/ 190 h 190"/>
                <a:gd name="T52" fmla="*/ 477 w 498"/>
                <a:gd name="T53" fmla="*/ 163 h 190"/>
                <a:gd name="T54" fmla="*/ 478 w 498"/>
                <a:gd name="T55" fmla="*/ 185 h 190"/>
                <a:gd name="T56" fmla="*/ 498 w 498"/>
                <a:gd name="T57" fmla="*/ 189 h 190"/>
                <a:gd name="T58" fmla="*/ 498 w 498"/>
                <a:gd name="T59" fmla="*/ 96 h 190"/>
                <a:gd name="T60" fmla="*/ 184 w 498"/>
                <a:gd name="T61" fmla="*/ 107 h 190"/>
                <a:gd name="T62" fmla="*/ 201 w 498"/>
                <a:gd name="T63" fmla="*/ 39 h 190"/>
                <a:gd name="T64" fmla="*/ 251 w 498"/>
                <a:gd name="T65" fmla="*/ 19 h 190"/>
                <a:gd name="T66" fmla="*/ 297 w 498"/>
                <a:gd name="T67" fmla="*/ 37 h 190"/>
                <a:gd name="T68" fmla="*/ 261 w 498"/>
                <a:gd name="T69" fmla="*/ 78 h 190"/>
                <a:gd name="T70" fmla="*/ 190 w 498"/>
                <a:gd name="T71" fmla="*/ 128 h 190"/>
                <a:gd name="T72" fmla="*/ 184 w 498"/>
                <a:gd name="T73" fmla="*/ 107 h 190"/>
                <a:gd name="T74" fmla="*/ 462 w 498"/>
                <a:gd name="T75" fmla="*/ 151 h 190"/>
                <a:gd name="T76" fmla="*/ 411 w 498"/>
                <a:gd name="T77" fmla="*/ 170 h 190"/>
                <a:gd name="T78" fmla="*/ 356 w 498"/>
                <a:gd name="T79" fmla="*/ 151 h 190"/>
                <a:gd name="T80" fmla="*/ 472 w 498"/>
                <a:gd name="T81" fmla="*/ 60 h 190"/>
                <a:gd name="T82" fmla="*/ 479 w 498"/>
                <a:gd name="T83" fmla="*/ 83 h 190"/>
                <a:gd name="T84" fmla="*/ 462 w 498"/>
                <a:gd name="T85" fmla="*/ 151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98" h="190" extrusionOk="0">
                  <a:moveTo>
                    <a:pt x="498" y="96"/>
                  </a:moveTo>
                  <a:cubicBezTo>
                    <a:pt x="498" y="6"/>
                    <a:pt x="430" y="0"/>
                    <a:pt x="415" y="0"/>
                  </a:cubicBezTo>
                  <a:cubicBezTo>
                    <a:pt x="393" y="0"/>
                    <a:pt x="372" y="4"/>
                    <a:pt x="350" y="13"/>
                  </a:cubicBezTo>
                  <a:cubicBezTo>
                    <a:pt x="348" y="37"/>
                    <a:pt x="348" y="37"/>
                    <a:pt x="348" y="37"/>
                  </a:cubicBezTo>
                  <a:cubicBezTo>
                    <a:pt x="357" y="33"/>
                    <a:pt x="385" y="21"/>
                    <a:pt x="413" y="21"/>
                  </a:cubicBezTo>
                  <a:cubicBezTo>
                    <a:pt x="435" y="21"/>
                    <a:pt x="452" y="28"/>
                    <a:pt x="463" y="43"/>
                  </a:cubicBezTo>
                  <a:cubicBezTo>
                    <a:pt x="387" y="82"/>
                    <a:pt x="342" y="114"/>
                    <a:pt x="335" y="141"/>
                  </a:cubicBezTo>
                  <a:cubicBezTo>
                    <a:pt x="316" y="154"/>
                    <a:pt x="282" y="169"/>
                    <a:pt x="252" y="169"/>
                  </a:cubicBezTo>
                  <a:cubicBezTo>
                    <a:pt x="219" y="169"/>
                    <a:pt x="205" y="155"/>
                    <a:pt x="199" y="147"/>
                  </a:cubicBezTo>
                  <a:cubicBezTo>
                    <a:pt x="282" y="91"/>
                    <a:pt x="325" y="59"/>
                    <a:pt x="320" y="34"/>
                  </a:cubicBezTo>
                  <a:cubicBezTo>
                    <a:pt x="315" y="11"/>
                    <a:pt x="281" y="0"/>
                    <a:pt x="251" y="0"/>
                  </a:cubicBezTo>
                  <a:cubicBezTo>
                    <a:pt x="219" y="0"/>
                    <a:pt x="198" y="13"/>
                    <a:pt x="188" y="24"/>
                  </a:cubicBezTo>
                  <a:cubicBezTo>
                    <a:pt x="172" y="41"/>
                    <a:pt x="164" y="66"/>
                    <a:pt x="165" y="98"/>
                  </a:cubicBezTo>
                  <a:cubicBezTo>
                    <a:pt x="165" y="112"/>
                    <a:pt x="168" y="127"/>
                    <a:pt x="173" y="140"/>
                  </a:cubicBezTo>
                  <a:cubicBezTo>
                    <a:pt x="160" y="148"/>
                    <a:pt x="125" y="169"/>
                    <a:pt x="85" y="169"/>
                  </a:cubicBezTo>
                  <a:cubicBezTo>
                    <a:pt x="38" y="169"/>
                    <a:pt x="19" y="132"/>
                    <a:pt x="19" y="95"/>
                  </a:cubicBezTo>
                  <a:cubicBezTo>
                    <a:pt x="19" y="59"/>
                    <a:pt x="37" y="21"/>
                    <a:pt x="85" y="21"/>
                  </a:cubicBezTo>
                  <a:cubicBezTo>
                    <a:pt x="113" y="21"/>
                    <a:pt x="140" y="32"/>
                    <a:pt x="150" y="37"/>
                  </a:cubicBezTo>
                  <a:cubicBezTo>
                    <a:pt x="148" y="13"/>
                    <a:pt x="148" y="13"/>
                    <a:pt x="148" y="13"/>
                  </a:cubicBezTo>
                  <a:cubicBezTo>
                    <a:pt x="130" y="6"/>
                    <a:pt x="107" y="0"/>
                    <a:pt x="87" y="0"/>
                  </a:cubicBezTo>
                  <a:cubicBezTo>
                    <a:pt x="7" y="0"/>
                    <a:pt x="0" y="67"/>
                    <a:pt x="0" y="95"/>
                  </a:cubicBezTo>
                  <a:cubicBezTo>
                    <a:pt x="0" y="122"/>
                    <a:pt x="7" y="190"/>
                    <a:pt x="86" y="190"/>
                  </a:cubicBezTo>
                  <a:cubicBezTo>
                    <a:pt x="134" y="190"/>
                    <a:pt x="175" y="164"/>
                    <a:pt x="182" y="159"/>
                  </a:cubicBezTo>
                  <a:cubicBezTo>
                    <a:pt x="187" y="168"/>
                    <a:pt x="208" y="190"/>
                    <a:pt x="251" y="190"/>
                  </a:cubicBezTo>
                  <a:cubicBezTo>
                    <a:pt x="286" y="190"/>
                    <a:pt x="325" y="173"/>
                    <a:pt x="338" y="164"/>
                  </a:cubicBezTo>
                  <a:cubicBezTo>
                    <a:pt x="346" y="175"/>
                    <a:pt x="362" y="190"/>
                    <a:pt x="411" y="190"/>
                  </a:cubicBezTo>
                  <a:cubicBezTo>
                    <a:pt x="444" y="190"/>
                    <a:pt x="464" y="179"/>
                    <a:pt x="477" y="163"/>
                  </a:cubicBezTo>
                  <a:cubicBezTo>
                    <a:pt x="477" y="171"/>
                    <a:pt x="478" y="179"/>
                    <a:pt x="478" y="185"/>
                  </a:cubicBezTo>
                  <a:cubicBezTo>
                    <a:pt x="498" y="189"/>
                    <a:pt x="498" y="189"/>
                    <a:pt x="498" y="189"/>
                  </a:cubicBezTo>
                  <a:cubicBezTo>
                    <a:pt x="497" y="168"/>
                    <a:pt x="498" y="97"/>
                    <a:pt x="498" y="96"/>
                  </a:cubicBezTo>
                  <a:moveTo>
                    <a:pt x="184" y="107"/>
                  </a:moveTo>
                  <a:cubicBezTo>
                    <a:pt x="184" y="107"/>
                    <a:pt x="178" y="65"/>
                    <a:pt x="201" y="39"/>
                  </a:cubicBezTo>
                  <a:cubicBezTo>
                    <a:pt x="212" y="26"/>
                    <a:pt x="229" y="19"/>
                    <a:pt x="251" y="19"/>
                  </a:cubicBezTo>
                  <a:cubicBezTo>
                    <a:pt x="275" y="19"/>
                    <a:pt x="295" y="28"/>
                    <a:pt x="297" y="37"/>
                  </a:cubicBezTo>
                  <a:cubicBezTo>
                    <a:pt x="299" y="44"/>
                    <a:pt x="292" y="53"/>
                    <a:pt x="261" y="78"/>
                  </a:cubicBezTo>
                  <a:cubicBezTo>
                    <a:pt x="261" y="78"/>
                    <a:pt x="230" y="105"/>
                    <a:pt x="190" y="128"/>
                  </a:cubicBezTo>
                  <a:cubicBezTo>
                    <a:pt x="187" y="122"/>
                    <a:pt x="185" y="115"/>
                    <a:pt x="184" y="107"/>
                  </a:cubicBezTo>
                  <a:moveTo>
                    <a:pt x="462" y="151"/>
                  </a:moveTo>
                  <a:cubicBezTo>
                    <a:pt x="450" y="164"/>
                    <a:pt x="433" y="170"/>
                    <a:pt x="411" y="170"/>
                  </a:cubicBezTo>
                  <a:cubicBezTo>
                    <a:pt x="361" y="170"/>
                    <a:pt x="356" y="151"/>
                    <a:pt x="356" y="151"/>
                  </a:cubicBezTo>
                  <a:cubicBezTo>
                    <a:pt x="350" y="140"/>
                    <a:pt x="367" y="116"/>
                    <a:pt x="472" y="60"/>
                  </a:cubicBezTo>
                  <a:cubicBezTo>
                    <a:pt x="475" y="67"/>
                    <a:pt x="477" y="75"/>
                    <a:pt x="479" y="83"/>
                  </a:cubicBezTo>
                  <a:cubicBezTo>
                    <a:pt x="479" y="83"/>
                    <a:pt x="484" y="125"/>
                    <a:pt x="462" y="151"/>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pPr>
                <a:defRPr/>
              </a:pPr>
              <a:endParaRPr lang="fr-FR"/>
            </a:p>
          </p:txBody>
        </p:sp>
        <p:sp>
          <p:nvSpPr>
            <p:cNvPr id="22" name="Rectangle 16"/>
            <p:cNvSpPr>
              <a:spLocks noChangeArrowheads="1"/>
            </p:cNvSpPr>
            <p:nvPr userDrawn="1"/>
          </p:nvSpPr>
          <p:spPr bwMode="auto">
            <a:xfrm>
              <a:off x="526" y="4057"/>
              <a:ext cx="174" cy="8"/>
            </a:xfrm>
            <a:prstGeom prst="rect">
              <a:avLst/>
            </a:prstGeom>
            <a:solidFill>
              <a:srgbClr val="FFFFFF"/>
            </a:solidFill>
            <a:ln>
              <a:noFill/>
            </a:ln>
          </p:spPr>
          <p:txBody>
            <a:bodyPr vert="horz" wrap="square" lIns="91440" tIns="45720" rIns="91440" bIns="45720" numCol="1" anchor="t" anchorCtr="0" compatLnSpc="1">
              <a:prstTxWarp prst="textNoShape">
                <a:avLst/>
              </a:prstTxWarp>
            </a:bodyPr>
            <a:lstStyle/>
            <a:p>
              <a:pPr>
                <a:defRPr/>
              </a:pPr>
              <a:endParaRPr lang="fr-FR"/>
            </a:p>
          </p:txBody>
        </p:sp>
        <p:sp>
          <p:nvSpPr>
            <p:cNvPr id="23" name="Rectangle 17"/>
            <p:cNvSpPr>
              <a:spLocks noChangeArrowheads="1"/>
            </p:cNvSpPr>
            <p:nvPr userDrawn="1"/>
          </p:nvSpPr>
          <p:spPr bwMode="auto">
            <a:xfrm>
              <a:off x="526" y="4057"/>
              <a:ext cx="174" cy="8"/>
            </a:xfrm>
            <a:prstGeom prst="rect">
              <a:avLst/>
            </a:prstGeom>
            <a:solidFill>
              <a:schemeClr val="tx2"/>
            </a:solidFill>
            <a:ln>
              <a:noFill/>
            </a:ln>
          </p:spPr>
          <p:txBody>
            <a:bodyPr vert="horz" wrap="square" lIns="91440" tIns="45720" rIns="91440" bIns="45720" numCol="1" anchor="t" anchorCtr="0" compatLnSpc="1">
              <a:prstTxWarp prst="textNoShape">
                <a:avLst/>
              </a:prstTxWarp>
            </a:bodyPr>
            <a:lstStyle/>
            <a:p>
              <a:pPr>
                <a:defRPr/>
              </a:pPr>
              <a:endParaRPr lang="fr-FR"/>
            </a:p>
          </p:txBody>
        </p:sp>
      </p:grpSp>
      <p:sp>
        <p:nvSpPr>
          <p:cNvPr id="24" name="Espace réservé du titre 1"/>
          <p:cNvSpPr>
            <a:spLocks noGrp="1"/>
          </p:cNvSpPr>
          <p:nvPr>
            <p:ph type="title"/>
          </p:nvPr>
        </p:nvSpPr>
        <p:spPr bwMode="auto">
          <a:xfrm>
            <a:off x="623888" y="314036"/>
            <a:ext cx="10836275" cy="871826"/>
          </a:xfrm>
          <a:prstGeom prst="rect">
            <a:avLst/>
          </a:prstGeom>
        </p:spPr>
        <p:txBody>
          <a:bodyPr vert="horz" lIns="91440" tIns="45720" rIns="91440" bIns="45720" rtlCol="0" anchor="t">
            <a:normAutofit/>
          </a:bodyPr>
          <a:lstStyle>
            <a:lvl1pPr>
              <a:defRPr>
                <a:solidFill>
                  <a:schemeClr val="bg1"/>
                </a:solidFill>
              </a:defRPr>
            </a:lvl1pPr>
          </a:lstStyle>
          <a:p>
            <a:pPr>
              <a:defRPr/>
            </a:pPr>
            <a:r>
              <a:rPr lang="fr-FR"/>
              <a:t>Modifiez le style du titre</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PhAnim="0" preserve="1" userDrawn="1">
  <p:cSld name="Contenu + visuel">
    <p:spTree>
      <p:nvGrpSpPr>
        <p:cNvPr id="1" name=""/>
        <p:cNvGrpSpPr/>
        <p:nvPr/>
      </p:nvGrpSpPr>
      <p:grpSpPr bwMode="auto">
        <a:xfrm>
          <a:off x="0" y="0"/>
          <a:ext cx="0" cy="0"/>
          <a:chOff x="0" y="0"/>
          <a:chExt cx="0" cy="0"/>
        </a:xfrm>
      </p:grpSpPr>
      <p:sp>
        <p:nvSpPr>
          <p:cNvPr id="4" name="Espace réservé de la date 3"/>
          <p:cNvSpPr>
            <a:spLocks noGrp="1"/>
          </p:cNvSpPr>
          <p:nvPr>
            <p:ph type="dt" sz="half" idx="10"/>
          </p:nvPr>
        </p:nvSpPr>
        <p:spPr bwMode="auto"/>
        <p:txBody>
          <a:bodyPr/>
          <a:lstStyle/>
          <a:p>
            <a:pPr>
              <a:defRPr/>
            </a:pPr>
            <a:endParaRPr/>
          </a:p>
        </p:txBody>
      </p:sp>
      <p:sp>
        <p:nvSpPr>
          <p:cNvPr id="5" name="Espace réservé du pied de page 4"/>
          <p:cNvSpPr>
            <a:spLocks noGrp="1"/>
          </p:cNvSpPr>
          <p:nvPr>
            <p:ph type="ftr" sz="quarter" idx="11"/>
          </p:nvPr>
        </p:nvSpPr>
        <p:spPr bwMode="auto"/>
        <p:txBody>
          <a:bodyPr/>
          <a:lstStyle/>
          <a:p>
            <a:pPr>
              <a:defRPr/>
            </a:pPr>
            <a:endParaRPr/>
          </a:p>
        </p:txBody>
      </p:sp>
      <p:sp>
        <p:nvSpPr>
          <p:cNvPr id="6" name="Espace réservé du numéro de diapositive 5"/>
          <p:cNvSpPr>
            <a:spLocks noGrp="1"/>
          </p:cNvSpPr>
          <p:nvPr>
            <p:ph type="sldNum" sz="quarter" idx="12"/>
          </p:nvPr>
        </p:nvSpPr>
        <p:spPr bwMode="auto"/>
        <p:txBody>
          <a:bodyPr/>
          <a:lstStyle/>
          <a:p>
            <a:pPr>
              <a:defRPr/>
            </a:pPr>
            <a:fld id="{0CBC77A0-1F4E-42FF-9FFC-F45C3A64AF90}" type="slidenum">
              <a:rPr lang="fr-FR"/>
              <a:t>‹N°›</a:t>
            </a:fld>
            <a:endParaRPr lang="fr-FR"/>
          </a:p>
        </p:txBody>
      </p:sp>
      <p:sp>
        <p:nvSpPr>
          <p:cNvPr id="7" name="ZoneTexte 6"/>
          <p:cNvSpPr txBox="1"/>
          <p:nvPr userDrawn="1"/>
        </p:nvSpPr>
        <p:spPr bwMode="auto">
          <a:xfrm>
            <a:off x="-101600" y="-276999"/>
            <a:ext cx="12192000" cy="461665"/>
          </a:xfrm>
          <a:prstGeom prst="rect">
            <a:avLst/>
          </a:prstGeom>
          <a:noFill/>
        </p:spPr>
        <p:txBody>
          <a:bodyPr wrap="square" rtlCol="0">
            <a:spAutoFit/>
          </a:bodyPr>
          <a:lstStyle/>
          <a:p>
            <a:pPr>
              <a:defRPr/>
            </a:pPr>
            <a:r>
              <a:rPr lang="fr-FR" sz="1200">
                <a:solidFill>
                  <a:schemeClr val="bg1">
                    <a:lumMod val="50000"/>
                  </a:schemeClr>
                </a:solidFill>
              </a:rPr>
              <a:t>Disposition : Contenu + visuel</a:t>
            </a:r>
            <a:endParaRPr/>
          </a:p>
          <a:p>
            <a:pPr>
              <a:defRPr/>
            </a:pPr>
            <a:endParaRPr lang="fr-FR" sz="1200">
              <a:solidFill>
                <a:schemeClr val="bg1">
                  <a:lumMod val="50000"/>
                </a:schemeClr>
              </a:solidFill>
            </a:endParaRPr>
          </a:p>
        </p:txBody>
      </p:sp>
      <p:sp>
        <p:nvSpPr>
          <p:cNvPr id="29" name="Espace réservé pour une image  28"/>
          <p:cNvSpPr>
            <a:spLocks noGrp="1"/>
          </p:cNvSpPr>
          <p:nvPr>
            <p:ph type="pic" sz="quarter" idx="13" hasCustomPrompt="1"/>
          </p:nvPr>
        </p:nvSpPr>
        <p:spPr bwMode="auto">
          <a:xfrm>
            <a:off x="7015483" y="0"/>
            <a:ext cx="5957423" cy="6858000"/>
          </a:xfrm>
          <a:custGeom>
            <a:avLst/>
            <a:gdLst>
              <a:gd name="connsiteX0" fmla="*/ 738225 w 5957423"/>
              <a:gd name="connsiteY0" fmla="*/ 6793932 h 6858000"/>
              <a:gd name="connsiteX1" fmla="*/ 814828 w 5957423"/>
              <a:gd name="connsiteY1" fmla="*/ 6852286 h 6858000"/>
              <a:gd name="connsiteX2" fmla="*/ 822329 w 5957423"/>
              <a:gd name="connsiteY2" fmla="*/ 6858000 h 6858000"/>
              <a:gd name="connsiteX3" fmla="*/ 655724 w 5957423"/>
              <a:gd name="connsiteY3" fmla="*/ 6858000 h 6858000"/>
              <a:gd name="connsiteX4" fmla="*/ 656989 w 5957423"/>
              <a:gd name="connsiteY4" fmla="*/ 6857017 h 6858000"/>
              <a:gd name="connsiteX5" fmla="*/ 738225 w 5957423"/>
              <a:gd name="connsiteY5" fmla="*/ 6793932 h 6858000"/>
              <a:gd name="connsiteX6" fmla="*/ 733493 w 5957423"/>
              <a:gd name="connsiteY6" fmla="*/ 6434348 h 6858000"/>
              <a:gd name="connsiteX7" fmla="*/ 733493 w 5957423"/>
              <a:gd name="connsiteY7" fmla="*/ 6780527 h 6858000"/>
              <a:gd name="connsiteX8" fmla="*/ 639637 w 5957423"/>
              <a:gd name="connsiteY8" fmla="*/ 6853075 h 6858000"/>
              <a:gd name="connsiteX9" fmla="*/ 656989 w 5957423"/>
              <a:gd name="connsiteY9" fmla="*/ 6857017 h 6858000"/>
              <a:gd name="connsiteX10" fmla="*/ 638848 w 5957423"/>
              <a:gd name="connsiteY10" fmla="*/ 6853863 h 6858000"/>
              <a:gd name="connsiteX11" fmla="*/ 633515 w 5957423"/>
              <a:gd name="connsiteY11" fmla="*/ 6858000 h 6858000"/>
              <a:gd name="connsiteX12" fmla="*/ 371479 w 5957423"/>
              <a:gd name="connsiteY12" fmla="*/ 6858000 h 6858000"/>
              <a:gd name="connsiteX13" fmla="*/ 371479 w 5957423"/>
              <a:gd name="connsiteY13" fmla="*/ 6799592 h 6858000"/>
              <a:gd name="connsiteX14" fmla="*/ 371479 w 5957423"/>
              <a:gd name="connsiteY14" fmla="*/ 6715076 h 6858000"/>
              <a:gd name="connsiteX15" fmla="*/ 733493 w 5957423"/>
              <a:gd name="connsiteY15" fmla="*/ 6434348 h 6858000"/>
              <a:gd name="connsiteX16" fmla="*/ 1106548 w 5957423"/>
              <a:gd name="connsiteY16" fmla="*/ 5786939 h 6858000"/>
              <a:gd name="connsiteX17" fmla="*/ 1106548 w 5957423"/>
              <a:gd name="connsiteY17" fmla="*/ 6133906 h 6858000"/>
              <a:gd name="connsiteX18" fmla="*/ 1012693 w 5957423"/>
              <a:gd name="connsiteY18" fmla="*/ 6206454 h 6858000"/>
              <a:gd name="connsiteX19" fmla="*/ 744534 w 5957423"/>
              <a:gd name="connsiteY19" fmla="*/ 6413845 h 6858000"/>
              <a:gd name="connsiteX20" fmla="*/ 744534 w 5957423"/>
              <a:gd name="connsiteY20" fmla="*/ 6067667 h 6858000"/>
              <a:gd name="connsiteX21" fmla="*/ 873093 w 5957423"/>
              <a:gd name="connsiteY21" fmla="*/ 5968308 h 6858000"/>
              <a:gd name="connsiteX22" fmla="*/ 1106548 w 5957423"/>
              <a:gd name="connsiteY22" fmla="*/ 5786939 h 6858000"/>
              <a:gd name="connsiteX23" fmla="*/ 1739875 w 5957423"/>
              <a:gd name="connsiteY23" fmla="*/ 5671020 h 6858000"/>
              <a:gd name="connsiteX24" fmla="*/ 1726467 w 5957423"/>
              <a:gd name="connsiteY24" fmla="*/ 5677328 h 6858000"/>
              <a:gd name="connsiteX25" fmla="*/ 1739875 w 5957423"/>
              <a:gd name="connsiteY25" fmla="*/ 5671020 h 6858000"/>
              <a:gd name="connsiteX26" fmla="*/ 1488280 w 5957423"/>
              <a:gd name="connsiteY26" fmla="*/ 5495959 h 6858000"/>
              <a:gd name="connsiteX27" fmla="*/ 1726467 w 5957423"/>
              <a:gd name="connsiteY27" fmla="*/ 5677328 h 6858000"/>
              <a:gd name="connsiteX28" fmla="*/ 1853448 w 5957423"/>
              <a:gd name="connsiteY28" fmla="*/ 5773533 h 6858000"/>
              <a:gd name="connsiteX29" fmla="*/ 1489068 w 5957423"/>
              <a:gd name="connsiteY29" fmla="*/ 6056627 h 6858000"/>
              <a:gd name="connsiteX30" fmla="*/ 1123900 w 5957423"/>
              <a:gd name="connsiteY30" fmla="*/ 5779053 h 6858000"/>
              <a:gd name="connsiteX31" fmla="*/ 1488280 w 5957423"/>
              <a:gd name="connsiteY31" fmla="*/ 5495959 h 6858000"/>
              <a:gd name="connsiteX32" fmla="*/ 359648 w 5957423"/>
              <a:gd name="connsiteY32" fmla="*/ 4847761 h 6858000"/>
              <a:gd name="connsiteX33" fmla="*/ 724817 w 5957423"/>
              <a:gd name="connsiteY33" fmla="*/ 5125335 h 6858000"/>
              <a:gd name="connsiteX34" fmla="*/ 487418 w 5957423"/>
              <a:gd name="connsiteY34" fmla="*/ 5309070 h 6858000"/>
              <a:gd name="connsiteX35" fmla="*/ 493727 w 5957423"/>
              <a:gd name="connsiteY35" fmla="*/ 5320110 h 6858000"/>
              <a:gd name="connsiteX36" fmla="*/ 733493 w 5957423"/>
              <a:gd name="connsiteY36" fmla="*/ 5134798 h 6858000"/>
              <a:gd name="connsiteX37" fmla="*/ 733493 w 5957423"/>
              <a:gd name="connsiteY37" fmla="*/ 5480976 h 6858000"/>
              <a:gd name="connsiteX38" fmla="*/ 633328 w 5957423"/>
              <a:gd name="connsiteY38" fmla="*/ 5558256 h 6858000"/>
              <a:gd name="connsiteX39" fmla="*/ 641215 w 5957423"/>
              <a:gd name="connsiteY39" fmla="*/ 5570873 h 6858000"/>
              <a:gd name="connsiteX40" fmla="*/ 737436 w 5957423"/>
              <a:gd name="connsiteY40" fmla="*/ 5495959 h 6858000"/>
              <a:gd name="connsiteX41" fmla="*/ 1102605 w 5957423"/>
              <a:gd name="connsiteY41" fmla="*/ 5773533 h 6858000"/>
              <a:gd name="connsiteX42" fmla="*/ 866783 w 5957423"/>
              <a:gd name="connsiteY42" fmla="*/ 5956479 h 6858000"/>
              <a:gd name="connsiteX43" fmla="*/ 873093 w 5957423"/>
              <a:gd name="connsiteY43" fmla="*/ 5968308 h 6858000"/>
              <a:gd name="connsiteX44" fmla="*/ 865994 w 5957423"/>
              <a:gd name="connsiteY44" fmla="*/ 5957268 h 6858000"/>
              <a:gd name="connsiteX45" fmla="*/ 738225 w 5957423"/>
              <a:gd name="connsiteY45" fmla="*/ 6056627 h 6858000"/>
              <a:gd name="connsiteX46" fmla="*/ 373056 w 5957423"/>
              <a:gd name="connsiteY46" fmla="*/ 5779053 h 6858000"/>
              <a:gd name="connsiteX47" fmla="*/ 640426 w 5957423"/>
              <a:gd name="connsiteY47" fmla="*/ 5571661 h 6858000"/>
              <a:gd name="connsiteX48" fmla="*/ 633328 w 5957423"/>
              <a:gd name="connsiteY48" fmla="*/ 5559044 h 6858000"/>
              <a:gd name="connsiteX49" fmla="*/ 371479 w 5957423"/>
              <a:gd name="connsiteY49" fmla="*/ 5761705 h 6858000"/>
              <a:gd name="connsiteX50" fmla="*/ 371479 w 5957423"/>
              <a:gd name="connsiteY50" fmla="*/ 5415526 h 6858000"/>
              <a:gd name="connsiteX51" fmla="*/ 493727 w 5957423"/>
              <a:gd name="connsiteY51" fmla="*/ 5320898 h 6858000"/>
              <a:gd name="connsiteX52" fmla="*/ 486629 w 5957423"/>
              <a:gd name="connsiteY52" fmla="*/ 5309070 h 6858000"/>
              <a:gd name="connsiteX53" fmla="*/ 365169 w 5957423"/>
              <a:gd name="connsiteY53" fmla="*/ 5403697 h 6858000"/>
              <a:gd name="connsiteX54" fmla="*/ 0 w 5957423"/>
              <a:gd name="connsiteY54" fmla="*/ 5126124 h 6858000"/>
              <a:gd name="connsiteX55" fmla="*/ 359648 w 5957423"/>
              <a:gd name="connsiteY55" fmla="*/ 4847761 h 6858000"/>
              <a:gd name="connsiteX56" fmla="*/ 1106548 w 5957423"/>
              <a:gd name="connsiteY56" fmla="*/ 4487388 h 6858000"/>
              <a:gd name="connsiteX57" fmla="*/ 1106548 w 5957423"/>
              <a:gd name="connsiteY57" fmla="*/ 4833567 h 6858000"/>
              <a:gd name="connsiteX58" fmla="*/ 1018214 w 5957423"/>
              <a:gd name="connsiteY58" fmla="*/ 4902172 h 6858000"/>
              <a:gd name="connsiteX59" fmla="*/ 1025312 w 5957423"/>
              <a:gd name="connsiteY59" fmla="*/ 4913212 h 6858000"/>
              <a:gd name="connsiteX60" fmla="*/ 1017425 w 5957423"/>
              <a:gd name="connsiteY60" fmla="*/ 4902960 h 6858000"/>
              <a:gd name="connsiteX61" fmla="*/ 744534 w 5957423"/>
              <a:gd name="connsiteY61" fmla="*/ 5114295 h 6858000"/>
              <a:gd name="connsiteX62" fmla="*/ 744534 w 5957423"/>
              <a:gd name="connsiteY62" fmla="*/ 4768116 h 6858000"/>
              <a:gd name="connsiteX63" fmla="*/ 856530 w 5957423"/>
              <a:gd name="connsiteY63" fmla="*/ 4680586 h 6858000"/>
              <a:gd name="connsiteX64" fmla="*/ 849432 w 5957423"/>
              <a:gd name="connsiteY64" fmla="*/ 4670335 h 6858000"/>
              <a:gd name="connsiteX65" fmla="*/ 857319 w 5957423"/>
              <a:gd name="connsiteY65" fmla="*/ 4680586 h 6858000"/>
              <a:gd name="connsiteX66" fmla="*/ 1106548 w 5957423"/>
              <a:gd name="connsiteY66" fmla="*/ 4487388 h 6858000"/>
              <a:gd name="connsiteX67" fmla="*/ 737436 w 5957423"/>
              <a:gd name="connsiteY67" fmla="*/ 4196409 h 6858000"/>
              <a:gd name="connsiteX68" fmla="*/ 1102605 w 5957423"/>
              <a:gd name="connsiteY68" fmla="*/ 4473983 h 6858000"/>
              <a:gd name="connsiteX69" fmla="*/ 849432 w 5957423"/>
              <a:gd name="connsiteY69" fmla="*/ 4670335 h 6858000"/>
              <a:gd name="connsiteX70" fmla="*/ 738225 w 5957423"/>
              <a:gd name="connsiteY70" fmla="*/ 4756288 h 6858000"/>
              <a:gd name="connsiteX71" fmla="*/ 373056 w 5957423"/>
              <a:gd name="connsiteY71" fmla="*/ 4478714 h 6858000"/>
              <a:gd name="connsiteX72" fmla="*/ 737436 w 5957423"/>
              <a:gd name="connsiteY72" fmla="*/ 4196409 h 6858000"/>
              <a:gd name="connsiteX73" fmla="*/ 1115224 w 5957423"/>
              <a:gd name="connsiteY73" fmla="*/ 3544268 h 6858000"/>
              <a:gd name="connsiteX74" fmla="*/ 1125477 w 5957423"/>
              <a:gd name="connsiteY74" fmla="*/ 3552154 h 6858000"/>
              <a:gd name="connsiteX75" fmla="*/ 1480393 w 5957423"/>
              <a:gd name="connsiteY75" fmla="*/ 3821842 h 6858000"/>
              <a:gd name="connsiteX76" fmla="*/ 1116013 w 5957423"/>
              <a:gd name="connsiteY76" fmla="*/ 4104935 h 6858000"/>
              <a:gd name="connsiteX77" fmla="*/ 750844 w 5957423"/>
              <a:gd name="connsiteY77" fmla="*/ 3826573 h 6858000"/>
              <a:gd name="connsiteX78" fmla="*/ 1115224 w 5957423"/>
              <a:gd name="connsiteY78" fmla="*/ 3544268 h 6858000"/>
              <a:gd name="connsiteX79" fmla="*/ 1480393 w 5957423"/>
              <a:gd name="connsiteY79" fmla="*/ 2538851 h 6858000"/>
              <a:gd name="connsiteX80" fmla="*/ 1480393 w 5957423"/>
              <a:gd name="connsiteY80" fmla="*/ 2885030 h 6858000"/>
              <a:gd name="connsiteX81" fmla="*/ 1386537 w 5957423"/>
              <a:gd name="connsiteY81" fmla="*/ 2957578 h 6858000"/>
              <a:gd name="connsiteX82" fmla="*/ 1392847 w 5957423"/>
              <a:gd name="connsiteY82" fmla="*/ 2969406 h 6858000"/>
              <a:gd name="connsiteX83" fmla="*/ 1385748 w 5957423"/>
              <a:gd name="connsiteY83" fmla="*/ 2958366 h 6858000"/>
              <a:gd name="connsiteX84" fmla="*/ 1118379 w 5957423"/>
              <a:gd name="connsiteY84" fmla="*/ 3165758 h 6858000"/>
              <a:gd name="connsiteX85" fmla="*/ 1118379 w 5957423"/>
              <a:gd name="connsiteY85" fmla="*/ 2819579 h 6858000"/>
              <a:gd name="connsiteX86" fmla="*/ 1246148 w 5957423"/>
              <a:gd name="connsiteY86" fmla="*/ 2720221 h 6858000"/>
              <a:gd name="connsiteX87" fmla="*/ 1239839 w 5957423"/>
              <a:gd name="connsiteY87" fmla="*/ 2708392 h 6858000"/>
              <a:gd name="connsiteX88" fmla="*/ 1246937 w 5957423"/>
              <a:gd name="connsiteY88" fmla="*/ 2719432 h 6858000"/>
              <a:gd name="connsiteX89" fmla="*/ 1480393 w 5957423"/>
              <a:gd name="connsiteY89" fmla="*/ 2538851 h 6858000"/>
              <a:gd name="connsiteX90" fmla="*/ 732704 w 5957423"/>
              <a:gd name="connsiteY90" fmla="*/ 1598885 h 6858000"/>
              <a:gd name="connsiteX91" fmla="*/ 1097873 w 5957423"/>
              <a:gd name="connsiteY91" fmla="*/ 1876459 h 6858000"/>
              <a:gd name="connsiteX92" fmla="*/ 860473 w 5957423"/>
              <a:gd name="connsiteY92" fmla="*/ 2060194 h 6858000"/>
              <a:gd name="connsiteX93" fmla="*/ 867572 w 5957423"/>
              <a:gd name="connsiteY93" fmla="*/ 2072022 h 6858000"/>
              <a:gd name="connsiteX94" fmla="*/ 1106548 w 5957423"/>
              <a:gd name="connsiteY94" fmla="*/ 1885922 h 6858000"/>
              <a:gd name="connsiteX95" fmla="*/ 1106548 w 5957423"/>
              <a:gd name="connsiteY95" fmla="*/ 2232889 h 6858000"/>
              <a:gd name="connsiteX96" fmla="*/ 1007172 w 5957423"/>
              <a:gd name="connsiteY96" fmla="*/ 2310168 h 6858000"/>
              <a:gd name="connsiteX97" fmla="*/ 1014270 w 5957423"/>
              <a:gd name="connsiteY97" fmla="*/ 2322785 h 6858000"/>
              <a:gd name="connsiteX98" fmla="*/ 1110492 w 5957423"/>
              <a:gd name="connsiteY98" fmla="*/ 2247872 h 6858000"/>
              <a:gd name="connsiteX99" fmla="*/ 1475660 w 5957423"/>
              <a:gd name="connsiteY99" fmla="*/ 2525446 h 6858000"/>
              <a:gd name="connsiteX100" fmla="*/ 1239839 w 5957423"/>
              <a:gd name="connsiteY100" fmla="*/ 2708392 h 6858000"/>
              <a:gd name="connsiteX101" fmla="*/ 1112069 w 5957423"/>
              <a:gd name="connsiteY101" fmla="*/ 2807751 h 6858000"/>
              <a:gd name="connsiteX102" fmla="*/ 746900 w 5957423"/>
              <a:gd name="connsiteY102" fmla="*/ 2530177 h 6858000"/>
              <a:gd name="connsiteX103" fmla="*/ 1013481 w 5957423"/>
              <a:gd name="connsiteY103" fmla="*/ 2322785 h 6858000"/>
              <a:gd name="connsiteX104" fmla="*/ 1006383 w 5957423"/>
              <a:gd name="connsiteY104" fmla="*/ 2310168 h 6858000"/>
              <a:gd name="connsiteX105" fmla="*/ 744534 w 5957423"/>
              <a:gd name="connsiteY105" fmla="*/ 2513617 h 6858000"/>
              <a:gd name="connsiteX106" fmla="*/ 744534 w 5957423"/>
              <a:gd name="connsiteY106" fmla="*/ 2166650 h 6858000"/>
              <a:gd name="connsiteX107" fmla="*/ 866783 w 5957423"/>
              <a:gd name="connsiteY107" fmla="*/ 2072022 h 6858000"/>
              <a:gd name="connsiteX108" fmla="*/ 860473 w 5957423"/>
              <a:gd name="connsiteY108" fmla="*/ 2060983 h 6858000"/>
              <a:gd name="connsiteX109" fmla="*/ 738225 w 5957423"/>
              <a:gd name="connsiteY109" fmla="*/ 2155610 h 6858000"/>
              <a:gd name="connsiteX110" fmla="*/ 373056 w 5957423"/>
              <a:gd name="connsiteY110" fmla="*/ 1878036 h 6858000"/>
              <a:gd name="connsiteX111" fmla="*/ 732704 w 5957423"/>
              <a:gd name="connsiteY111" fmla="*/ 1598885 h 6858000"/>
              <a:gd name="connsiteX112" fmla="*/ 1480393 w 5957423"/>
              <a:gd name="connsiteY112" fmla="*/ 1238512 h 6858000"/>
              <a:gd name="connsiteX113" fmla="*/ 1480393 w 5957423"/>
              <a:gd name="connsiteY113" fmla="*/ 1585480 h 6858000"/>
              <a:gd name="connsiteX114" fmla="*/ 1391269 w 5957423"/>
              <a:gd name="connsiteY114" fmla="*/ 1654085 h 6858000"/>
              <a:gd name="connsiteX115" fmla="*/ 1399156 w 5957423"/>
              <a:gd name="connsiteY115" fmla="*/ 1664336 h 6858000"/>
              <a:gd name="connsiteX116" fmla="*/ 1483547 w 5957423"/>
              <a:gd name="connsiteY116" fmla="*/ 1598885 h 6858000"/>
              <a:gd name="connsiteX117" fmla="*/ 1848716 w 5957423"/>
              <a:gd name="connsiteY117" fmla="*/ 1876459 h 6858000"/>
              <a:gd name="connsiteX118" fmla="*/ 1658639 w 5957423"/>
              <a:gd name="connsiteY118" fmla="*/ 2023920 h 6858000"/>
              <a:gd name="connsiteX119" fmla="*/ 1489068 w 5957423"/>
              <a:gd name="connsiteY119" fmla="*/ 2155610 h 6858000"/>
              <a:gd name="connsiteX120" fmla="*/ 1123900 w 5957423"/>
              <a:gd name="connsiteY120" fmla="*/ 1878036 h 6858000"/>
              <a:gd name="connsiteX121" fmla="*/ 1398368 w 5957423"/>
              <a:gd name="connsiteY121" fmla="*/ 1665124 h 6858000"/>
              <a:gd name="connsiteX122" fmla="*/ 1390481 w 5957423"/>
              <a:gd name="connsiteY122" fmla="*/ 1654085 h 6858000"/>
              <a:gd name="connsiteX123" fmla="*/ 1118379 w 5957423"/>
              <a:gd name="connsiteY123" fmla="*/ 1865419 h 6858000"/>
              <a:gd name="connsiteX124" fmla="*/ 1118379 w 5957423"/>
              <a:gd name="connsiteY124" fmla="*/ 1519240 h 6858000"/>
              <a:gd name="connsiteX125" fmla="*/ 1230374 w 5957423"/>
              <a:gd name="connsiteY125" fmla="*/ 1432499 h 6858000"/>
              <a:gd name="connsiteX126" fmla="*/ 1480393 w 5957423"/>
              <a:gd name="connsiteY126" fmla="*/ 1238512 h 6858000"/>
              <a:gd name="connsiteX127" fmla="*/ 1110492 w 5957423"/>
              <a:gd name="connsiteY127" fmla="*/ 947533 h 6858000"/>
              <a:gd name="connsiteX128" fmla="*/ 1475660 w 5957423"/>
              <a:gd name="connsiteY128" fmla="*/ 1225107 h 6858000"/>
              <a:gd name="connsiteX129" fmla="*/ 1223276 w 5957423"/>
              <a:gd name="connsiteY129" fmla="*/ 1421459 h 6858000"/>
              <a:gd name="connsiteX130" fmla="*/ 1230374 w 5957423"/>
              <a:gd name="connsiteY130" fmla="*/ 1432499 h 6858000"/>
              <a:gd name="connsiteX131" fmla="*/ 1222487 w 5957423"/>
              <a:gd name="connsiteY131" fmla="*/ 1422247 h 6858000"/>
              <a:gd name="connsiteX132" fmla="*/ 1112069 w 5957423"/>
              <a:gd name="connsiteY132" fmla="*/ 1508201 h 6858000"/>
              <a:gd name="connsiteX133" fmla="*/ 746900 w 5957423"/>
              <a:gd name="connsiteY133" fmla="*/ 1230627 h 6858000"/>
              <a:gd name="connsiteX134" fmla="*/ 1110492 w 5957423"/>
              <a:gd name="connsiteY134" fmla="*/ 947533 h 6858000"/>
              <a:gd name="connsiteX135" fmla="*/ 1488280 w 5957423"/>
              <a:gd name="connsiteY135" fmla="*/ 296181 h 6858000"/>
              <a:gd name="connsiteX136" fmla="*/ 1498533 w 5957423"/>
              <a:gd name="connsiteY136" fmla="*/ 304066 h 6858000"/>
              <a:gd name="connsiteX137" fmla="*/ 1853448 w 5957423"/>
              <a:gd name="connsiteY137" fmla="*/ 573754 h 6858000"/>
              <a:gd name="connsiteX138" fmla="*/ 1489068 w 5957423"/>
              <a:gd name="connsiteY138" fmla="*/ 856060 h 6858000"/>
              <a:gd name="connsiteX139" fmla="*/ 1123900 w 5957423"/>
              <a:gd name="connsiteY139" fmla="*/ 578486 h 6858000"/>
              <a:gd name="connsiteX140" fmla="*/ 1488280 w 5957423"/>
              <a:gd name="connsiteY140" fmla="*/ 296181 h 6858000"/>
              <a:gd name="connsiteX141" fmla="*/ 1493012 w 5957423"/>
              <a:gd name="connsiteY141" fmla="*/ 0 h 6858000"/>
              <a:gd name="connsiteX142" fmla="*/ 5957423 w 5957423"/>
              <a:gd name="connsiteY142" fmla="*/ 0 h 6858000"/>
              <a:gd name="connsiteX143" fmla="*/ 5957423 w 5957423"/>
              <a:gd name="connsiteY143" fmla="*/ 6858000 h 6858000"/>
              <a:gd name="connsiteX144" fmla="*/ 843615 w 5957423"/>
              <a:gd name="connsiteY144" fmla="*/ 6858000 h 6858000"/>
              <a:gd name="connsiteX145" fmla="*/ 810785 w 5957423"/>
              <a:gd name="connsiteY145" fmla="*/ 6833040 h 6858000"/>
              <a:gd name="connsiteX146" fmla="*/ 746900 w 5957423"/>
              <a:gd name="connsiteY146" fmla="*/ 6784470 h 6858000"/>
              <a:gd name="connsiteX147" fmla="*/ 746900 w 5957423"/>
              <a:gd name="connsiteY147" fmla="*/ 6429617 h 6858000"/>
              <a:gd name="connsiteX148" fmla="*/ 1019002 w 5957423"/>
              <a:gd name="connsiteY148" fmla="*/ 6218282 h 6858000"/>
              <a:gd name="connsiteX149" fmla="*/ 1012693 w 5957423"/>
              <a:gd name="connsiteY149" fmla="*/ 6206454 h 6858000"/>
              <a:gd name="connsiteX150" fmla="*/ 1019791 w 5957423"/>
              <a:gd name="connsiteY150" fmla="*/ 6217493 h 6858000"/>
              <a:gd name="connsiteX151" fmla="*/ 1110492 w 5957423"/>
              <a:gd name="connsiteY151" fmla="*/ 6147311 h 6858000"/>
              <a:gd name="connsiteX152" fmla="*/ 1489068 w 5957423"/>
              <a:gd name="connsiteY152" fmla="*/ 6435925 h 6858000"/>
              <a:gd name="connsiteX153" fmla="*/ 1870800 w 5957423"/>
              <a:gd name="connsiteY153" fmla="*/ 6140214 h 6858000"/>
              <a:gd name="connsiteX154" fmla="*/ 1870800 w 5957423"/>
              <a:gd name="connsiteY154" fmla="*/ 6021930 h 6858000"/>
              <a:gd name="connsiteX155" fmla="*/ 1857392 w 5957423"/>
              <a:gd name="connsiteY155" fmla="*/ 6027450 h 6858000"/>
              <a:gd name="connsiteX156" fmla="*/ 1857392 w 5957423"/>
              <a:gd name="connsiteY156" fmla="*/ 6133906 h 6858000"/>
              <a:gd name="connsiteX157" fmla="*/ 1495378 w 5957423"/>
              <a:gd name="connsiteY157" fmla="*/ 6413845 h 6858000"/>
              <a:gd name="connsiteX158" fmla="*/ 1495378 w 5957423"/>
              <a:gd name="connsiteY158" fmla="*/ 6067667 h 6858000"/>
              <a:gd name="connsiteX159" fmla="*/ 1857392 w 5957423"/>
              <a:gd name="connsiteY159" fmla="*/ 5786939 h 6858000"/>
              <a:gd name="connsiteX160" fmla="*/ 1857392 w 5957423"/>
              <a:gd name="connsiteY160" fmla="*/ 6026661 h 6858000"/>
              <a:gd name="connsiteX161" fmla="*/ 1870800 w 5957423"/>
              <a:gd name="connsiteY161" fmla="*/ 6021141 h 6858000"/>
              <a:gd name="connsiteX162" fmla="*/ 1870800 w 5957423"/>
              <a:gd name="connsiteY162" fmla="*/ 5770379 h 6858000"/>
              <a:gd name="connsiteX163" fmla="*/ 1739875 w 5957423"/>
              <a:gd name="connsiteY163" fmla="*/ 5671020 h 6858000"/>
              <a:gd name="connsiteX164" fmla="*/ 1497744 w 5957423"/>
              <a:gd name="connsiteY164" fmla="*/ 5487285 h 6858000"/>
              <a:gd name="connsiteX165" fmla="*/ 1497744 w 5957423"/>
              <a:gd name="connsiteY165" fmla="*/ 5307493 h 6858000"/>
              <a:gd name="connsiteX166" fmla="*/ 1484336 w 5957423"/>
              <a:gd name="connsiteY166" fmla="*/ 5309858 h 6858000"/>
              <a:gd name="connsiteX167" fmla="*/ 1484336 w 5957423"/>
              <a:gd name="connsiteY167" fmla="*/ 5480976 h 6858000"/>
              <a:gd name="connsiteX168" fmla="*/ 1122322 w 5957423"/>
              <a:gd name="connsiteY168" fmla="*/ 5761705 h 6858000"/>
              <a:gd name="connsiteX169" fmla="*/ 1122322 w 5957423"/>
              <a:gd name="connsiteY169" fmla="*/ 5415526 h 6858000"/>
              <a:gd name="connsiteX170" fmla="*/ 1292682 w 5957423"/>
              <a:gd name="connsiteY170" fmla="*/ 5283047 h 6858000"/>
              <a:gd name="connsiteX171" fmla="*/ 1285583 w 5957423"/>
              <a:gd name="connsiteY171" fmla="*/ 5272796 h 6858000"/>
              <a:gd name="connsiteX172" fmla="*/ 1116013 w 5957423"/>
              <a:gd name="connsiteY172" fmla="*/ 5403697 h 6858000"/>
              <a:gd name="connsiteX173" fmla="*/ 750844 w 5957423"/>
              <a:gd name="connsiteY173" fmla="*/ 5126124 h 6858000"/>
              <a:gd name="connsiteX174" fmla="*/ 1025312 w 5957423"/>
              <a:gd name="connsiteY174" fmla="*/ 4913212 h 6858000"/>
              <a:gd name="connsiteX175" fmla="*/ 1110492 w 5957423"/>
              <a:gd name="connsiteY175" fmla="*/ 4847761 h 6858000"/>
              <a:gd name="connsiteX176" fmla="*/ 1475660 w 5957423"/>
              <a:gd name="connsiteY176" fmla="*/ 5125335 h 6858000"/>
              <a:gd name="connsiteX177" fmla="*/ 1285583 w 5957423"/>
              <a:gd name="connsiteY177" fmla="*/ 5272008 h 6858000"/>
              <a:gd name="connsiteX178" fmla="*/ 1293470 w 5957423"/>
              <a:gd name="connsiteY178" fmla="*/ 5283047 h 6858000"/>
              <a:gd name="connsiteX179" fmla="*/ 1484336 w 5957423"/>
              <a:gd name="connsiteY179" fmla="*/ 5134798 h 6858000"/>
              <a:gd name="connsiteX180" fmla="*/ 1484336 w 5957423"/>
              <a:gd name="connsiteY180" fmla="*/ 5309070 h 6858000"/>
              <a:gd name="connsiteX181" fmla="*/ 1497744 w 5957423"/>
              <a:gd name="connsiteY181" fmla="*/ 5306704 h 6858000"/>
              <a:gd name="connsiteX182" fmla="*/ 1497744 w 5957423"/>
              <a:gd name="connsiteY182" fmla="*/ 5129278 h 6858000"/>
              <a:gd name="connsiteX183" fmla="*/ 1513518 w 5957423"/>
              <a:gd name="connsiteY183" fmla="*/ 5116661 h 6858000"/>
              <a:gd name="connsiteX184" fmla="*/ 1513518 w 5957423"/>
              <a:gd name="connsiteY184" fmla="*/ 5100101 h 6858000"/>
              <a:gd name="connsiteX185" fmla="*/ 1495378 w 5957423"/>
              <a:gd name="connsiteY185" fmla="*/ 5114295 h 6858000"/>
              <a:gd name="connsiteX186" fmla="*/ 1495378 w 5957423"/>
              <a:gd name="connsiteY186" fmla="*/ 4768116 h 6858000"/>
              <a:gd name="connsiteX187" fmla="*/ 1513518 w 5957423"/>
              <a:gd name="connsiteY187" fmla="*/ 4753922 h 6858000"/>
              <a:gd name="connsiteX188" fmla="*/ 1513518 w 5957423"/>
              <a:gd name="connsiteY188" fmla="*/ 4737362 h 6858000"/>
              <a:gd name="connsiteX189" fmla="*/ 1489068 w 5957423"/>
              <a:gd name="connsiteY189" fmla="*/ 4756288 h 6858000"/>
              <a:gd name="connsiteX190" fmla="*/ 1123900 w 5957423"/>
              <a:gd name="connsiteY190" fmla="*/ 4478714 h 6858000"/>
              <a:gd name="connsiteX191" fmla="*/ 1488280 w 5957423"/>
              <a:gd name="connsiteY191" fmla="*/ 4196409 h 6858000"/>
              <a:gd name="connsiteX192" fmla="*/ 1853448 w 5957423"/>
              <a:gd name="connsiteY192" fmla="*/ 4473983 h 6858000"/>
              <a:gd name="connsiteX193" fmla="*/ 1514307 w 5957423"/>
              <a:gd name="connsiteY193" fmla="*/ 4737362 h 6858000"/>
              <a:gd name="connsiteX194" fmla="*/ 1514307 w 5957423"/>
              <a:gd name="connsiteY194" fmla="*/ 4753134 h 6858000"/>
              <a:gd name="connsiteX195" fmla="*/ 1857392 w 5957423"/>
              <a:gd name="connsiteY195" fmla="*/ 4487388 h 6858000"/>
              <a:gd name="connsiteX196" fmla="*/ 1857392 w 5957423"/>
              <a:gd name="connsiteY196" fmla="*/ 4833567 h 6858000"/>
              <a:gd name="connsiteX197" fmla="*/ 1514307 w 5957423"/>
              <a:gd name="connsiteY197" fmla="*/ 5100101 h 6858000"/>
              <a:gd name="connsiteX198" fmla="*/ 1514307 w 5957423"/>
              <a:gd name="connsiteY198" fmla="*/ 5116661 h 6858000"/>
              <a:gd name="connsiteX199" fmla="*/ 1870800 w 5957423"/>
              <a:gd name="connsiteY199" fmla="*/ 4839875 h 6858000"/>
              <a:gd name="connsiteX200" fmla="*/ 1870800 w 5957423"/>
              <a:gd name="connsiteY200" fmla="*/ 4470828 h 6858000"/>
              <a:gd name="connsiteX201" fmla="*/ 1497744 w 5957423"/>
              <a:gd name="connsiteY201" fmla="*/ 4186946 h 6858000"/>
              <a:gd name="connsiteX202" fmla="*/ 1497744 w 5957423"/>
              <a:gd name="connsiteY202" fmla="*/ 3839190 h 6858000"/>
              <a:gd name="connsiteX203" fmla="*/ 1484336 w 5957423"/>
              <a:gd name="connsiteY203" fmla="*/ 3849441 h 6858000"/>
              <a:gd name="connsiteX204" fmla="*/ 1484336 w 5957423"/>
              <a:gd name="connsiteY204" fmla="*/ 4182215 h 6858000"/>
              <a:gd name="connsiteX205" fmla="*/ 1122322 w 5957423"/>
              <a:gd name="connsiteY205" fmla="*/ 4462154 h 6858000"/>
              <a:gd name="connsiteX206" fmla="*/ 1122322 w 5957423"/>
              <a:gd name="connsiteY206" fmla="*/ 4115975 h 6858000"/>
              <a:gd name="connsiteX207" fmla="*/ 1484336 w 5957423"/>
              <a:gd name="connsiteY207" fmla="*/ 3835248 h 6858000"/>
              <a:gd name="connsiteX208" fmla="*/ 1484336 w 5957423"/>
              <a:gd name="connsiteY208" fmla="*/ 3848653 h 6858000"/>
              <a:gd name="connsiteX209" fmla="*/ 1497744 w 5957423"/>
              <a:gd name="connsiteY209" fmla="*/ 3838402 h 6858000"/>
              <a:gd name="connsiteX210" fmla="*/ 1497744 w 5957423"/>
              <a:gd name="connsiteY210" fmla="*/ 3818688 h 6858000"/>
              <a:gd name="connsiteX211" fmla="*/ 1136519 w 5957423"/>
              <a:gd name="connsiteY211" fmla="*/ 3544268 h 6858000"/>
              <a:gd name="connsiteX212" fmla="*/ 1125477 w 5957423"/>
              <a:gd name="connsiteY212" fmla="*/ 3552154 h 6858000"/>
              <a:gd name="connsiteX213" fmla="*/ 1135730 w 5957423"/>
              <a:gd name="connsiteY213" fmla="*/ 3543479 h 6858000"/>
              <a:gd name="connsiteX214" fmla="*/ 1119956 w 5957423"/>
              <a:gd name="connsiteY214" fmla="*/ 3531651 h 6858000"/>
              <a:gd name="connsiteX215" fmla="*/ 1119956 w 5957423"/>
              <a:gd name="connsiteY215" fmla="*/ 3519822 h 6858000"/>
              <a:gd name="connsiteX216" fmla="*/ 1106548 w 5957423"/>
              <a:gd name="connsiteY216" fmla="*/ 3519822 h 6858000"/>
              <a:gd name="connsiteX217" fmla="*/ 1106548 w 5957423"/>
              <a:gd name="connsiteY217" fmla="*/ 3532439 h 6858000"/>
              <a:gd name="connsiteX218" fmla="*/ 744534 w 5957423"/>
              <a:gd name="connsiteY218" fmla="*/ 3812379 h 6858000"/>
              <a:gd name="connsiteX219" fmla="*/ 744534 w 5957423"/>
              <a:gd name="connsiteY219" fmla="*/ 3495377 h 6858000"/>
              <a:gd name="connsiteX220" fmla="*/ 744534 w 5957423"/>
              <a:gd name="connsiteY220" fmla="*/ 3466989 h 6858000"/>
              <a:gd name="connsiteX221" fmla="*/ 1106548 w 5957423"/>
              <a:gd name="connsiteY221" fmla="*/ 3186261 h 6858000"/>
              <a:gd name="connsiteX222" fmla="*/ 1106548 w 5957423"/>
              <a:gd name="connsiteY222" fmla="*/ 3500109 h 6858000"/>
              <a:gd name="connsiteX223" fmla="*/ 1106548 w 5957423"/>
              <a:gd name="connsiteY223" fmla="*/ 3519034 h 6858000"/>
              <a:gd name="connsiteX224" fmla="*/ 1119956 w 5957423"/>
              <a:gd name="connsiteY224" fmla="*/ 3519034 h 6858000"/>
              <a:gd name="connsiteX225" fmla="*/ 1119956 w 5957423"/>
              <a:gd name="connsiteY225" fmla="*/ 3180741 h 6858000"/>
              <a:gd name="connsiteX226" fmla="*/ 1392847 w 5957423"/>
              <a:gd name="connsiteY226" fmla="*/ 2969406 h 6858000"/>
              <a:gd name="connsiteX227" fmla="*/ 1483547 w 5957423"/>
              <a:gd name="connsiteY227" fmla="*/ 2899224 h 6858000"/>
              <a:gd name="connsiteX228" fmla="*/ 1862913 w 5957423"/>
              <a:gd name="connsiteY228" fmla="*/ 3187049 h 6858000"/>
              <a:gd name="connsiteX229" fmla="*/ 2243855 w 5957423"/>
              <a:gd name="connsiteY229" fmla="*/ 2891339 h 6858000"/>
              <a:gd name="connsiteX230" fmla="*/ 2243855 w 5957423"/>
              <a:gd name="connsiteY230" fmla="*/ 2773843 h 6858000"/>
              <a:gd name="connsiteX231" fmla="*/ 2231236 w 5957423"/>
              <a:gd name="connsiteY231" fmla="*/ 2779363 h 6858000"/>
              <a:gd name="connsiteX232" fmla="*/ 2231236 w 5957423"/>
              <a:gd name="connsiteY232" fmla="*/ 2885030 h 6858000"/>
              <a:gd name="connsiteX233" fmla="*/ 1869222 w 5957423"/>
              <a:gd name="connsiteY233" fmla="*/ 3165758 h 6858000"/>
              <a:gd name="connsiteX234" fmla="*/ 1869222 w 5957423"/>
              <a:gd name="connsiteY234" fmla="*/ 2819579 h 6858000"/>
              <a:gd name="connsiteX235" fmla="*/ 2231236 w 5957423"/>
              <a:gd name="connsiteY235" fmla="*/ 2538851 h 6858000"/>
              <a:gd name="connsiteX236" fmla="*/ 2231236 w 5957423"/>
              <a:gd name="connsiteY236" fmla="*/ 2778574 h 6858000"/>
              <a:gd name="connsiteX237" fmla="*/ 2243855 w 5957423"/>
              <a:gd name="connsiteY237" fmla="*/ 2773054 h 6858000"/>
              <a:gd name="connsiteX238" fmla="*/ 2243855 w 5957423"/>
              <a:gd name="connsiteY238" fmla="*/ 2522291 h 6858000"/>
              <a:gd name="connsiteX239" fmla="*/ 2113720 w 5957423"/>
              <a:gd name="connsiteY239" fmla="*/ 2422933 h 6858000"/>
              <a:gd name="connsiteX240" fmla="*/ 2100312 w 5957423"/>
              <a:gd name="connsiteY240" fmla="*/ 2429241 h 6858000"/>
              <a:gd name="connsiteX241" fmla="*/ 2226503 w 5957423"/>
              <a:gd name="connsiteY241" fmla="*/ 2525446 h 6858000"/>
              <a:gd name="connsiteX242" fmla="*/ 1862124 w 5957423"/>
              <a:gd name="connsiteY242" fmla="*/ 2807751 h 6858000"/>
              <a:gd name="connsiteX243" fmla="*/ 1496955 w 5957423"/>
              <a:gd name="connsiteY243" fmla="*/ 2530177 h 6858000"/>
              <a:gd name="connsiteX244" fmla="*/ 1861335 w 5957423"/>
              <a:gd name="connsiteY244" fmla="*/ 2247872 h 6858000"/>
              <a:gd name="connsiteX245" fmla="*/ 2099523 w 5957423"/>
              <a:gd name="connsiteY245" fmla="*/ 2428452 h 6858000"/>
              <a:gd name="connsiteX246" fmla="*/ 2112931 w 5957423"/>
              <a:gd name="connsiteY246" fmla="*/ 2422144 h 6858000"/>
              <a:gd name="connsiteX247" fmla="*/ 1870800 w 5957423"/>
              <a:gd name="connsiteY247" fmla="*/ 2238409 h 6858000"/>
              <a:gd name="connsiteX248" fmla="*/ 1870800 w 5957423"/>
              <a:gd name="connsiteY248" fmla="*/ 2059405 h 6858000"/>
              <a:gd name="connsiteX249" fmla="*/ 1857392 w 5957423"/>
              <a:gd name="connsiteY249" fmla="*/ 2060983 h 6858000"/>
              <a:gd name="connsiteX250" fmla="*/ 1857392 w 5957423"/>
              <a:gd name="connsiteY250" fmla="*/ 2232889 h 6858000"/>
              <a:gd name="connsiteX251" fmla="*/ 1496167 w 5957423"/>
              <a:gd name="connsiteY251" fmla="*/ 2513617 h 6858000"/>
              <a:gd name="connsiteX252" fmla="*/ 1496167 w 5957423"/>
              <a:gd name="connsiteY252" fmla="*/ 2166650 h 6858000"/>
              <a:gd name="connsiteX253" fmla="*/ 1666526 w 5957423"/>
              <a:gd name="connsiteY253" fmla="*/ 2034960 h 6858000"/>
              <a:gd name="connsiteX254" fmla="*/ 1658639 w 5957423"/>
              <a:gd name="connsiteY254" fmla="*/ 2023920 h 6858000"/>
              <a:gd name="connsiteX255" fmla="*/ 1666526 w 5957423"/>
              <a:gd name="connsiteY255" fmla="*/ 2034172 h 6858000"/>
              <a:gd name="connsiteX256" fmla="*/ 1857392 w 5957423"/>
              <a:gd name="connsiteY256" fmla="*/ 1885922 h 6858000"/>
              <a:gd name="connsiteX257" fmla="*/ 1857392 w 5957423"/>
              <a:gd name="connsiteY257" fmla="*/ 2060194 h 6858000"/>
              <a:gd name="connsiteX258" fmla="*/ 1870800 w 5957423"/>
              <a:gd name="connsiteY258" fmla="*/ 2058617 h 6858000"/>
              <a:gd name="connsiteX259" fmla="*/ 1870800 w 5957423"/>
              <a:gd name="connsiteY259" fmla="*/ 1881190 h 6858000"/>
              <a:gd name="connsiteX260" fmla="*/ 1886574 w 5957423"/>
              <a:gd name="connsiteY260" fmla="*/ 1868573 h 6858000"/>
              <a:gd name="connsiteX261" fmla="*/ 1886574 w 5957423"/>
              <a:gd name="connsiteY261" fmla="*/ 1852014 h 6858000"/>
              <a:gd name="connsiteX262" fmla="*/ 1869222 w 5957423"/>
              <a:gd name="connsiteY262" fmla="*/ 1865419 h 6858000"/>
              <a:gd name="connsiteX263" fmla="*/ 1869222 w 5957423"/>
              <a:gd name="connsiteY263" fmla="*/ 1519240 h 6858000"/>
              <a:gd name="connsiteX264" fmla="*/ 1886574 w 5957423"/>
              <a:gd name="connsiteY264" fmla="*/ 1505835 h 6858000"/>
              <a:gd name="connsiteX265" fmla="*/ 1886574 w 5957423"/>
              <a:gd name="connsiteY265" fmla="*/ 1489275 h 6858000"/>
              <a:gd name="connsiteX266" fmla="*/ 1862124 w 5957423"/>
              <a:gd name="connsiteY266" fmla="*/ 1508201 h 6858000"/>
              <a:gd name="connsiteX267" fmla="*/ 1496955 w 5957423"/>
              <a:gd name="connsiteY267" fmla="*/ 1230627 h 6858000"/>
              <a:gd name="connsiteX268" fmla="*/ 1861335 w 5957423"/>
              <a:gd name="connsiteY268" fmla="*/ 947533 h 6858000"/>
              <a:gd name="connsiteX269" fmla="*/ 2226503 w 5957423"/>
              <a:gd name="connsiteY269" fmla="*/ 1225107 h 6858000"/>
              <a:gd name="connsiteX270" fmla="*/ 1887362 w 5957423"/>
              <a:gd name="connsiteY270" fmla="*/ 1488487 h 6858000"/>
              <a:gd name="connsiteX271" fmla="*/ 1887362 w 5957423"/>
              <a:gd name="connsiteY271" fmla="*/ 1505046 h 6858000"/>
              <a:gd name="connsiteX272" fmla="*/ 2231236 w 5957423"/>
              <a:gd name="connsiteY272" fmla="*/ 1238512 h 6858000"/>
              <a:gd name="connsiteX273" fmla="*/ 2231236 w 5957423"/>
              <a:gd name="connsiteY273" fmla="*/ 1585480 h 6858000"/>
              <a:gd name="connsiteX274" fmla="*/ 1887362 w 5957423"/>
              <a:gd name="connsiteY274" fmla="*/ 1851225 h 6858000"/>
              <a:gd name="connsiteX275" fmla="*/ 1887362 w 5957423"/>
              <a:gd name="connsiteY275" fmla="*/ 1867785 h 6858000"/>
              <a:gd name="connsiteX276" fmla="*/ 2243855 w 5957423"/>
              <a:gd name="connsiteY276" fmla="*/ 1591788 h 6858000"/>
              <a:gd name="connsiteX277" fmla="*/ 2243855 w 5957423"/>
              <a:gd name="connsiteY277" fmla="*/ 1221952 h 6858000"/>
              <a:gd name="connsiteX278" fmla="*/ 1870800 w 5957423"/>
              <a:gd name="connsiteY278" fmla="*/ 938859 h 6858000"/>
              <a:gd name="connsiteX279" fmla="*/ 1870800 w 5957423"/>
              <a:gd name="connsiteY279" fmla="*/ 590314 h 6858000"/>
              <a:gd name="connsiteX280" fmla="*/ 1857392 w 5957423"/>
              <a:gd name="connsiteY280" fmla="*/ 600566 h 6858000"/>
              <a:gd name="connsiteX281" fmla="*/ 1857392 w 5957423"/>
              <a:gd name="connsiteY281" fmla="*/ 933339 h 6858000"/>
              <a:gd name="connsiteX282" fmla="*/ 1496167 w 5957423"/>
              <a:gd name="connsiteY282" fmla="*/ 1214067 h 6858000"/>
              <a:gd name="connsiteX283" fmla="*/ 1496167 w 5957423"/>
              <a:gd name="connsiteY283" fmla="*/ 867888 h 6858000"/>
              <a:gd name="connsiteX284" fmla="*/ 1857392 w 5957423"/>
              <a:gd name="connsiteY284" fmla="*/ 587160 h 6858000"/>
              <a:gd name="connsiteX285" fmla="*/ 1857392 w 5957423"/>
              <a:gd name="connsiteY285" fmla="*/ 599777 h 6858000"/>
              <a:gd name="connsiteX286" fmla="*/ 1870800 w 5957423"/>
              <a:gd name="connsiteY286" fmla="*/ 589526 h 6858000"/>
              <a:gd name="connsiteX287" fmla="*/ 1870800 w 5957423"/>
              <a:gd name="connsiteY287" fmla="*/ 570600 h 6858000"/>
              <a:gd name="connsiteX288" fmla="*/ 1509574 w 5957423"/>
              <a:gd name="connsiteY288" fmla="*/ 295392 h 6858000"/>
              <a:gd name="connsiteX289" fmla="*/ 1498533 w 5957423"/>
              <a:gd name="connsiteY289" fmla="*/ 304066 h 6858000"/>
              <a:gd name="connsiteX290" fmla="*/ 1508786 w 5957423"/>
              <a:gd name="connsiteY290" fmla="*/ 295392 h 6858000"/>
              <a:gd name="connsiteX291" fmla="*/ 1493012 w 5957423"/>
              <a:gd name="connsiteY291" fmla="*/ 283564 h 6858000"/>
              <a:gd name="connsiteX292" fmla="*/ 1493012 w 5957423"/>
              <a:gd name="connsiteY292" fmla="*/ 1953 h 6858000"/>
              <a:gd name="connsiteX293" fmla="*/ 1398859 w 5957423"/>
              <a:gd name="connsiteY293" fmla="*/ 0 h 6858000"/>
              <a:gd name="connsiteX294" fmla="*/ 1480393 w 5957423"/>
              <a:gd name="connsiteY294" fmla="*/ 0 h 6858000"/>
              <a:gd name="connsiteX295" fmla="*/ 1480393 w 5957423"/>
              <a:gd name="connsiteY295" fmla="*/ 84404 h 6858000"/>
              <a:gd name="connsiteX296" fmla="*/ 1480393 w 5957423"/>
              <a:gd name="connsiteY296" fmla="*/ 283564 h 6858000"/>
              <a:gd name="connsiteX297" fmla="*/ 1118379 w 5957423"/>
              <a:gd name="connsiteY297" fmla="*/ 564292 h 6858000"/>
              <a:gd name="connsiteX298" fmla="*/ 1118379 w 5957423"/>
              <a:gd name="connsiteY298" fmla="*/ 218113 h 6858000"/>
              <a:gd name="connsiteX299" fmla="*/ 1379242 w 5957423"/>
              <a:gd name="connsiteY299" fmla="*/ 15255 h 6858000"/>
              <a:gd name="connsiteX300" fmla="*/ 840168 w 5957423"/>
              <a:gd name="connsiteY300" fmla="*/ 0 h 6858000"/>
              <a:gd name="connsiteX301" fmla="*/ 1377550 w 5957423"/>
              <a:gd name="connsiteY301" fmla="*/ 0 h 6858000"/>
              <a:gd name="connsiteX302" fmla="*/ 1301753 w 5957423"/>
              <a:gd name="connsiteY302" fmla="*/ 58896 h 6858000"/>
              <a:gd name="connsiteX303" fmla="*/ 1112069 w 5957423"/>
              <a:gd name="connsiteY303" fmla="*/ 206284 h 6858000"/>
              <a:gd name="connsiteX304" fmla="*/ 857417 w 5957423"/>
              <a:gd name="connsiteY304" fmla="*/ 1308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Lst>
            <a:rect l="l" t="t" r="r" b="b"/>
            <a:pathLst>
              <a:path w="5957423" h="6858000" extrusionOk="0">
                <a:moveTo>
                  <a:pt x="738225" y="6793932"/>
                </a:moveTo>
                <a:cubicBezTo>
                  <a:pt x="771350" y="6819166"/>
                  <a:pt x="796195" y="6838092"/>
                  <a:pt x="814828" y="6852286"/>
                </a:cubicBezTo>
                <a:lnTo>
                  <a:pt x="822329" y="6858000"/>
                </a:lnTo>
                <a:lnTo>
                  <a:pt x="655724" y="6858000"/>
                </a:lnTo>
                <a:lnTo>
                  <a:pt x="656989" y="6857017"/>
                </a:lnTo>
                <a:cubicBezTo>
                  <a:pt x="738225" y="6793932"/>
                  <a:pt x="738225" y="6793932"/>
                  <a:pt x="738225" y="6793932"/>
                </a:cubicBezTo>
                <a:close/>
                <a:moveTo>
                  <a:pt x="733493" y="6434348"/>
                </a:moveTo>
                <a:cubicBezTo>
                  <a:pt x="733493" y="6780527"/>
                  <a:pt x="733493" y="6780527"/>
                  <a:pt x="733493" y="6780527"/>
                </a:cubicBezTo>
                <a:cubicBezTo>
                  <a:pt x="639637" y="6853075"/>
                  <a:pt x="639637" y="6853075"/>
                  <a:pt x="639637" y="6853075"/>
                </a:cubicBezTo>
                <a:cubicBezTo>
                  <a:pt x="645158" y="6854652"/>
                  <a:pt x="650679" y="6855440"/>
                  <a:pt x="656989" y="6857017"/>
                </a:cubicBezTo>
                <a:cubicBezTo>
                  <a:pt x="650679" y="6856229"/>
                  <a:pt x="644369" y="6854652"/>
                  <a:pt x="638848" y="6853863"/>
                </a:cubicBezTo>
                <a:lnTo>
                  <a:pt x="633515" y="6858000"/>
                </a:lnTo>
                <a:lnTo>
                  <a:pt x="371479" y="6858000"/>
                </a:lnTo>
                <a:lnTo>
                  <a:pt x="371479" y="6799592"/>
                </a:lnTo>
                <a:cubicBezTo>
                  <a:pt x="371479" y="6715076"/>
                  <a:pt x="371479" y="6715076"/>
                  <a:pt x="371479" y="6715076"/>
                </a:cubicBezTo>
                <a:cubicBezTo>
                  <a:pt x="733493" y="6434348"/>
                  <a:pt x="733493" y="6434348"/>
                  <a:pt x="733493" y="6434348"/>
                </a:cubicBezTo>
                <a:close/>
                <a:moveTo>
                  <a:pt x="1106548" y="5786939"/>
                </a:moveTo>
                <a:cubicBezTo>
                  <a:pt x="1106548" y="6133906"/>
                  <a:pt x="1106548" y="6133906"/>
                  <a:pt x="1106548" y="6133906"/>
                </a:cubicBezTo>
                <a:cubicBezTo>
                  <a:pt x="1012693" y="6206454"/>
                  <a:pt x="1012693" y="6206454"/>
                  <a:pt x="1012693" y="6206454"/>
                </a:cubicBezTo>
                <a:cubicBezTo>
                  <a:pt x="744534" y="6413845"/>
                  <a:pt x="744534" y="6413845"/>
                  <a:pt x="744534" y="6413845"/>
                </a:cubicBezTo>
                <a:cubicBezTo>
                  <a:pt x="744534" y="6067667"/>
                  <a:pt x="744534" y="6067667"/>
                  <a:pt x="744534" y="6067667"/>
                </a:cubicBezTo>
                <a:cubicBezTo>
                  <a:pt x="873093" y="5968308"/>
                  <a:pt x="873093" y="5968308"/>
                  <a:pt x="873093" y="5968308"/>
                </a:cubicBezTo>
                <a:cubicBezTo>
                  <a:pt x="1106548" y="5786939"/>
                  <a:pt x="1106548" y="5786939"/>
                  <a:pt x="1106548" y="5786939"/>
                </a:cubicBezTo>
                <a:close/>
                <a:moveTo>
                  <a:pt x="1739875" y="5671020"/>
                </a:moveTo>
                <a:cubicBezTo>
                  <a:pt x="1726467" y="5677328"/>
                  <a:pt x="1726467" y="5677328"/>
                  <a:pt x="1726467" y="5677328"/>
                </a:cubicBezTo>
                <a:cubicBezTo>
                  <a:pt x="1739875" y="5671020"/>
                  <a:pt x="1739875" y="5671020"/>
                  <a:pt x="1739875" y="5671020"/>
                </a:cubicBezTo>
                <a:close/>
                <a:moveTo>
                  <a:pt x="1488280" y="5495959"/>
                </a:moveTo>
                <a:cubicBezTo>
                  <a:pt x="1726467" y="5677328"/>
                  <a:pt x="1726467" y="5677328"/>
                  <a:pt x="1726467" y="5677328"/>
                </a:cubicBezTo>
                <a:cubicBezTo>
                  <a:pt x="1853448" y="5773533"/>
                  <a:pt x="1853448" y="5773533"/>
                  <a:pt x="1853448" y="5773533"/>
                </a:cubicBezTo>
                <a:cubicBezTo>
                  <a:pt x="1489068" y="6056627"/>
                  <a:pt x="1489068" y="6056627"/>
                  <a:pt x="1489068" y="6056627"/>
                </a:cubicBezTo>
                <a:cubicBezTo>
                  <a:pt x="1123900" y="5779053"/>
                  <a:pt x="1123900" y="5779053"/>
                  <a:pt x="1123900" y="5779053"/>
                </a:cubicBezTo>
                <a:cubicBezTo>
                  <a:pt x="1488280" y="5495959"/>
                  <a:pt x="1488280" y="5495959"/>
                  <a:pt x="1488280" y="5495959"/>
                </a:cubicBezTo>
                <a:close/>
                <a:moveTo>
                  <a:pt x="359648" y="4847761"/>
                </a:moveTo>
                <a:cubicBezTo>
                  <a:pt x="724817" y="5125335"/>
                  <a:pt x="724817" y="5125335"/>
                  <a:pt x="724817" y="5125335"/>
                </a:cubicBezTo>
                <a:cubicBezTo>
                  <a:pt x="487418" y="5309070"/>
                  <a:pt x="487418" y="5309070"/>
                  <a:pt x="487418" y="5309070"/>
                </a:cubicBezTo>
                <a:cubicBezTo>
                  <a:pt x="493727" y="5320110"/>
                  <a:pt x="493727" y="5320110"/>
                  <a:pt x="493727" y="5320110"/>
                </a:cubicBezTo>
                <a:cubicBezTo>
                  <a:pt x="733493" y="5134798"/>
                  <a:pt x="733493" y="5134798"/>
                  <a:pt x="733493" y="5134798"/>
                </a:cubicBezTo>
                <a:cubicBezTo>
                  <a:pt x="733493" y="5480976"/>
                  <a:pt x="733493" y="5480976"/>
                  <a:pt x="733493" y="5480976"/>
                </a:cubicBezTo>
                <a:cubicBezTo>
                  <a:pt x="633328" y="5558256"/>
                  <a:pt x="633328" y="5558256"/>
                  <a:pt x="633328" y="5558256"/>
                </a:cubicBezTo>
                <a:cubicBezTo>
                  <a:pt x="641215" y="5570873"/>
                  <a:pt x="641215" y="5570873"/>
                  <a:pt x="641215" y="5570873"/>
                </a:cubicBezTo>
                <a:cubicBezTo>
                  <a:pt x="737436" y="5495959"/>
                  <a:pt x="737436" y="5495959"/>
                  <a:pt x="737436" y="5495959"/>
                </a:cubicBezTo>
                <a:cubicBezTo>
                  <a:pt x="1102605" y="5773533"/>
                  <a:pt x="1102605" y="5773533"/>
                  <a:pt x="1102605" y="5773533"/>
                </a:cubicBezTo>
                <a:cubicBezTo>
                  <a:pt x="866783" y="5956479"/>
                  <a:pt x="866783" y="5956479"/>
                  <a:pt x="866783" y="5956479"/>
                </a:cubicBezTo>
                <a:cubicBezTo>
                  <a:pt x="873093" y="5968308"/>
                  <a:pt x="873093" y="5968308"/>
                  <a:pt x="873093" y="5968308"/>
                </a:cubicBezTo>
                <a:cubicBezTo>
                  <a:pt x="865994" y="5957268"/>
                  <a:pt x="865994" y="5957268"/>
                  <a:pt x="865994" y="5957268"/>
                </a:cubicBezTo>
                <a:cubicBezTo>
                  <a:pt x="738225" y="6056627"/>
                  <a:pt x="738225" y="6056627"/>
                  <a:pt x="738225" y="6056627"/>
                </a:cubicBezTo>
                <a:cubicBezTo>
                  <a:pt x="373056" y="5779053"/>
                  <a:pt x="373056" y="5779053"/>
                  <a:pt x="373056" y="5779053"/>
                </a:cubicBezTo>
                <a:cubicBezTo>
                  <a:pt x="640426" y="5571661"/>
                  <a:pt x="640426" y="5571661"/>
                  <a:pt x="640426" y="5571661"/>
                </a:cubicBezTo>
                <a:cubicBezTo>
                  <a:pt x="633328" y="5559044"/>
                  <a:pt x="633328" y="5559044"/>
                  <a:pt x="633328" y="5559044"/>
                </a:cubicBezTo>
                <a:cubicBezTo>
                  <a:pt x="371479" y="5761705"/>
                  <a:pt x="371479" y="5761705"/>
                  <a:pt x="371479" y="5761705"/>
                </a:cubicBezTo>
                <a:cubicBezTo>
                  <a:pt x="371479" y="5415526"/>
                  <a:pt x="371479" y="5415526"/>
                  <a:pt x="371479" y="5415526"/>
                </a:cubicBezTo>
                <a:cubicBezTo>
                  <a:pt x="493727" y="5320898"/>
                  <a:pt x="493727" y="5320898"/>
                  <a:pt x="493727" y="5320898"/>
                </a:cubicBezTo>
                <a:cubicBezTo>
                  <a:pt x="486629" y="5309070"/>
                  <a:pt x="486629" y="5309070"/>
                  <a:pt x="486629" y="5309070"/>
                </a:cubicBezTo>
                <a:cubicBezTo>
                  <a:pt x="365169" y="5403697"/>
                  <a:pt x="365169" y="5403697"/>
                  <a:pt x="365169" y="5403697"/>
                </a:cubicBezTo>
                <a:cubicBezTo>
                  <a:pt x="0" y="5126124"/>
                  <a:pt x="0" y="5126124"/>
                  <a:pt x="0" y="5126124"/>
                </a:cubicBezTo>
                <a:cubicBezTo>
                  <a:pt x="359648" y="4847761"/>
                  <a:pt x="359648" y="4847761"/>
                  <a:pt x="359648" y="4847761"/>
                </a:cubicBezTo>
                <a:close/>
                <a:moveTo>
                  <a:pt x="1106548" y="4487388"/>
                </a:moveTo>
                <a:cubicBezTo>
                  <a:pt x="1106548" y="4833567"/>
                  <a:pt x="1106548" y="4833567"/>
                  <a:pt x="1106548" y="4833567"/>
                </a:cubicBezTo>
                <a:cubicBezTo>
                  <a:pt x="1018214" y="4902172"/>
                  <a:pt x="1018214" y="4902172"/>
                  <a:pt x="1018214" y="4902172"/>
                </a:cubicBezTo>
                <a:cubicBezTo>
                  <a:pt x="1025312" y="4913212"/>
                  <a:pt x="1025312" y="4913212"/>
                  <a:pt x="1025312" y="4913212"/>
                </a:cubicBezTo>
                <a:cubicBezTo>
                  <a:pt x="1017425" y="4902960"/>
                  <a:pt x="1017425" y="4902960"/>
                  <a:pt x="1017425" y="4902960"/>
                </a:cubicBezTo>
                <a:cubicBezTo>
                  <a:pt x="744534" y="5114295"/>
                  <a:pt x="744534" y="5114295"/>
                  <a:pt x="744534" y="5114295"/>
                </a:cubicBezTo>
                <a:cubicBezTo>
                  <a:pt x="744534" y="4768116"/>
                  <a:pt x="744534" y="4768116"/>
                  <a:pt x="744534" y="4768116"/>
                </a:cubicBezTo>
                <a:cubicBezTo>
                  <a:pt x="856530" y="4680586"/>
                  <a:pt x="856530" y="4680586"/>
                  <a:pt x="856530" y="4680586"/>
                </a:cubicBezTo>
                <a:cubicBezTo>
                  <a:pt x="849432" y="4670335"/>
                  <a:pt x="849432" y="4670335"/>
                  <a:pt x="849432" y="4670335"/>
                </a:cubicBezTo>
                <a:cubicBezTo>
                  <a:pt x="857319" y="4680586"/>
                  <a:pt x="857319" y="4680586"/>
                  <a:pt x="857319" y="4680586"/>
                </a:cubicBezTo>
                <a:cubicBezTo>
                  <a:pt x="1106548" y="4487388"/>
                  <a:pt x="1106548" y="4487388"/>
                  <a:pt x="1106548" y="4487388"/>
                </a:cubicBezTo>
                <a:close/>
                <a:moveTo>
                  <a:pt x="737436" y="4196409"/>
                </a:moveTo>
                <a:cubicBezTo>
                  <a:pt x="1102605" y="4473983"/>
                  <a:pt x="1102605" y="4473983"/>
                  <a:pt x="1102605" y="4473983"/>
                </a:cubicBezTo>
                <a:cubicBezTo>
                  <a:pt x="849432" y="4670335"/>
                  <a:pt x="849432" y="4670335"/>
                  <a:pt x="849432" y="4670335"/>
                </a:cubicBezTo>
                <a:cubicBezTo>
                  <a:pt x="738225" y="4756288"/>
                  <a:pt x="738225" y="4756288"/>
                  <a:pt x="738225" y="4756288"/>
                </a:cubicBezTo>
                <a:cubicBezTo>
                  <a:pt x="373056" y="4478714"/>
                  <a:pt x="373056" y="4478714"/>
                  <a:pt x="373056" y="4478714"/>
                </a:cubicBezTo>
                <a:cubicBezTo>
                  <a:pt x="737436" y="4196409"/>
                  <a:pt x="737436" y="4196409"/>
                  <a:pt x="737436" y="4196409"/>
                </a:cubicBezTo>
                <a:close/>
                <a:moveTo>
                  <a:pt x="1115224" y="3544268"/>
                </a:moveTo>
                <a:cubicBezTo>
                  <a:pt x="1125477" y="3552154"/>
                  <a:pt x="1125477" y="3552154"/>
                  <a:pt x="1125477" y="3552154"/>
                </a:cubicBezTo>
                <a:cubicBezTo>
                  <a:pt x="1480393" y="3821842"/>
                  <a:pt x="1480393" y="3821842"/>
                  <a:pt x="1480393" y="3821842"/>
                </a:cubicBezTo>
                <a:cubicBezTo>
                  <a:pt x="1116013" y="4104935"/>
                  <a:pt x="1116013" y="4104935"/>
                  <a:pt x="1116013" y="4104935"/>
                </a:cubicBezTo>
                <a:cubicBezTo>
                  <a:pt x="750844" y="3826573"/>
                  <a:pt x="750844" y="3826573"/>
                  <a:pt x="750844" y="3826573"/>
                </a:cubicBezTo>
                <a:cubicBezTo>
                  <a:pt x="1115224" y="3544268"/>
                  <a:pt x="1115224" y="3544268"/>
                  <a:pt x="1115224" y="3544268"/>
                </a:cubicBezTo>
                <a:close/>
                <a:moveTo>
                  <a:pt x="1480393" y="2538851"/>
                </a:moveTo>
                <a:cubicBezTo>
                  <a:pt x="1480393" y="2885030"/>
                  <a:pt x="1480393" y="2885030"/>
                  <a:pt x="1480393" y="2885030"/>
                </a:cubicBezTo>
                <a:cubicBezTo>
                  <a:pt x="1386537" y="2957578"/>
                  <a:pt x="1386537" y="2957578"/>
                  <a:pt x="1386537" y="2957578"/>
                </a:cubicBezTo>
                <a:cubicBezTo>
                  <a:pt x="1392847" y="2969406"/>
                  <a:pt x="1392847" y="2969406"/>
                  <a:pt x="1392847" y="2969406"/>
                </a:cubicBezTo>
                <a:cubicBezTo>
                  <a:pt x="1385748" y="2958366"/>
                  <a:pt x="1385748" y="2958366"/>
                  <a:pt x="1385748" y="2958366"/>
                </a:cubicBezTo>
                <a:cubicBezTo>
                  <a:pt x="1118379" y="3165758"/>
                  <a:pt x="1118379" y="3165758"/>
                  <a:pt x="1118379" y="3165758"/>
                </a:cubicBezTo>
                <a:cubicBezTo>
                  <a:pt x="1118379" y="2819579"/>
                  <a:pt x="1118379" y="2819579"/>
                  <a:pt x="1118379" y="2819579"/>
                </a:cubicBezTo>
                <a:cubicBezTo>
                  <a:pt x="1246148" y="2720221"/>
                  <a:pt x="1246148" y="2720221"/>
                  <a:pt x="1246148" y="2720221"/>
                </a:cubicBezTo>
                <a:cubicBezTo>
                  <a:pt x="1239839" y="2708392"/>
                  <a:pt x="1239839" y="2708392"/>
                  <a:pt x="1239839" y="2708392"/>
                </a:cubicBezTo>
                <a:cubicBezTo>
                  <a:pt x="1246937" y="2719432"/>
                  <a:pt x="1246937" y="2719432"/>
                  <a:pt x="1246937" y="2719432"/>
                </a:cubicBezTo>
                <a:cubicBezTo>
                  <a:pt x="1480393" y="2538851"/>
                  <a:pt x="1480393" y="2538851"/>
                  <a:pt x="1480393" y="2538851"/>
                </a:cubicBezTo>
                <a:close/>
                <a:moveTo>
                  <a:pt x="732704" y="1598885"/>
                </a:moveTo>
                <a:cubicBezTo>
                  <a:pt x="1097873" y="1876459"/>
                  <a:pt x="1097873" y="1876459"/>
                  <a:pt x="1097873" y="1876459"/>
                </a:cubicBezTo>
                <a:cubicBezTo>
                  <a:pt x="860473" y="2060194"/>
                  <a:pt x="860473" y="2060194"/>
                  <a:pt x="860473" y="2060194"/>
                </a:cubicBezTo>
                <a:cubicBezTo>
                  <a:pt x="867572" y="2072022"/>
                  <a:pt x="867572" y="2072022"/>
                  <a:pt x="867572" y="2072022"/>
                </a:cubicBezTo>
                <a:cubicBezTo>
                  <a:pt x="1106548" y="1885922"/>
                  <a:pt x="1106548" y="1885922"/>
                  <a:pt x="1106548" y="1885922"/>
                </a:cubicBezTo>
                <a:cubicBezTo>
                  <a:pt x="1106548" y="2232889"/>
                  <a:pt x="1106548" y="2232889"/>
                  <a:pt x="1106548" y="2232889"/>
                </a:cubicBezTo>
                <a:cubicBezTo>
                  <a:pt x="1007172" y="2310168"/>
                  <a:pt x="1007172" y="2310168"/>
                  <a:pt x="1007172" y="2310168"/>
                </a:cubicBezTo>
                <a:cubicBezTo>
                  <a:pt x="1014270" y="2322785"/>
                  <a:pt x="1014270" y="2322785"/>
                  <a:pt x="1014270" y="2322785"/>
                </a:cubicBezTo>
                <a:cubicBezTo>
                  <a:pt x="1110492" y="2247872"/>
                  <a:pt x="1110492" y="2247872"/>
                  <a:pt x="1110492" y="2247872"/>
                </a:cubicBezTo>
                <a:cubicBezTo>
                  <a:pt x="1475660" y="2525446"/>
                  <a:pt x="1475660" y="2525446"/>
                  <a:pt x="1475660" y="2525446"/>
                </a:cubicBezTo>
                <a:cubicBezTo>
                  <a:pt x="1239839" y="2708392"/>
                  <a:pt x="1239839" y="2708392"/>
                  <a:pt x="1239839" y="2708392"/>
                </a:cubicBezTo>
                <a:cubicBezTo>
                  <a:pt x="1112069" y="2807751"/>
                  <a:pt x="1112069" y="2807751"/>
                  <a:pt x="1112069" y="2807751"/>
                </a:cubicBezTo>
                <a:cubicBezTo>
                  <a:pt x="746900" y="2530177"/>
                  <a:pt x="746900" y="2530177"/>
                  <a:pt x="746900" y="2530177"/>
                </a:cubicBezTo>
                <a:cubicBezTo>
                  <a:pt x="1013481" y="2322785"/>
                  <a:pt x="1013481" y="2322785"/>
                  <a:pt x="1013481" y="2322785"/>
                </a:cubicBezTo>
                <a:cubicBezTo>
                  <a:pt x="1006383" y="2310168"/>
                  <a:pt x="1006383" y="2310168"/>
                  <a:pt x="1006383" y="2310168"/>
                </a:cubicBezTo>
                <a:cubicBezTo>
                  <a:pt x="744534" y="2513617"/>
                  <a:pt x="744534" y="2513617"/>
                  <a:pt x="744534" y="2513617"/>
                </a:cubicBezTo>
                <a:cubicBezTo>
                  <a:pt x="744534" y="2166650"/>
                  <a:pt x="744534" y="2166650"/>
                  <a:pt x="744534" y="2166650"/>
                </a:cubicBezTo>
                <a:cubicBezTo>
                  <a:pt x="866783" y="2072022"/>
                  <a:pt x="866783" y="2072022"/>
                  <a:pt x="866783" y="2072022"/>
                </a:cubicBezTo>
                <a:cubicBezTo>
                  <a:pt x="860473" y="2060983"/>
                  <a:pt x="860473" y="2060983"/>
                  <a:pt x="860473" y="2060983"/>
                </a:cubicBezTo>
                <a:cubicBezTo>
                  <a:pt x="738225" y="2155610"/>
                  <a:pt x="738225" y="2155610"/>
                  <a:pt x="738225" y="2155610"/>
                </a:cubicBezTo>
                <a:cubicBezTo>
                  <a:pt x="373056" y="1878036"/>
                  <a:pt x="373056" y="1878036"/>
                  <a:pt x="373056" y="1878036"/>
                </a:cubicBezTo>
                <a:cubicBezTo>
                  <a:pt x="732704" y="1598885"/>
                  <a:pt x="732704" y="1598885"/>
                  <a:pt x="732704" y="1598885"/>
                </a:cubicBezTo>
                <a:close/>
                <a:moveTo>
                  <a:pt x="1480393" y="1238512"/>
                </a:moveTo>
                <a:cubicBezTo>
                  <a:pt x="1480393" y="1585480"/>
                  <a:pt x="1480393" y="1585480"/>
                  <a:pt x="1480393" y="1585480"/>
                </a:cubicBezTo>
                <a:cubicBezTo>
                  <a:pt x="1391269" y="1654085"/>
                  <a:pt x="1391269" y="1654085"/>
                  <a:pt x="1391269" y="1654085"/>
                </a:cubicBezTo>
                <a:cubicBezTo>
                  <a:pt x="1399156" y="1664336"/>
                  <a:pt x="1399156" y="1664336"/>
                  <a:pt x="1399156" y="1664336"/>
                </a:cubicBezTo>
                <a:cubicBezTo>
                  <a:pt x="1483547" y="1598885"/>
                  <a:pt x="1483547" y="1598885"/>
                  <a:pt x="1483547" y="1598885"/>
                </a:cubicBezTo>
                <a:cubicBezTo>
                  <a:pt x="1848716" y="1876459"/>
                  <a:pt x="1848716" y="1876459"/>
                  <a:pt x="1848716" y="1876459"/>
                </a:cubicBezTo>
                <a:cubicBezTo>
                  <a:pt x="1658639" y="2023920"/>
                  <a:pt x="1658639" y="2023920"/>
                  <a:pt x="1658639" y="2023920"/>
                </a:cubicBezTo>
                <a:cubicBezTo>
                  <a:pt x="1489068" y="2155610"/>
                  <a:pt x="1489068" y="2155610"/>
                  <a:pt x="1489068" y="2155610"/>
                </a:cubicBezTo>
                <a:cubicBezTo>
                  <a:pt x="1123900" y="1878036"/>
                  <a:pt x="1123900" y="1878036"/>
                  <a:pt x="1123900" y="1878036"/>
                </a:cubicBezTo>
                <a:cubicBezTo>
                  <a:pt x="1398368" y="1665124"/>
                  <a:pt x="1398368" y="1665124"/>
                  <a:pt x="1398368" y="1665124"/>
                </a:cubicBezTo>
                <a:cubicBezTo>
                  <a:pt x="1390481" y="1654085"/>
                  <a:pt x="1390481" y="1654085"/>
                  <a:pt x="1390481" y="1654085"/>
                </a:cubicBezTo>
                <a:cubicBezTo>
                  <a:pt x="1118379" y="1865419"/>
                  <a:pt x="1118379" y="1865419"/>
                  <a:pt x="1118379" y="1865419"/>
                </a:cubicBezTo>
                <a:cubicBezTo>
                  <a:pt x="1118379" y="1519240"/>
                  <a:pt x="1118379" y="1519240"/>
                  <a:pt x="1118379" y="1519240"/>
                </a:cubicBezTo>
                <a:cubicBezTo>
                  <a:pt x="1230374" y="1432499"/>
                  <a:pt x="1230374" y="1432499"/>
                  <a:pt x="1230374" y="1432499"/>
                </a:cubicBezTo>
                <a:cubicBezTo>
                  <a:pt x="1480393" y="1238512"/>
                  <a:pt x="1480393" y="1238512"/>
                  <a:pt x="1480393" y="1238512"/>
                </a:cubicBezTo>
                <a:close/>
                <a:moveTo>
                  <a:pt x="1110492" y="947533"/>
                </a:moveTo>
                <a:cubicBezTo>
                  <a:pt x="1475660" y="1225107"/>
                  <a:pt x="1475660" y="1225107"/>
                  <a:pt x="1475660" y="1225107"/>
                </a:cubicBezTo>
                <a:cubicBezTo>
                  <a:pt x="1223276" y="1421459"/>
                  <a:pt x="1223276" y="1421459"/>
                  <a:pt x="1223276" y="1421459"/>
                </a:cubicBezTo>
                <a:cubicBezTo>
                  <a:pt x="1230374" y="1432499"/>
                  <a:pt x="1230374" y="1432499"/>
                  <a:pt x="1230374" y="1432499"/>
                </a:cubicBezTo>
                <a:cubicBezTo>
                  <a:pt x="1222487" y="1422247"/>
                  <a:pt x="1222487" y="1422247"/>
                  <a:pt x="1222487" y="1422247"/>
                </a:cubicBezTo>
                <a:cubicBezTo>
                  <a:pt x="1112069" y="1508201"/>
                  <a:pt x="1112069" y="1508201"/>
                  <a:pt x="1112069" y="1508201"/>
                </a:cubicBezTo>
                <a:cubicBezTo>
                  <a:pt x="746900" y="1230627"/>
                  <a:pt x="746900" y="1230627"/>
                  <a:pt x="746900" y="1230627"/>
                </a:cubicBezTo>
                <a:cubicBezTo>
                  <a:pt x="1110492" y="947533"/>
                  <a:pt x="1110492" y="947533"/>
                  <a:pt x="1110492" y="947533"/>
                </a:cubicBezTo>
                <a:close/>
                <a:moveTo>
                  <a:pt x="1488280" y="296181"/>
                </a:moveTo>
                <a:cubicBezTo>
                  <a:pt x="1498533" y="304066"/>
                  <a:pt x="1498533" y="304066"/>
                  <a:pt x="1498533" y="304066"/>
                </a:cubicBezTo>
                <a:cubicBezTo>
                  <a:pt x="1853448" y="573754"/>
                  <a:pt x="1853448" y="573754"/>
                  <a:pt x="1853448" y="573754"/>
                </a:cubicBezTo>
                <a:cubicBezTo>
                  <a:pt x="1489068" y="856060"/>
                  <a:pt x="1489068" y="856060"/>
                  <a:pt x="1489068" y="856060"/>
                </a:cubicBezTo>
                <a:cubicBezTo>
                  <a:pt x="1123900" y="578486"/>
                  <a:pt x="1123900" y="578486"/>
                  <a:pt x="1123900" y="578486"/>
                </a:cubicBezTo>
                <a:cubicBezTo>
                  <a:pt x="1488280" y="296181"/>
                  <a:pt x="1488280" y="296181"/>
                  <a:pt x="1488280" y="296181"/>
                </a:cubicBezTo>
                <a:close/>
                <a:moveTo>
                  <a:pt x="1493012" y="0"/>
                </a:moveTo>
                <a:lnTo>
                  <a:pt x="5957423" y="0"/>
                </a:lnTo>
                <a:lnTo>
                  <a:pt x="5957423" y="6858000"/>
                </a:lnTo>
                <a:lnTo>
                  <a:pt x="843615" y="6858000"/>
                </a:lnTo>
                <a:lnTo>
                  <a:pt x="810785" y="6833040"/>
                </a:lnTo>
                <a:cubicBezTo>
                  <a:pt x="746900" y="6784470"/>
                  <a:pt x="746900" y="6784470"/>
                  <a:pt x="746900" y="6784470"/>
                </a:cubicBezTo>
                <a:cubicBezTo>
                  <a:pt x="746900" y="6429617"/>
                  <a:pt x="746900" y="6429617"/>
                  <a:pt x="746900" y="6429617"/>
                </a:cubicBezTo>
                <a:cubicBezTo>
                  <a:pt x="1019002" y="6218282"/>
                  <a:pt x="1019002" y="6218282"/>
                  <a:pt x="1019002" y="6218282"/>
                </a:cubicBezTo>
                <a:cubicBezTo>
                  <a:pt x="1012693" y="6206454"/>
                  <a:pt x="1012693" y="6206454"/>
                  <a:pt x="1012693" y="6206454"/>
                </a:cubicBezTo>
                <a:cubicBezTo>
                  <a:pt x="1019791" y="6217493"/>
                  <a:pt x="1019791" y="6217493"/>
                  <a:pt x="1019791" y="6217493"/>
                </a:cubicBezTo>
                <a:cubicBezTo>
                  <a:pt x="1110492" y="6147311"/>
                  <a:pt x="1110492" y="6147311"/>
                  <a:pt x="1110492" y="6147311"/>
                </a:cubicBezTo>
                <a:cubicBezTo>
                  <a:pt x="1489068" y="6435925"/>
                  <a:pt x="1489068" y="6435925"/>
                  <a:pt x="1489068" y="6435925"/>
                </a:cubicBezTo>
                <a:cubicBezTo>
                  <a:pt x="1870800" y="6140214"/>
                  <a:pt x="1870800" y="6140214"/>
                  <a:pt x="1870800" y="6140214"/>
                </a:cubicBezTo>
                <a:cubicBezTo>
                  <a:pt x="1870800" y="6021930"/>
                  <a:pt x="1870800" y="6021930"/>
                  <a:pt x="1870800" y="6021930"/>
                </a:cubicBezTo>
                <a:cubicBezTo>
                  <a:pt x="1857392" y="6027450"/>
                  <a:pt x="1857392" y="6027450"/>
                  <a:pt x="1857392" y="6027450"/>
                </a:cubicBezTo>
                <a:cubicBezTo>
                  <a:pt x="1857392" y="6133906"/>
                  <a:pt x="1857392" y="6133906"/>
                  <a:pt x="1857392" y="6133906"/>
                </a:cubicBezTo>
                <a:cubicBezTo>
                  <a:pt x="1495378" y="6413845"/>
                  <a:pt x="1495378" y="6413845"/>
                  <a:pt x="1495378" y="6413845"/>
                </a:cubicBezTo>
                <a:cubicBezTo>
                  <a:pt x="1495378" y="6067667"/>
                  <a:pt x="1495378" y="6067667"/>
                  <a:pt x="1495378" y="6067667"/>
                </a:cubicBezTo>
                <a:cubicBezTo>
                  <a:pt x="1857392" y="5786939"/>
                  <a:pt x="1857392" y="5786939"/>
                  <a:pt x="1857392" y="5786939"/>
                </a:cubicBezTo>
                <a:cubicBezTo>
                  <a:pt x="1857392" y="6026661"/>
                  <a:pt x="1857392" y="6026661"/>
                  <a:pt x="1857392" y="6026661"/>
                </a:cubicBezTo>
                <a:cubicBezTo>
                  <a:pt x="1870800" y="6021141"/>
                  <a:pt x="1870800" y="6021141"/>
                  <a:pt x="1870800" y="6021141"/>
                </a:cubicBezTo>
                <a:cubicBezTo>
                  <a:pt x="1870800" y="5770379"/>
                  <a:pt x="1870800" y="5770379"/>
                  <a:pt x="1870800" y="5770379"/>
                </a:cubicBezTo>
                <a:cubicBezTo>
                  <a:pt x="1739875" y="5671020"/>
                  <a:pt x="1739875" y="5671020"/>
                  <a:pt x="1739875" y="5671020"/>
                </a:cubicBezTo>
                <a:cubicBezTo>
                  <a:pt x="1497744" y="5487285"/>
                  <a:pt x="1497744" y="5487285"/>
                  <a:pt x="1497744" y="5487285"/>
                </a:cubicBezTo>
                <a:cubicBezTo>
                  <a:pt x="1497744" y="5307493"/>
                  <a:pt x="1497744" y="5307493"/>
                  <a:pt x="1497744" y="5307493"/>
                </a:cubicBezTo>
                <a:cubicBezTo>
                  <a:pt x="1484336" y="5309858"/>
                  <a:pt x="1484336" y="5309858"/>
                  <a:pt x="1484336" y="5309858"/>
                </a:cubicBezTo>
                <a:cubicBezTo>
                  <a:pt x="1484336" y="5480976"/>
                  <a:pt x="1484336" y="5480976"/>
                  <a:pt x="1484336" y="5480976"/>
                </a:cubicBezTo>
                <a:cubicBezTo>
                  <a:pt x="1122322" y="5761705"/>
                  <a:pt x="1122322" y="5761705"/>
                  <a:pt x="1122322" y="5761705"/>
                </a:cubicBezTo>
                <a:cubicBezTo>
                  <a:pt x="1122322" y="5415526"/>
                  <a:pt x="1122322" y="5415526"/>
                  <a:pt x="1122322" y="5415526"/>
                </a:cubicBezTo>
                <a:cubicBezTo>
                  <a:pt x="1292682" y="5283047"/>
                  <a:pt x="1292682" y="5283047"/>
                  <a:pt x="1292682" y="5283047"/>
                </a:cubicBezTo>
                <a:cubicBezTo>
                  <a:pt x="1285583" y="5272796"/>
                  <a:pt x="1285583" y="5272796"/>
                  <a:pt x="1285583" y="5272796"/>
                </a:cubicBezTo>
                <a:cubicBezTo>
                  <a:pt x="1116013" y="5403697"/>
                  <a:pt x="1116013" y="5403697"/>
                  <a:pt x="1116013" y="5403697"/>
                </a:cubicBezTo>
                <a:cubicBezTo>
                  <a:pt x="750844" y="5126124"/>
                  <a:pt x="750844" y="5126124"/>
                  <a:pt x="750844" y="5126124"/>
                </a:cubicBezTo>
                <a:cubicBezTo>
                  <a:pt x="1025312" y="4913212"/>
                  <a:pt x="1025312" y="4913212"/>
                  <a:pt x="1025312" y="4913212"/>
                </a:cubicBezTo>
                <a:cubicBezTo>
                  <a:pt x="1110492" y="4847761"/>
                  <a:pt x="1110492" y="4847761"/>
                  <a:pt x="1110492" y="4847761"/>
                </a:cubicBezTo>
                <a:cubicBezTo>
                  <a:pt x="1475660" y="5125335"/>
                  <a:pt x="1475660" y="5125335"/>
                  <a:pt x="1475660" y="5125335"/>
                </a:cubicBezTo>
                <a:cubicBezTo>
                  <a:pt x="1285583" y="5272008"/>
                  <a:pt x="1285583" y="5272008"/>
                  <a:pt x="1285583" y="5272008"/>
                </a:cubicBezTo>
                <a:cubicBezTo>
                  <a:pt x="1293470" y="5283047"/>
                  <a:pt x="1293470" y="5283047"/>
                  <a:pt x="1293470" y="5283047"/>
                </a:cubicBezTo>
                <a:cubicBezTo>
                  <a:pt x="1484336" y="5134798"/>
                  <a:pt x="1484336" y="5134798"/>
                  <a:pt x="1484336" y="5134798"/>
                </a:cubicBezTo>
                <a:cubicBezTo>
                  <a:pt x="1484336" y="5309070"/>
                  <a:pt x="1484336" y="5309070"/>
                  <a:pt x="1484336" y="5309070"/>
                </a:cubicBezTo>
                <a:cubicBezTo>
                  <a:pt x="1497744" y="5306704"/>
                  <a:pt x="1497744" y="5306704"/>
                  <a:pt x="1497744" y="5306704"/>
                </a:cubicBezTo>
                <a:cubicBezTo>
                  <a:pt x="1497744" y="5129278"/>
                  <a:pt x="1497744" y="5129278"/>
                  <a:pt x="1497744" y="5129278"/>
                </a:cubicBezTo>
                <a:cubicBezTo>
                  <a:pt x="1513518" y="5116661"/>
                  <a:pt x="1513518" y="5116661"/>
                  <a:pt x="1513518" y="5116661"/>
                </a:cubicBezTo>
                <a:cubicBezTo>
                  <a:pt x="1513518" y="5100101"/>
                  <a:pt x="1513518" y="5100101"/>
                  <a:pt x="1513518" y="5100101"/>
                </a:cubicBezTo>
                <a:cubicBezTo>
                  <a:pt x="1495378" y="5114295"/>
                  <a:pt x="1495378" y="5114295"/>
                  <a:pt x="1495378" y="5114295"/>
                </a:cubicBezTo>
                <a:cubicBezTo>
                  <a:pt x="1495378" y="4768116"/>
                  <a:pt x="1495378" y="4768116"/>
                  <a:pt x="1495378" y="4768116"/>
                </a:cubicBezTo>
                <a:cubicBezTo>
                  <a:pt x="1513518" y="4753922"/>
                  <a:pt x="1513518" y="4753922"/>
                  <a:pt x="1513518" y="4753922"/>
                </a:cubicBezTo>
                <a:cubicBezTo>
                  <a:pt x="1513518" y="4737362"/>
                  <a:pt x="1513518" y="4737362"/>
                  <a:pt x="1513518" y="4737362"/>
                </a:cubicBezTo>
                <a:cubicBezTo>
                  <a:pt x="1489068" y="4756288"/>
                  <a:pt x="1489068" y="4756288"/>
                  <a:pt x="1489068" y="4756288"/>
                </a:cubicBezTo>
                <a:cubicBezTo>
                  <a:pt x="1123900" y="4478714"/>
                  <a:pt x="1123900" y="4478714"/>
                  <a:pt x="1123900" y="4478714"/>
                </a:cubicBezTo>
                <a:cubicBezTo>
                  <a:pt x="1488280" y="4196409"/>
                  <a:pt x="1488280" y="4196409"/>
                  <a:pt x="1488280" y="4196409"/>
                </a:cubicBezTo>
                <a:cubicBezTo>
                  <a:pt x="1853448" y="4473983"/>
                  <a:pt x="1853448" y="4473983"/>
                  <a:pt x="1853448" y="4473983"/>
                </a:cubicBezTo>
                <a:cubicBezTo>
                  <a:pt x="1514307" y="4737362"/>
                  <a:pt x="1514307" y="4737362"/>
                  <a:pt x="1514307" y="4737362"/>
                </a:cubicBezTo>
                <a:cubicBezTo>
                  <a:pt x="1514307" y="4753134"/>
                  <a:pt x="1514307" y="4753134"/>
                  <a:pt x="1514307" y="4753134"/>
                </a:cubicBezTo>
                <a:cubicBezTo>
                  <a:pt x="1857392" y="4487388"/>
                  <a:pt x="1857392" y="4487388"/>
                  <a:pt x="1857392" y="4487388"/>
                </a:cubicBezTo>
                <a:cubicBezTo>
                  <a:pt x="1857392" y="4833567"/>
                  <a:pt x="1857392" y="4833567"/>
                  <a:pt x="1857392" y="4833567"/>
                </a:cubicBezTo>
                <a:cubicBezTo>
                  <a:pt x="1514307" y="5100101"/>
                  <a:pt x="1514307" y="5100101"/>
                  <a:pt x="1514307" y="5100101"/>
                </a:cubicBezTo>
                <a:cubicBezTo>
                  <a:pt x="1514307" y="5116661"/>
                  <a:pt x="1514307" y="5116661"/>
                  <a:pt x="1514307" y="5116661"/>
                </a:cubicBezTo>
                <a:cubicBezTo>
                  <a:pt x="1870800" y="4839875"/>
                  <a:pt x="1870800" y="4839875"/>
                  <a:pt x="1870800" y="4839875"/>
                </a:cubicBezTo>
                <a:cubicBezTo>
                  <a:pt x="1870800" y="4470828"/>
                  <a:pt x="1870800" y="4470828"/>
                  <a:pt x="1870800" y="4470828"/>
                </a:cubicBezTo>
                <a:cubicBezTo>
                  <a:pt x="1497744" y="4186946"/>
                  <a:pt x="1497744" y="4186946"/>
                  <a:pt x="1497744" y="4186946"/>
                </a:cubicBezTo>
                <a:cubicBezTo>
                  <a:pt x="1497744" y="3839190"/>
                  <a:pt x="1497744" y="3839190"/>
                  <a:pt x="1497744" y="3839190"/>
                </a:cubicBezTo>
                <a:cubicBezTo>
                  <a:pt x="1484336" y="3849441"/>
                  <a:pt x="1484336" y="3849441"/>
                  <a:pt x="1484336" y="3849441"/>
                </a:cubicBezTo>
                <a:cubicBezTo>
                  <a:pt x="1484336" y="4182215"/>
                  <a:pt x="1484336" y="4182215"/>
                  <a:pt x="1484336" y="4182215"/>
                </a:cubicBezTo>
                <a:cubicBezTo>
                  <a:pt x="1122322" y="4462154"/>
                  <a:pt x="1122322" y="4462154"/>
                  <a:pt x="1122322" y="4462154"/>
                </a:cubicBezTo>
                <a:cubicBezTo>
                  <a:pt x="1122322" y="4115975"/>
                  <a:pt x="1122322" y="4115975"/>
                  <a:pt x="1122322" y="4115975"/>
                </a:cubicBezTo>
                <a:cubicBezTo>
                  <a:pt x="1484336" y="3835248"/>
                  <a:pt x="1484336" y="3835248"/>
                  <a:pt x="1484336" y="3835248"/>
                </a:cubicBezTo>
                <a:cubicBezTo>
                  <a:pt x="1484336" y="3848653"/>
                  <a:pt x="1484336" y="3848653"/>
                  <a:pt x="1484336" y="3848653"/>
                </a:cubicBezTo>
                <a:cubicBezTo>
                  <a:pt x="1497744" y="3838402"/>
                  <a:pt x="1497744" y="3838402"/>
                  <a:pt x="1497744" y="3838402"/>
                </a:cubicBezTo>
                <a:cubicBezTo>
                  <a:pt x="1497744" y="3818688"/>
                  <a:pt x="1497744" y="3818688"/>
                  <a:pt x="1497744" y="3818688"/>
                </a:cubicBezTo>
                <a:cubicBezTo>
                  <a:pt x="1136519" y="3544268"/>
                  <a:pt x="1136519" y="3544268"/>
                  <a:pt x="1136519" y="3544268"/>
                </a:cubicBezTo>
                <a:cubicBezTo>
                  <a:pt x="1125477" y="3552154"/>
                  <a:pt x="1125477" y="3552154"/>
                  <a:pt x="1125477" y="3552154"/>
                </a:cubicBezTo>
                <a:cubicBezTo>
                  <a:pt x="1135730" y="3543479"/>
                  <a:pt x="1135730" y="3543479"/>
                  <a:pt x="1135730" y="3543479"/>
                </a:cubicBezTo>
                <a:cubicBezTo>
                  <a:pt x="1119956" y="3531651"/>
                  <a:pt x="1119956" y="3531651"/>
                  <a:pt x="1119956" y="3531651"/>
                </a:cubicBezTo>
                <a:cubicBezTo>
                  <a:pt x="1119956" y="3519822"/>
                  <a:pt x="1119956" y="3519822"/>
                  <a:pt x="1119956" y="3519822"/>
                </a:cubicBezTo>
                <a:cubicBezTo>
                  <a:pt x="1106548" y="3519822"/>
                  <a:pt x="1106548" y="3519822"/>
                  <a:pt x="1106548" y="3519822"/>
                </a:cubicBezTo>
                <a:cubicBezTo>
                  <a:pt x="1106548" y="3532439"/>
                  <a:pt x="1106548" y="3532439"/>
                  <a:pt x="1106548" y="3532439"/>
                </a:cubicBezTo>
                <a:cubicBezTo>
                  <a:pt x="744534" y="3812379"/>
                  <a:pt x="744534" y="3812379"/>
                  <a:pt x="744534" y="3812379"/>
                </a:cubicBezTo>
                <a:cubicBezTo>
                  <a:pt x="744534" y="3495377"/>
                  <a:pt x="744534" y="3495377"/>
                  <a:pt x="744534" y="3495377"/>
                </a:cubicBezTo>
                <a:cubicBezTo>
                  <a:pt x="744534" y="3466989"/>
                  <a:pt x="744534" y="3466989"/>
                  <a:pt x="744534" y="3466989"/>
                </a:cubicBezTo>
                <a:cubicBezTo>
                  <a:pt x="1106548" y="3186261"/>
                  <a:pt x="1106548" y="3186261"/>
                  <a:pt x="1106548" y="3186261"/>
                </a:cubicBezTo>
                <a:cubicBezTo>
                  <a:pt x="1106548" y="3500109"/>
                  <a:pt x="1106548" y="3500109"/>
                  <a:pt x="1106548" y="3500109"/>
                </a:cubicBezTo>
                <a:cubicBezTo>
                  <a:pt x="1106548" y="3519034"/>
                  <a:pt x="1106548" y="3519034"/>
                  <a:pt x="1106548" y="3519034"/>
                </a:cubicBezTo>
                <a:cubicBezTo>
                  <a:pt x="1119956" y="3519034"/>
                  <a:pt x="1119956" y="3519034"/>
                  <a:pt x="1119956" y="3519034"/>
                </a:cubicBezTo>
                <a:cubicBezTo>
                  <a:pt x="1119956" y="3180741"/>
                  <a:pt x="1119956" y="3180741"/>
                  <a:pt x="1119956" y="3180741"/>
                </a:cubicBezTo>
                <a:cubicBezTo>
                  <a:pt x="1392847" y="2969406"/>
                  <a:pt x="1392847" y="2969406"/>
                  <a:pt x="1392847" y="2969406"/>
                </a:cubicBezTo>
                <a:cubicBezTo>
                  <a:pt x="1483547" y="2899224"/>
                  <a:pt x="1483547" y="2899224"/>
                  <a:pt x="1483547" y="2899224"/>
                </a:cubicBezTo>
                <a:cubicBezTo>
                  <a:pt x="1862913" y="3187049"/>
                  <a:pt x="1862913" y="3187049"/>
                  <a:pt x="1862913" y="3187049"/>
                </a:cubicBezTo>
                <a:cubicBezTo>
                  <a:pt x="2243855" y="2891339"/>
                  <a:pt x="2243855" y="2891339"/>
                  <a:pt x="2243855" y="2891339"/>
                </a:cubicBezTo>
                <a:cubicBezTo>
                  <a:pt x="2243855" y="2773843"/>
                  <a:pt x="2243855" y="2773843"/>
                  <a:pt x="2243855" y="2773843"/>
                </a:cubicBezTo>
                <a:cubicBezTo>
                  <a:pt x="2231236" y="2779363"/>
                  <a:pt x="2231236" y="2779363"/>
                  <a:pt x="2231236" y="2779363"/>
                </a:cubicBezTo>
                <a:cubicBezTo>
                  <a:pt x="2231236" y="2885030"/>
                  <a:pt x="2231236" y="2885030"/>
                  <a:pt x="2231236" y="2885030"/>
                </a:cubicBezTo>
                <a:cubicBezTo>
                  <a:pt x="1869222" y="3165758"/>
                  <a:pt x="1869222" y="3165758"/>
                  <a:pt x="1869222" y="3165758"/>
                </a:cubicBezTo>
                <a:cubicBezTo>
                  <a:pt x="1869222" y="2819579"/>
                  <a:pt x="1869222" y="2819579"/>
                  <a:pt x="1869222" y="2819579"/>
                </a:cubicBezTo>
                <a:cubicBezTo>
                  <a:pt x="2231236" y="2538851"/>
                  <a:pt x="2231236" y="2538851"/>
                  <a:pt x="2231236" y="2538851"/>
                </a:cubicBezTo>
                <a:cubicBezTo>
                  <a:pt x="2231236" y="2778574"/>
                  <a:pt x="2231236" y="2778574"/>
                  <a:pt x="2231236" y="2778574"/>
                </a:cubicBezTo>
                <a:cubicBezTo>
                  <a:pt x="2243855" y="2773054"/>
                  <a:pt x="2243855" y="2773054"/>
                  <a:pt x="2243855" y="2773054"/>
                </a:cubicBezTo>
                <a:cubicBezTo>
                  <a:pt x="2243855" y="2522291"/>
                  <a:pt x="2243855" y="2522291"/>
                  <a:pt x="2243855" y="2522291"/>
                </a:cubicBezTo>
                <a:cubicBezTo>
                  <a:pt x="2113720" y="2422933"/>
                  <a:pt x="2113720" y="2422933"/>
                  <a:pt x="2113720" y="2422933"/>
                </a:cubicBezTo>
                <a:cubicBezTo>
                  <a:pt x="2100312" y="2429241"/>
                  <a:pt x="2100312" y="2429241"/>
                  <a:pt x="2100312" y="2429241"/>
                </a:cubicBezTo>
                <a:cubicBezTo>
                  <a:pt x="2226503" y="2525446"/>
                  <a:pt x="2226503" y="2525446"/>
                  <a:pt x="2226503" y="2525446"/>
                </a:cubicBezTo>
                <a:cubicBezTo>
                  <a:pt x="1862124" y="2807751"/>
                  <a:pt x="1862124" y="2807751"/>
                  <a:pt x="1862124" y="2807751"/>
                </a:cubicBezTo>
                <a:cubicBezTo>
                  <a:pt x="1496955" y="2530177"/>
                  <a:pt x="1496955" y="2530177"/>
                  <a:pt x="1496955" y="2530177"/>
                </a:cubicBezTo>
                <a:cubicBezTo>
                  <a:pt x="1861335" y="2247872"/>
                  <a:pt x="1861335" y="2247872"/>
                  <a:pt x="1861335" y="2247872"/>
                </a:cubicBezTo>
                <a:cubicBezTo>
                  <a:pt x="2099523" y="2428452"/>
                  <a:pt x="2099523" y="2428452"/>
                  <a:pt x="2099523" y="2428452"/>
                </a:cubicBezTo>
                <a:cubicBezTo>
                  <a:pt x="2112931" y="2422144"/>
                  <a:pt x="2112931" y="2422144"/>
                  <a:pt x="2112931" y="2422144"/>
                </a:cubicBezTo>
                <a:cubicBezTo>
                  <a:pt x="1870800" y="2238409"/>
                  <a:pt x="1870800" y="2238409"/>
                  <a:pt x="1870800" y="2238409"/>
                </a:cubicBezTo>
                <a:cubicBezTo>
                  <a:pt x="1870800" y="2059405"/>
                  <a:pt x="1870800" y="2059405"/>
                  <a:pt x="1870800" y="2059405"/>
                </a:cubicBezTo>
                <a:cubicBezTo>
                  <a:pt x="1857392" y="2060983"/>
                  <a:pt x="1857392" y="2060983"/>
                  <a:pt x="1857392" y="2060983"/>
                </a:cubicBezTo>
                <a:cubicBezTo>
                  <a:pt x="1857392" y="2232889"/>
                  <a:pt x="1857392" y="2232889"/>
                  <a:pt x="1857392" y="2232889"/>
                </a:cubicBezTo>
                <a:cubicBezTo>
                  <a:pt x="1496167" y="2513617"/>
                  <a:pt x="1496167" y="2513617"/>
                  <a:pt x="1496167" y="2513617"/>
                </a:cubicBezTo>
                <a:cubicBezTo>
                  <a:pt x="1496167" y="2166650"/>
                  <a:pt x="1496167" y="2166650"/>
                  <a:pt x="1496167" y="2166650"/>
                </a:cubicBezTo>
                <a:cubicBezTo>
                  <a:pt x="1666526" y="2034960"/>
                  <a:pt x="1666526" y="2034960"/>
                  <a:pt x="1666526" y="2034960"/>
                </a:cubicBezTo>
                <a:cubicBezTo>
                  <a:pt x="1658639" y="2023920"/>
                  <a:pt x="1658639" y="2023920"/>
                  <a:pt x="1658639" y="2023920"/>
                </a:cubicBezTo>
                <a:cubicBezTo>
                  <a:pt x="1666526" y="2034172"/>
                  <a:pt x="1666526" y="2034172"/>
                  <a:pt x="1666526" y="2034172"/>
                </a:cubicBezTo>
                <a:cubicBezTo>
                  <a:pt x="1857392" y="1885922"/>
                  <a:pt x="1857392" y="1885922"/>
                  <a:pt x="1857392" y="1885922"/>
                </a:cubicBezTo>
                <a:cubicBezTo>
                  <a:pt x="1857392" y="2060194"/>
                  <a:pt x="1857392" y="2060194"/>
                  <a:pt x="1857392" y="2060194"/>
                </a:cubicBezTo>
                <a:cubicBezTo>
                  <a:pt x="1870800" y="2058617"/>
                  <a:pt x="1870800" y="2058617"/>
                  <a:pt x="1870800" y="2058617"/>
                </a:cubicBezTo>
                <a:cubicBezTo>
                  <a:pt x="1870800" y="1881190"/>
                  <a:pt x="1870800" y="1881190"/>
                  <a:pt x="1870800" y="1881190"/>
                </a:cubicBezTo>
                <a:cubicBezTo>
                  <a:pt x="1886574" y="1868573"/>
                  <a:pt x="1886574" y="1868573"/>
                  <a:pt x="1886574" y="1868573"/>
                </a:cubicBezTo>
                <a:cubicBezTo>
                  <a:pt x="1886574" y="1852014"/>
                  <a:pt x="1886574" y="1852014"/>
                  <a:pt x="1886574" y="1852014"/>
                </a:cubicBezTo>
                <a:cubicBezTo>
                  <a:pt x="1869222" y="1865419"/>
                  <a:pt x="1869222" y="1865419"/>
                  <a:pt x="1869222" y="1865419"/>
                </a:cubicBezTo>
                <a:cubicBezTo>
                  <a:pt x="1869222" y="1519240"/>
                  <a:pt x="1869222" y="1519240"/>
                  <a:pt x="1869222" y="1519240"/>
                </a:cubicBezTo>
                <a:cubicBezTo>
                  <a:pt x="1886574" y="1505835"/>
                  <a:pt x="1886574" y="1505835"/>
                  <a:pt x="1886574" y="1505835"/>
                </a:cubicBezTo>
                <a:cubicBezTo>
                  <a:pt x="1886574" y="1489275"/>
                  <a:pt x="1886574" y="1489275"/>
                  <a:pt x="1886574" y="1489275"/>
                </a:cubicBezTo>
                <a:cubicBezTo>
                  <a:pt x="1862124" y="1508201"/>
                  <a:pt x="1862124" y="1508201"/>
                  <a:pt x="1862124" y="1508201"/>
                </a:cubicBezTo>
                <a:cubicBezTo>
                  <a:pt x="1496955" y="1230627"/>
                  <a:pt x="1496955" y="1230627"/>
                  <a:pt x="1496955" y="1230627"/>
                </a:cubicBezTo>
                <a:cubicBezTo>
                  <a:pt x="1861335" y="947533"/>
                  <a:pt x="1861335" y="947533"/>
                  <a:pt x="1861335" y="947533"/>
                </a:cubicBezTo>
                <a:cubicBezTo>
                  <a:pt x="2226503" y="1225107"/>
                  <a:pt x="2226503" y="1225107"/>
                  <a:pt x="2226503" y="1225107"/>
                </a:cubicBezTo>
                <a:cubicBezTo>
                  <a:pt x="1887362" y="1488487"/>
                  <a:pt x="1887362" y="1488487"/>
                  <a:pt x="1887362" y="1488487"/>
                </a:cubicBezTo>
                <a:cubicBezTo>
                  <a:pt x="1887362" y="1505046"/>
                  <a:pt x="1887362" y="1505046"/>
                  <a:pt x="1887362" y="1505046"/>
                </a:cubicBezTo>
                <a:cubicBezTo>
                  <a:pt x="2231236" y="1238512"/>
                  <a:pt x="2231236" y="1238512"/>
                  <a:pt x="2231236" y="1238512"/>
                </a:cubicBezTo>
                <a:cubicBezTo>
                  <a:pt x="2231236" y="1585480"/>
                  <a:pt x="2231236" y="1585480"/>
                  <a:pt x="2231236" y="1585480"/>
                </a:cubicBezTo>
                <a:lnTo>
                  <a:pt x="1887362" y="1851225"/>
                </a:lnTo>
                <a:cubicBezTo>
                  <a:pt x="1887362" y="1867785"/>
                  <a:pt x="1887362" y="1867785"/>
                  <a:pt x="1887362" y="1867785"/>
                </a:cubicBezTo>
                <a:cubicBezTo>
                  <a:pt x="2243855" y="1591788"/>
                  <a:pt x="2243855" y="1591788"/>
                  <a:pt x="2243855" y="1591788"/>
                </a:cubicBezTo>
                <a:cubicBezTo>
                  <a:pt x="2243855" y="1221952"/>
                  <a:pt x="2243855" y="1221952"/>
                  <a:pt x="2243855" y="1221952"/>
                </a:cubicBezTo>
                <a:cubicBezTo>
                  <a:pt x="1870800" y="938859"/>
                  <a:pt x="1870800" y="938859"/>
                  <a:pt x="1870800" y="938859"/>
                </a:cubicBezTo>
                <a:cubicBezTo>
                  <a:pt x="1870800" y="590314"/>
                  <a:pt x="1870800" y="590314"/>
                  <a:pt x="1870800" y="590314"/>
                </a:cubicBezTo>
                <a:cubicBezTo>
                  <a:pt x="1857392" y="600566"/>
                  <a:pt x="1857392" y="600566"/>
                  <a:pt x="1857392" y="600566"/>
                </a:cubicBezTo>
                <a:cubicBezTo>
                  <a:pt x="1857392" y="933339"/>
                  <a:pt x="1857392" y="933339"/>
                  <a:pt x="1857392" y="933339"/>
                </a:cubicBezTo>
                <a:cubicBezTo>
                  <a:pt x="1496167" y="1214067"/>
                  <a:pt x="1496167" y="1214067"/>
                  <a:pt x="1496167" y="1214067"/>
                </a:cubicBezTo>
                <a:cubicBezTo>
                  <a:pt x="1496167" y="867888"/>
                  <a:pt x="1496167" y="867888"/>
                  <a:pt x="1496167" y="867888"/>
                </a:cubicBezTo>
                <a:cubicBezTo>
                  <a:pt x="1857392" y="587160"/>
                  <a:pt x="1857392" y="587160"/>
                  <a:pt x="1857392" y="587160"/>
                </a:cubicBezTo>
                <a:cubicBezTo>
                  <a:pt x="1857392" y="599777"/>
                  <a:pt x="1857392" y="599777"/>
                  <a:pt x="1857392" y="599777"/>
                </a:cubicBezTo>
                <a:cubicBezTo>
                  <a:pt x="1870800" y="589526"/>
                  <a:pt x="1870800" y="589526"/>
                  <a:pt x="1870800" y="589526"/>
                </a:cubicBezTo>
                <a:cubicBezTo>
                  <a:pt x="1870800" y="570600"/>
                  <a:pt x="1870800" y="570600"/>
                  <a:pt x="1870800" y="570600"/>
                </a:cubicBezTo>
                <a:cubicBezTo>
                  <a:pt x="1509574" y="295392"/>
                  <a:pt x="1509574" y="295392"/>
                  <a:pt x="1509574" y="295392"/>
                </a:cubicBezTo>
                <a:cubicBezTo>
                  <a:pt x="1498533" y="304066"/>
                  <a:pt x="1498533" y="304066"/>
                  <a:pt x="1498533" y="304066"/>
                </a:cubicBezTo>
                <a:cubicBezTo>
                  <a:pt x="1508786" y="295392"/>
                  <a:pt x="1508786" y="295392"/>
                  <a:pt x="1508786" y="295392"/>
                </a:cubicBezTo>
                <a:cubicBezTo>
                  <a:pt x="1493012" y="283564"/>
                  <a:pt x="1493012" y="283564"/>
                  <a:pt x="1493012" y="283564"/>
                </a:cubicBezTo>
                <a:cubicBezTo>
                  <a:pt x="1493012" y="97759"/>
                  <a:pt x="1493012" y="28082"/>
                  <a:pt x="1493012" y="1953"/>
                </a:cubicBezTo>
                <a:close/>
                <a:moveTo>
                  <a:pt x="1398859" y="0"/>
                </a:moveTo>
                <a:lnTo>
                  <a:pt x="1480393" y="0"/>
                </a:lnTo>
                <a:lnTo>
                  <a:pt x="1480393" y="84404"/>
                </a:lnTo>
                <a:cubicBezTo>
                  <a:pt x="1480393" y="283564"/>
                  <a:pt x="1480393" y="283564"/>
                  <a:pt x="1480393" y="283564"/>
                </a:cubicBezTo>
                <a:cubicBezTo>
                  <a:pt x="1118379" y="564292"/>
                  <a:pt x="1118379" y="564292"/>
                  <a:pt x="1118379" y="564292"/>
                </a:cubicBezTo>
                <a:cubicBezTo>
                  <a:pt x="1118379" y="218113"/>
                  <a:pt x="1118379" y="218113"/>
                  <a:pt x="1118379" y="218113"/>
                </a:cubicBezTo>
                <a:cubicBezTo>
                  <a:pt x="1267443" y="102194"/>
                  <a:pt x="1341976" y="44235"/>
                  <a:pt x="1379242" y="15255"/>
                </a:cubicBezTo>
                <a:close/>
                <a:moveTo>
                  <a:pt x="840168" y="0"/>
                </a:moveTo>
                <a:lnTo>
                  <a:pt x="1377550" y="0"/>
                </a:lnTo>
                <a:lnTo>
                  <a:pt x="1301753" y="58896"/>
                </a:lnTo>
                <a:cubicBezTo>
                  <a:pt x="1112069" y="206284"/>
                  <a:pt x="1112069" y="206284"/>
                  <a:pt x="1112069" y="206284"/>
                </a:cubicBezTo>
                <a:cubicBezTo>
                  <a:pt x="966554" y="95886"/>
                  <a:pt x="893796" y="40686"/>
                  <a:pt x="857417" y="13087"/>
                </a:cubicBezTo>
                <a:close/>
              </a:path>
            </a:pathLst>
          </a:custGeom>
          <a:solidFill>
            <a:schemeClr val="bg1">
              <a:lumMod val="65000"/>
            </a:schemeClr>
          </a:solidFill>
        </p:spPr>
        <p:txBody>
          <a:bodyPr wrap="square" tIns="540000" rIns="540000">
            <a:noAutofit/>
          </a:bodyPr>
          <a:lstStyle>
            <a:lvl1pPr algn="r">
              <a:defRPr>
                <a:solidFill>
                  <a:schemeClr val="accent2">
                    <a:lumMod val="40000"/>
                    <a:lumOff val="60000"/>
                  </a:schemeClr>
                </a:solidFill>
              </a:defRPr>
            </a:lvl1pPr>
          </a:lstStyle>
          <a:p>
            <a:pPr>
              <a:defRPr/>
            </a:pPr>
            <a:r>
              <a:rPr lang="fr-FR"/>
              <a:t>Insérez ou glissez votre image ici</a:t>
            </a:r>
            <a:endParaRPr/>
          </a:p>
        </p:txBody>
      </p:sp>
      <p:sp>
        <p:nvSpPr>
          <p:cNvPr id="3" name="Espace réservé du contenu 2"/>
          <p:cNvSpPr>
            <a:spLocks noGrp="1"/>
          </p:cNvSpPr>
          <p:nvPr>
            <p:ph idx="1"/>
          </p:nvPr>
        </p:nvSpPr>
        <p:spPr bwMode="auto">
          <a:xfrm>
            <a:off x="623887" y="1381125"/>
            <a:ext cx="6118657" cy="4532313"/>
          </a:xfrm>
        </p:spPr>
        <p:txBody>
          <a:bodyPr/>
          <a:lstStyle/>
          <a:p>
            <a:pPr lvl="0">
              <a:defRPr/>
            </a:pPr>
            <a:r>
              <a:rPr lang="fr-FR"/>
              <a:t>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p>
        </p:txBody>
      </p:sp>
      <p:sp>
        <p:nvSpPr>
          <p:cNvPr id="9" name="Titre 10"/>
          <p:cNvSpPr>
            <a:spLocks noGrp="1"/>
          </p:cNvSpPr>
          <p:nvPr>
            <p:ph type="title"/>
          </p:nvPr>
        </p:nvSpPr>
        <p:spPr bwMode="auto">
          <a:xfrm>
            <a:off x="623889" y="314036"/>
            <a:ext cx="6118656" cy="871826"/>
          </a:xfrm>
        </p:spPr>
        <p:txBody>
          <a:bodyPr/>
          <a:lstStyle>
            <a:lvl1pPr>
              <a:defRPr>
                <a:solidFill>
                  <a:schemeClr val="tx2"/>
                </a:solidFill>
              </a:defRPr>
            </a:lvl1pPr>
          </a:lstStyle>
          <a:p>
            <a:pPr>
              <a:defRPr/>
            </a:pPr>
            <a:r>
              <a:rPr lang="fr-FR"/>
              <a:t>Modifiez le style du titre</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PhAnim="0" preserve="1" userDrawn="1">
  <p:cSld name="Visuel + contenu">
    <p:spTree>
      <p:nvGrpSpPr>
        <p:cNvPr id="1" name=""/>
        <p:cNvGrpSpPr/>
        <p:nvPr/>
      </p:nvGrpSpPr>
      <p:grpSpPr bwMode="auto">
        <a:xfrm>
          <a:off x="0" y="0"/>
          <a:ext cx="0" cy="0"/>
          <a:chOff x="0" y="0"/>
          <a:chExt cx="0" cy="0"/>
        </a:xfrm>
      </p:grpSpPr>
      <p:grpSp>
        <p:nvGrpSpPr>
          <p:cNvPr id="20" name="Groupe 19"/>
          <p:cNvGrpSpPr/>
          <p:nvPr userDrawn="1"/>
        </p:nvGrpSpPr>
        <p:grpSpPr bwMode="auto">
          <a:xfrm>
            <a:off x="206373" y="6296024"/>
            <a:ext cx="468000" cy="468000"/>
            <a:chOff x="206373" y="6296024"/>
            <a:chExt cx="468000" cy="468000"/>
          </a:xfrm>
        </p:grpSpPr>
        <p:sp>
          <p:nvSpPr>
            <p:cNvPr id="21" name="Rectangle 20"/>
            <p:cNvSpPr/>
            <p:nvPr userDrawn="1"/>
          </p:nvSpPr>
          <p:spPr bwMode="auto">
            <a:xfrm>
              <a:off x="206373" y="6296024"/>
              <a:ext cx="468000" cy="46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algn="ctr">
                <a:defRPr/>
              </a:pPr>
              <a:endParaRPr lang="fr-FR"/>
            </a:p>
          </p:txBody>
        </p:sp>
        <p:pic>
          <p:nvPicPr>
            <p:cNvPr id="22" name="Logo CEA"/>
            <p:cNvPicPr>
              <a:picLocks noChangeAspect="1"/>
            </p:cNvPicPr>
            <p:nvPr userDrawn="1"/>
          </p:nvPicPr>
          <p:blipFill>
            <a:blip r:embed="rId2"/>
            <a:stretch/>
          </p:blipFill>
          <p:spPr bwMode="auto">
            <a:xfrm>
              <a:off x="257897" y="6343650"/>
              <a:ext cx="365991" cy="365991"/>
            </a:xfrm>
            <a:prstGeom prst="rect">
              <a:avLst/>
            </a:prstGeom>
          </p:spPr>
        </p:pic>
      </p:grpSp>
      <p:sp>
        <p:nvSpPr>
          <p:cNvPr id="13" name="Espace réservé pour une image  12"/>
          <p:cNvSpPr>
            <a:spLocks noGrp="1"/>
          </p:cNvSpPr>
          <p:nvPr>
            <p:ph type="pic" sz="quarter" idx="13" hasCustomPrompt="1"/>
          </p:nvPr>
        </p:nvSpPr>
        <p:spPr bwMode="auto">
          <a:xfrm flipH="1">
            <a:off x="0" y="0"/>
            <a:ext cx="5305156" cy="6858000"/>
          </a:xfrm>
          <a:custGeom>
            <a:avLst/>
            <a:gdLst>
              <a:gd name="connsiteX0" fmla="*/ 657398 w 5305156"/>
              <a:gd name="connsiteY0" fmla="*/ 6793932 h 6858000"/>
              <a:gd name="connsiteX1" fmla="*/ 585057 w 5305156"/>
              <a:gd name="connsiteY1" fmla="*/ 6857017 h 6858000"/>
              <a:gd name="connsiteX2" fmla="*/ 583930 w 5305156"/>
              <a:gd name="connsiteY2" fmla="*/ 6858000 h 6858000"/>
              <a:gd name="connsiteX3" fmla="*/ 732294 w 5305156"/>
              <a:gd name="connsiteY3" fmla="*/ 6858000 h 6858000"/>
              <a:gd name="connsiteX4" fmla="*/ 725614 w 5305156"/>
              <a:gd name="connsiteY4" fmla="*/ 6852286 h 6858000"/>
              <a:gd name="connsiteX5" fmla="*/ 657398 w 5305156"/>
              <a:gd name="connsiteY5" fmla="*/ 6793932 h 6858000"/>
              <a:gd name="connsiteX6" fmla="*/ 653184 w 5305156"/>
              <a:gd name="connsiteY6" fmla="*/ 6434348 h 6858000"/>
              <a:gd name="connsiteX7" fmla="*/ 330807 w 5305156"/>
              <a:gd name="connsiteY7" fmla="*/ 6715076 h 6858000"/>
              <a:gd name="connsiteX8" fmla="*/ 330807 w 5305156"/>
              <a:gd name="connsiteY8" fmla="*/ 6799592 h 6858000"/>
              <a:gd name="connsiteX9" fmla="*/ 330807 w 5305156"/>
              <a:gd name="connsiteY9" fmla="*/ 6858000 h 6858000"/>
              <a:gd name="connsiteX10" fmla="*/ 564153 w 5305156"/>
              <a:gd name="connsiteY10" fmla="*/ 6858000 h 6858000"/>
              <a:gd name="connsiteX11" fmla="*/ 568902 w 5305156"/>
              <a:gd name="connsiteY11" fmla="*/ 6853863 h 6858000"/>
              <a:gd name="connsiteX12" fmla="*/ 585057 w 5305156"/>
              <a:gd name="connsiteY12" fmla="*/ 6857017 h 6858000"/>
              <a:gd name="connsiteX13" fmla="*/ 569605 w 5305156"/>
              <a:gd name="connsiteY13" fmla="*/ 6853075 h 6858000"/>
              <a:gd name="connsiteX14" fmla="*/ 653184 w 5305156"/>
              <a:gd name="connsiteY14" fmla="*/ 6780527 h 6858000"/>
              <a:gd name="connsiteX15" fmla="*/ 653184 w 5305156"/>
              <a:gd name="connsiteY15" fmla="*/ 6434348 h 6858000"/>
              <a:gd name="connsiteX16" fmla="*/ 5047259 w 5305156"/>
              <a:gd name="connsiteY16" fmla="*/ 6343650 h 6858000"/>
              <a:gd name="connsiteX17" fmla="*/ 5047259 w 5305156"/>
              <a:gd name="connsiteY17" fmla="*/ 6707250 h 6858000"/>
              <a:gd name="connsiteX18" fmla="*/ 4683659 w 5305156"/>
              <a:gd name="connsiteY18" fmla="*/ 6707250 h 6858000"/>
              <a:gd name="connsiteX19" fmla="*/ 4683659 w 5305156"/>
              <a:gd name="connsiteY19" fmla="*/ 6343650 h 6858000"/>
              <a:gd name="connsiteX20" fmla="*/ 985394 w 5305156"/>
              <a:gd name="connsiteY20" fmla="*/ 5786939 h 6858000"/>
              <a:gd name="connsiteX21" fmla="*/ 777500 w 5305156"/>
              <a:gd name="connsiteY21" fmla="*/ 5968308 h 6858000"/>
              <a:gd name="connsiteX22" fmla="*/ 663017 w 5305156"/>
              <a:gd name="connsiteY22" fmla="*/ 6067667 h 6858000"/>
              <a:gd name="connsiteX23" fmla="*/ 663017 w 5305156"/>
              <a:gd name="connsiteY23" fmla="*/ 6413845 h 6858000"/>
              <a:gd name="connsiteX24" fmla="*/ 901815 w 5305156"/>
              <a:gd name="connsiteY24" fmla="*/ 6206454 h 6858000"/>
              <a:gd name="connsiteX25" fmla="*/ 985394 w 5305156"/>
              <a:gd name="connsiteY25" fmla="*/ 6133906 h 6858000"/>
              <a:gd name="connsiteX26" fmla="*/ 985394 w 5305156"/>
              <a:gd name="connsiteY26" fmla="*/ 5786939 h 6858000"/>
              <a:gd name="connsiteX27" fmla="*/ 1549380 w 5305156"/>
              <a:gd name="connsiteY27" fmla="*/ 5671020 h 6858000"/>
              <a:gd name="connsiteX28" fmla="*/ 1537440 w 5305156"/>
              <a:gd name="connsiteY28" fmla="*/ 5677328 h 6858000"/>
              <a:gd name="connsiteX29" fmla="*/ 1549380 w 5305156"/>
              <a:gd name="connsiteY29" fmla="*/ 5671020 h 6858000"/>
              <a:gd name="connsiteX30" fmla="*/ 1325331 w 5305156"/>
              <a:gd name="connsiteY30" fmla="*/ 5495959 h 6858000"/>
              <a:gd name="connsiteX31" fmla="*/ 1000847 w 5305156"/>
              <a:gd name="connsiteY31" fmla="*/ 5779053 h 6858000"/>
              <a:gd name="connsiteX32" fmla="*/ 1326033 w 5305156"/>
              <a:gd name="connsiteY32" fmla="*/ 6056627 h 6858000"/>
              <a:gd name="connsiteX33" fmla="*/ 1650518 w 5305156"/>
              <a:gd name="connsiteY33" fmla="*/ 5773533 h 6858000"/>
              <a:gd name="connsiteX34" fmla="*/ 1537440 w 5305156"/>
              <a:gd name="connsiteY34" fmla="*/ 5677328 h 6858000"/>
              <a:gd name="connsiteX35" fmla="*/ 1325331 w 5305156"/>
              <a:gd name="connsiteY35" fmla="*/ 5495959 h 6858000"/>
              <a:gd name="connsiteX36" fmla="*/ 320271 w 5305156"/>
              <a:gd name="connsiteY36" fmla="*/ 4847761 h 6858000"/>
              <a:gd name="connsiteX37" fmla="*/ 0 w 5305156"/>
              <a:gd name="connsiteY37" fmla="*/ 5126124 h 6858000"/>
              <a:gd name="connsiteX38" fmla="*/ 325188 w 5305156"/>
              <a:gd name="connsiteY38" fmla="*/ 5403697 h 6858000"/>
              <a:gd name="connsiteX39" fmla="*/ 433349 w 5305156"/>
              <a:gd name="connsiteY39" fmla="*/ 5309070 h 6858000"/>
              <a:gd name="connsiteX40" fmla="*/ 439670 w 5305156"/>
              <a:gd name="connsiteY40" fmla="*/ 5320898 h 6858000"/>
              <a:gd name="connsiteX41" fmla="*/ 330807 w 5305156"/>
              <a:gd name="connsiteY41" fmla="*/ 5415526 h 6858000"/>
              <a:gd name="connsiteX42" fmla="*/ 330807 w 5305156"/>
              <a:gd name="connsiteY42" fmla="*/ 5761705 h 6858000"/>
              <a:gd name="connsiteX43" fmla="*/ 563986 w 5305156"/>
              <a:gd name="connsiteY43" fmla="*/ 5559044 h 6858000"/>
              <a:gd name="connsiteX44" fmla="*/ 570307 w 5305156"/>
              <a:gd name="connsiteY44" fmla="*/ 5571661 h 6858000"/>
              <a:gd name="connsiteX45" fmla="*/ 332211 w 5305156"/>
              <a:gd name="connsiteY45" fmla="*/ 5779053 h 6858000"/>
              <a:gd name="connsiteX46" fmla="*/ 657398 w 5305156"/>
              <a:gd name="connsiteY46" fmla="*/ 6056627 h 6858000"/>
              <a:gd name="connsiteX47" fmla="*/ 771178 w 5305156"/>
              <a:gd name="connsiteY47" fmla="*/ 5957268 h 6858000"/>
              <a:gd name="connsiteX48" fmla="*/ 777500 w 5305156"/>
              <a:gd name="connsiteY48" fmla="*/ 5968308 h 6858000"/>
              <a:gd name="connsiteX49" fmla="*/ 771881 w 5305156"/>
              <a:gd name="connsiteY49" fmla="*/ 5956479 h 6858000"/>
              <a:gd name="connsiteX50" fmla="*/ 981883 w 5305156"/>
              <a:gd name="connsiteY50" fmla="*/ 5773533 h 6858000"/>
              <a:gd name="connsiteX51" fmla="*/ 656696 w 5305156"/>
              <a:gd name="connsiteY51" fmla="*/ 5495959 h 6858000"/>
              <a:gd name="connsiteX52" fmla="*/ 571010 w 5305156"/>
              <a:gd name="connsiteY52" fmla="*/ 5570873 h 6858000"/>
              <a:gd name="connsiteX53" fmla="*/ 563986 w 5305156"/>
              <a:gd name="connsiteY53" fmla="*/ 5558256 h 6858000"/>
              <a:gd name="connsiteX54" fmla="*/ 653184 w 5305156"/>
              <a:gd name="connsiteY54" fmla="*/ 5480976 h 6858000"/>
              <a:gd name="connsiteX55" fmla="*/ 653184 w 5305156"/>
              <a:gd name="connsiteY55" fmla="*/ 5134798 h 6858000"/>
              <a:gd name="connsiteX56" fmla="*/ 439670 w 5305156"/>
              <a:gd name="connsiteY56" fmla="*/ 5320110 h 6858000"/>
              <a:gd name="connsiteX57" fmla="*/ 434052 w 5305156"/>
              <a:gd name="connsiteY57" fmla="*/ 5309070 h 6858000"/>
              <a:gd name="connsiteX58" fmla="*/ 645458 w 5305156"/>
              <a:gd name="connsiteY58" fmla="*/ 5125335 h 6858000"/>
              <a:gd name="connsiteX59" fmla="*/ 320271 w 5305156"/>
              <a:gd name="connsiteY59" fmla="*/ 4847761 h 6858000"/>
              <a:gd name="connsiteX60" fmla="*/ 985394 w 5305156"/>
              <a:gd name="connsiteY60" fmla="*/ 4487388 h 6858000"/>
              <a:gd name="connsiteX61" fmla="*/ 763453 w 5305156"/>
              <a:gd name="connsiteY61" fmla="*/ 4680586 h 6858000"/>
              <a:gd name="connsiteX62" fmla="*/ 756430 w 5305156"/>
              <a:gd name="connsiteY62" fmla="*/ 4670335 h 6858000"/>
              <a:gd name="connsiteX63" fmla="*/ 762750 w 5305156"/>
              <a:gd name="connsiteY63" fmla="*/ 4680586 h 6858000"/>
              <a:gd name="connsiteX64" fmla="*/ 663017 w 5305156"/>
              <a:gd name="connsiteY64" fmla="*/ 4768116 h 6858000"/>
              <a:gd name="connsiteX65" fmla="*/ 663017 w 5305156"/>
              <a:gd name="connsiteY65" fmla="*/ 5114295 h 6858000"/>
              <a:gd name="connsiteX66" fmla="*/ 906029 w 5305156"/>
              <a:gd name="connsiteY66" fmla="*/ 4902960 h 6858000"/>
              <a:gd name="connsiteX67" fmla="*/ 913053 w 5305156"/>
              <a:gd name="connsiteY67" fmla="*/ 4913212 h 6858000"/>
              <a:gd name="connsiteX68" fmla="*/ 906732 w 5305156"/>
              <a:gd name="connsiteY68" fmla="*/ 4902172 h 6858000"/>
              <a:gd name="connsiteX69" fmla="*/ 985394 w 5305156"/>
              <a:gd name="connsiteY69" fmla="*/ 4833567 h 6858000"/>
              <a:gd name="connsiteX70" fmla="*/ 985394 w 5305156"/>
              <a:gd name="connsiteY70" fmla="*/ 4487388 h 6858000"/>
              <a:gd name="connsiteX71" fmla="*/ 656696 w 5305156"/>
              <a:gd name="connsiteY71" fmla="*/ 4196409 h 6858000"/>
              <a:gd name="connsiteX72" fmla="*/ 332211 w 5305156"/>
              <a:gd name="connsiteY72" fmla="*/ 4478714 h 6858000"/>
              <a:gd name="connsiteX73" fmla="*/ 657398 w 5305156"/>
              <a:gd name="connsiteY73" fmla="*/ 4756288 h 6858000"/>
              <a:gd name="connsiteX74" fmla="*/ 756430 w 5305156"/>
              <a:gd name="connsiteY74" fmla="*/ 4670335 h 6858000"/>
              <a:gd name="connsiteX75" fmla="*/ 981883 w 5305156"/>
              <a:gd name="connsiteY75" fmla="*/ 4473983 h 6858000"/>
              <a:gd name="connsiteX76" fmla="*/ 656696 w 5305156"/>
              <a:gd name="connsiteY76" fmla="*/ 4196409 h 6858000"/>
              <a:gd name="connsiteX77" fmla="*/ 993120 w 5305156"/>
              <a:gd name="connsiteY77" fmla="*/ 3544268 h 6858000"/>
              <a:gd name="connsiteX78" fmla="*/ 668636 w 5305156"/>
              <a:gd name="connsiteY78" fmla="*/ 3826573 h 6858000"/>
              <a:gd name="connsiteX79" fmla="*/ 993823 w 5305156"/>
              <a:gd name="connsiteY79" fmla="*/ 4104935 h 6858000"/>
              <a:gd name="connsiteX80" fmla="*/ 1318308 w 5305156"/>
              <a:gd name="connsiteY80" fmla="*/ 3821842 h 6858000"/>
              <a:gd name="connsiteX81" fmla="*/ 1002251 w 5305156"/>
              <a:gd name="connsiteY81" fmla="*/ 3552154 h 6858000"/>
              <a:gd name="connsiteX82" fmla="*/ 993120 w 5305156"/>
              <a:gd name="connsiteY82" fmla="*/ 3544268 h 6858000"/>
              <a:gd name="connsiteX83" fmla="*/ 1318308 w 5305156"/>
              <a:gd name="connsiteY83" fmla="*/ 2538851 h 6858000"/>
              <a:gd name="connsiteX84" fmla="*/ 1110412 w 5305156"/>
              <a:gd name="connsiteY84" fmla="*/ 2719432 h 6858000"/>
              <a:gd name="connsiteX85" fmla="*/ 1104092 w 5305156"/>
              <a:gd name="connsiteY85" fmla="*/ 2708392 h 6858000"/>
              <a:gd name="connsiteX86" fmla="*/ 1109710 w 5305156"/>
              <a:gd name="connsiteY86" fmla="*/ 2720221 h 6858000"/>
              <a:gd name="connsiteX87" fmla="*/ 995930 w 5305156"/>
              <a:gd name="connsiteY87" fmla="*/ 2819579 h 6858000"/>
              <a:gd name="connsiteX88" fmla="*/ 995930 w 5305156"/>
              <a:gd name="connsiteY88" fmla="*/ 3165758 h 6858000"/>
              <a:gd name="connsiteX89" fmla="*/ 1234025 w 5305156"/>
              <a:gd name="connsiteY89" fmla="*/ 2958366 h 6858000"/>
              <a:gd name="connsiteX90" fmla="*/ 1240347 w 5305156"/>
              <a:gd name="connsiteY90" fmla="*/ 2969406 h 6858000"/>
              <a:gd name="connsiteX91" fmla="*/ 1234728 w 5305156"/>
              <a:gd name="connsiteY91" fmla="*/ 2957578 h 6858000"/>
              <a:gd name="connsiteX92" fmla="*/ 1318308 w 5305156"/>
              <a:gd name="connsiteY92" fmla="*/ 2885030 h 6858000"/>
              <a:gd name="connsiteX93" fmla="*/ 1318308 w 5305156"/>
              <a:gd name="connsiteY93" fmla="*/ 2538851 h 6858000"/>
              <a:gd name="connsiteX94" fmla="*/ 652482 w 5305156"/>
              <a:gd name="connsiteY94" fmla="*/ 1598885 h 6858000"/>
              <a:gd name="connsiteX95" fmla="*/ 332211 w 5305156"/>
              <a:gd name="connsiteY95" fmla="*/ 1878036 h 6858000"/>
              <a:gd name="connsiteX96" fmla="*/ 657398 w 5305156"/>
              <a:gd name="connsiteY96" fmla="*/ 2155610 h 6858000"/>
              <a:gd name="connsiteX97" fmla="*/ 766262 w 5305156"/>
              <a:gd name="connsiteY97" fmla="*/ 2060983 h 6858000"/>
              <a:gd name="connsiteX98" fmla="*/ 771881 w 5305156"/>
              <a:gd name="connsiteY98" fmla="*/ 2072022 h 6858000"/>
              <a:gd name="connsiteX99" fmla="*/ 663017 w 5305156"/>
              <a:gd name="connsiteY99" fmla="*/ 2166650 h 6858000"/>
              <a:gd name="connsiteX100" fmla="*/ 663017 w 5305156"/>
              <a:gd name="connsiteY100" fmla="*/ 2513617 h 6858000"/>
              <a:gd name="connsiteX101" fmla="*/ 896196 w 5305156"/>
              <a:gd name="connsiteY101" fmla="*/ 2310168 h 6858000"/>
              <a:gd name="connsiteX102" fmla="*/ 902517 w 5305156"/>
              <a:gd name="connsiteY102" fmla="*/ 2322785 h 6858000"/>
              <a:gd name="connsiteX103" fmla="*/ 665124 w 5305156"/>
              <a:gd name="connsiteY103" fmla="*/ 2530177 h 6858000"/>
              <a:gd name="connsiteX104" fmla="*/ 990311 w 5305156"/>
              <a:gd name="connsiteY104" fmla="*/ 2807751 h 6858000"/>
              <a:gd name="connsiteX105" fmla="*/ 1104092 w 5305156"/>
              <a:gd name="connsiteY105" fmla="*/ 2708392 h 6858000"/>
              <a:gd name="connsiteX106" fmla="*/ 1314093 w 5305156"/>
              <a:gd name="connsiteY106" fmla="*/ 2525446 h 6858000"/>
              <a:gd name="connsiteX107" fmla="*/ 988907 w 5305156"/>
              <a:gd name="connsiteY107" fmla="*/ 2247872 h 6858000"/>
              <a:gd name="connsiteX108" fmla="*/ 903220 w 5305156"/>
              <a:gd name="connsiteY108" fmla="*/ 2322785 h 6858000"/>
              <a:gd name="connsiteX109" fmla="*/ 896899 w 5305156"/>
              <a:gd name="connsiteY109" fmla="*/ 2310168 h 6858000"/>
              <a:gd name="connsiteX110" fmla="*/ 985394 w 5305156"/>
              <a:gd name="connsiteY110" fmla="*/ 2232889 h 6858000"/>
              <a:gd name="connsiteX111" fmla="*/ 985394 w 5305156"/>
              <a:gd name="connsiteY111" fmla="*/ 1885922 h 6858000"/>
              <a:gd name="connsiteX112" fmla="*/ 772583 w 5305156"/>
              <a:gd name="connsiteY112" fmla="*/ 2072022 h 6858000"/>
              <a:gd name="connsiteX113" fmla="*/ 766262 w 5305156"/>
              <a:gd name="connsiteY113" fmla="*/ 2060194 h 6858000"/>
              <a:gd name="connsiteX114" fmla="*/ 977669 w 5305156"/>
              <a:gd name="connsiteY114" fmla="*/ 1876459 h 6858000"/>
              <a:gd name="connsiteX115" fmla="*/ 652482 w 5305156"/>
              <a:gd name="connsiteY115" fmla="*/ 1598885 h 6858000"/>
              <a:gd name="connsiteX116" fmla="*/ 1318308 w 5305156"/>
              <a:gd name="connsiteY116" fmla="*/ 1238512 h 6858000"/>
              <a:gd name="connsiteX117" fmla="*/ 1095663 w 5305156"/>
              <a:gd name="connsiteY117" fmla="*/ 1432499 h 6858000"/>
              <a:gd name="connsiteX118" fmla="*/ 995930 w 5305156"/>
              <a:gd name="connsiteY118" fmla="*/ 1519240 h 6858000"/>
              <a:gd name="connsiteX119" fmla="*/ 995930 w 5305156"/>
              <a:gd name="connsiteY119" fmla="*/ 1865419 h 6858000"/>
              <a:gd name="connsiteX120" fmla="*/ 1238240 w 5305156"/>
              <a:gd name="connsiteY120" fmla="*/ 1654085 h 6858000"/>
              <a:gd name="connsiteX121" fmla="*/ 1245264 w 5305156"/>
              <a:gd name="connsiteY121" fmla="*/ 1665124 h 6858000"/>
              <a:gd name="connsiteX122" fmla="*/ 1000847 w 5305156"/>
              <a:gd name="connsiteY122" fmla="*/ 1878036 h 6858000"/>
              <a:gd name="connsiteX123" fmla="*/ 1326033 w 5305156"/>
              <a:gd name="connsiteY123" fmla="*/ 2155610 h 6858000"/>
              <a:gd name="connsiteX124" fmla="*/ 1477038 w 5305156"/>
              <a:gd name="connsiteY124" fmla="*/ 2023920 h 6858000"/>
              <a:gd name="connsiteX125" fmla="*/ 1646304 w 5305156"/>
              <a:gd name="connsiteY125" fmla="*/ 1876459 h 6858000"/>
              <a:gd name="connsiteX126" fmla="*/ 1321116 w 5305156"/>
              <a:gd name="connsiteY126" fmla="*/ 1598885 h 6858000"/>
              <a:gd name="connsiteX127" fmla="*/ 1245965 w 5305156"/>
              <a:gd name="connsiteY127" fmla="*/ 1664336 h 6858000"/>
              <a:gd name="connsiteX128" fmla="*/ 1238942 w 5305156"/>
              <a:gd name="connsiteY128" fmla="*/ 1654085 h 6858000"/>
              <a:gd name="connsiteX129" fmla="*/ 1318308 w 5305156"/>
              <a:gd name="connsiteY129" fmla="*/ 1585480 h 6858000"/>
              <a:gd name="connsiteX130" fmla="*/ 1318308 w 5305156"/>
              <a:gd name="connsiteY130" fmla="*/ 1238512 h 6858000"/>
              <a:gd name="connsiteX131" fmla="*/ 988907 w 5305156"/>
              <a:gd name="connsiteY131" fmla="*/ 947533 h 6858000"/>
              <a:gd name="connsiteX132" fmla="*/ 665124 w 5305156"/>
              <a:gd name="connsiteY132" fmla="*/ 1230627 h 6858000"/>
              <a:gd name="connsiteX133" fmla="*/ 990311 w 5305156"/>
              <a:gd name="connsiteY133" fmla="*/ 1508201 h 6858000"/>
              <a:gd name="connsiteX134" fmla="*/ 1088639 w 5305156"/>
              <a:gd name="connsiteY134" fmla="*/ 1422247 h 6858000"/>
              <a:gd name="connsiteX135" fmla="*/ 1095663 w 5305156"/>
              <a:gd name="connsiteY135" fmla="*/ 1432499 h 6858000"/>
              <a:gd name="connsiteX136" fmla="*/ 1089342 w 5305156"/>
              <a:gd name="connsiteY136" fmla="*/ 1421459 h 6858000"/>
              <a:gd name="connsiteX137" fmla="*/ 1314093 w 5305156"/>
              <a:gd name="connsiteY137" fmla="*/ 1225107 h 6858000"/>
              <a:gd name="connsiteX138" fmla="*/ 988907 w 5305156"/>
              <a:gd name="connsiteY138" fmla="*/ 947533 h 6858000"/>
              <a:gd name="connsiteX139" fmla="*/ 1325331 w 5305156"/>
              <a:gd name="connsiteY139" fmla="*/ 296181 h 6858000"/>
              <a:gd name="connsiteX140" fmla="*/ 1000847 w 5305156"/>
              <a:gd name="connsiteY140" fmla="*/ 578486 h 6858000"/>
              <a:gd name="connsiteX141" fmla="*/ 1326033 w 5305156"/>
              <a:gd name="connsiteY141" fmla="*/ 856060 h 6858000"/>
              <a:gd name="connsiteX142" fmla="*/ 1650518 w 5305156"/>
              <a:gd name="connsiteY142" fmla="*/ 573754 h 6858000"/>
              <a:gd name="connsiteX143" fmla="*/ 1334462 w 5305156"/>
              <a:gd name="connsiteY143" fmla="*/ 304066 h 6858000"/>
              <a:gd name="connsiteX144" fmla="*/ 1325331 w 5305156"/>
              <a:gd name="connsiteY144" fmla="*/ 296181 h 6858000"/>
              <a:gd name="connsiteX145" fmla="*/ 1226725 w 5305156"/>
              <a:gd name="connsiteY145" fmla="*/ 0 h 6858000"/>
              <a:gd name="connsiteX146" fmla="*/ 748180 w 5305156"/>
              <a:gd name="connsiteY146" fmla="*/ 0 h 6858000"/>
              <a:gd name="connsiteX147" fmla="*/ 763540 w 5305156"/>
              <a:gd name="connsiteY147" fmla="*/ 13087 h 6858000"/>
              <a:gd name="connsiteX148" fmla="*/ 990311 w 5305156"/>
              <a:gd name="connsiteY148" fmla="*/ 206284 h 6858000"/>
              <a:gd name="connsiteX149" fmla="*/ 1159227 w 5305156"/>
              <a:gd name="connsiteY149" fmla="*/ 58896 h 6858000"/>
              <a:gd name="connsiteX150" fmla="*/ 1318308 w 5305156"/>
              <a:gd name="connsiteY150" fmla="*/ 0 h 6858000"/>
              <a:gd name="connsiteX151" fmla="*/ 1245701 w 5305156"/>
              <a:gd name="connsiteY151" fmla="*/ 0 h 6858000"/>
              <a:gd name="connsiteX152" fmla="*/ 1228232 w 5305156"/>
              <a:gd name="connsiteY152" fmla="*/ 15255 h 6858000"/>
              <a:gd name="connsiteX153" fmla="*/ 995930 w 5305156"/>
              <a:gd name="connsiteY153" fmla="*/ 218113 h 6858000"/>
              <a:gd name="connsiteX154" fmla="*/ 995930 w 5305156"/>
              <a:gd name="connsiteY154" fmla="*/ 564292 h 6858000"/>
              <a:gd name="connsiteX155" fmla="*/ 1318308 w 5305156"/>
              <a:gd name="connsiteY155" fmla="*/ 283564 h 6858000"/>
              <a:gd name="connsiteX156" fmla="*/ 1318308 w 5305156"/>
              <a:gd name="connsiteY156" fmla="*/ 84404 h 6858000"/>
              <a:gd name="connsiteX157" fmla="*/ 5305156 w 5305156"/>
              <a:gd name="connsiteY157" fmla="*/ 0 h 6858000"/>
              <a:gd name="connsiteX158" fmla="*/ 1329545 w 5305156"/>
              <a:gd name="connsiteY158" fmla="*/ 0 h 6858000"/>
              <a:gd name="connsiteX159" fmla="*/ 1329545 w 5305156"/>
              <a:gd name="connsiteY159" fmla="*/ 1953 h 6858000"/>
              <a:gd name="connsiteX160" fmla="*/ 1329545 w 5305156"/>
              <a:gd name="connsiteY160" fmla="*/ 283564 h 6858000"/>
              <a:gd name="connsiteX161" fmla="*/ 1343592 w 5305156"/>
              <a:gd name="connsiteY161" fmla="*/ 295392 h 6858000"/>
              <a:gd name="connsiteX162" fmla="*/ 1334462 w 5305156"/>
              <a:gd name="connsiteY162" fmla="*/ 304066 h 6858000"/>
              <a:gd name="connsiteX163" fmla="*/ 1344294 w 5305156"/>
              <a:gd name="connsiteY163" fmla="*/ 295392 h 6858000"/>
              <a:gd name="connsiteX164" fmla="*/ 1665970 w 5305156"/>
              <a:gd name="connsiteY164" fmla="*/ 570600 h 6858000"/>
              <a:gd name="connsiteX165" fmla="*/ 1665970 w 5305156"/>
              <a:gd name="connsiteY165" fmla="*/ 589526 h 6858000"/>
              <a:gd name="connsiteX166" fmla="*/ 1654030 w 5305156"/>
              <a:gd name="connsiteY166" fmla="*/ 599777 h 6858000"/>
              <a:gd name="connsiteX167" fmla="*/ 1654030 w 5305156"/>
              <a:gd name="connsiteY167" fmla="*/ 587160 h 6858000"/>
              <a:gd name="connsiteX168" fmla="*/ 1332355 w 5305156"/>
              <a:gd name="connsiteY168" fmla="*/ 867888 h 6858000"/>
              <a:gd name="connsiteX169" fmla="*/ 1332355 w 5305156"/>
              <a:gd name="connsiteY169" fmla="*/ 1214067 h 6858000"/>
              <a:gd name="connsiteX170" fmla="*/ 1654030 w 5305156"/>
              <a:gd name="connsiteY170" fmla="*/ 933339 h 6858000"/>
              <a:gd name="connsiteX171" fmla="*/ 1654030 w 5305156"/>
              <a:gd name="connsiteY171" fmla="*/ 600566 h 6858000"/>
              <a:gd name="connsiteX172" fmla="*/ 1665970 w 5305156"/>
              <a:gd name="connsiteY172" fmla="*/ 590314 h 6858000"/>
              <a:gd name="connsiteX173" fmla="*/ 1665970 w 5305156"/>
              <a:gd name="connsiteY173" fmla="*/ 938859 h 6858000"/>
              <a:gd name="connsiteX174" fmla="*/ 1998180 w 5305156"/>
              <a:gd name="connsiteY174" fmla="*/ 1221952 h 6858000"/>
              <a:gd name="connsiteX175" fmla="*/ 1998180 w 5305156"/>
              <a:gd name="connsiteY175" fmla="*/ 1591788 h 6858000"/>
              <a:gd name="connsiteX176" fmla="*/ 1680718 w 5305156"/>
              <a:gd name="connsiteY176" fmla="*/ 1867785 h 6858000"/>
              <a:gd name="connsiteX177" fmla="*/ 1680718 w 5305156"/>
              <a:gd name="connsiteY177" fmla="*/ 1851225 h 6858000"/>
              <a:gd name="connsiteX178" fmla="*/ 1986942 w 5305156"/>
              <a:gd name="connsiteY178" fmla="*/ 1585480 h 6858000"/>
              <a:gd name="connsiteX179" fmla="*/ 1986942 w 5305156"/>
              <a:gd name="connsiteY179" fmla="*/ 1238512 h 6858000"/>
              <a:gd name="connsiteX180" fmla="*/ 1680718 w 5305156"/>
              <a:gd name="connsiteY180" fmla="*/ 1505046 h 6858000"/>
              <a:gd name="connsiteX181" fmla="*/ 1680718 w 5305156"/>
              <a:gd name="connsiteY181" fmla="*/ 1488487 h 6858000"/>
              <a:gd name="connsiteX182" fmla="*/ 1982728 w 5305156"/>
              <a:gd name="connsiteY182" fmla="*/ 1225107 h 6858000"/>
              <a:gd name="connsiteX183" fmla="*/ 1657541 w 5305156"/>
              <a:gd name="connsiteY183" fmla="*/ 947533 h 6858000"/>
              <a:gd name="connsiteX184" fmla="*/ 1333056 w 5305156"/>
              <a:gd name="connsiteY184" fmla="*/ 1230627 h 6858000"/>
              <a:gd name="connsiteX185" fmla="*/ 1658244 w 5305156"/>
              <a:gd name="connsiteY185" fmla="*/ 1508201 h 6858000"/>
              <a:gd name="connsiteX186" fmla="*/ 1680017 w 5305156"/>
              <a:gd name="connsiteY186" fmla="*/ 1489275 h 6858000"/>
              <a:gd name="connsiteX187" fmla="*/ 1680017 w 5305156"/>
              <a:gd name="connsiteY187" fmla="*/ 1505835 h 6858000"/>
              <a:gd name="connsiteX188" fmla="*/ 1664565 w 5305156"/>
              <a:gd name="connsiteY188" fmla="*/ 1519240 h 6858000"/>
              <a:gd name="connsiteX189" fmla="*/ 1664565 w 5305156"/>
              <a:gd name="connsiteY189" fmla="*/ 1865419 h 6858000"/>
              <a:gd name="connsiteX190" fmla="*/ 1680017 w 5305156"/>
              <a:gd name="connsiteY190" fmla="*/ 1852014 h 6858000"/>
              <a:gd name="connsiteX191" fmla="*/ 1680017 w 5305156"/>
              <a:gd name="connsiteY191" fmla="*/ 1868573 h 6858000"/>
              <a:gd name="connsiteX192" fmla="*/ 1665970 w 5305156"/>
              <a:gd name="connsiteY192" fmla="*/ 1881190 h 6858000"/>
              <a:gd name="connsiteX193" fmla="*/ 1665970 w 5305156"/>
              <a:gd name="connsiteY193" fmla="*/ 2058617 h 6858000"/>
              <a:gd name="connsiteX194" fmla="*/ 1654030 w 5305156"/>
              <a:gd name="connsiteY194" fmla="*/ 2060194 h 6858000"/>
              <a:gd name="connsiteX195" fmla="*/ 1654030 w 5305156"/>
              <a:gd name="connsiteY195" fmla="*/ 1885922 h 6858000"/>
              <a:gd name="connsiteX196" fmla="*/ 1484061 w 5305156"/>
              <a:gd name="connsiteY196" fmla="*/ 2034172 h 6858000"/>
              <a:gd name="connsiteX197" fmla="*/ 1477038 w 5305156"/>
              <a:gd name="connsiteY197" fmla="*/ 2023920 h 6858000"/>
              <a:gd name="connsiteX198" fmla="*/ 1484061 w 5305156"/>
              <a:gd name="connsiteY198" fmla="*/ 2034960 h 6858000"/>
              <a:gd name="connsiteX199" fmla="*/ 1332355 w 5305156"/>
              <a:gd name="connsiteY199" fmla="*/ 2166650 h 6858000"/>
              <a:gd name="connsiteX200" fmla="*/ 1332355 w 5305156"/>
              <a:gd name="connsiteY200" fmla="*/ 2513617 h 6858000"/>
              <a:gd name="connsiteX201" fmla="*/ 1654030 w 5305156"/>
              <a:gd name="connsiteY201" fmla="*/ 2232889 h 6858000"/>
              <a:gd name="connsiteX202" fmla="*/ 1654030 w 5305156"/>
              <a:gd name="connsiteY202" fmla="*/ 2060983 h 6858000"/>
              <a:gd name="connsiteX203" fmla="*/ 1665970 w 5305156"/>
              <a:gd name="connsiteY203" fmla="*/ 2059405 h 6858000"/>
              <a:gd name="connsiteX204" fmla="*/ 1665970 w 5305156"/>
              <a:gd name="connsiteY204" fmla="*/ 2238409 h 6858000"/>
              <a:gd name="connsiteX205" fmla="*/ 1881590 w 5305156"/>
              <a:gd name="connsiteY205" fmla="*/ 2422144 h 6858000"/>
              <a:gd name="connsiteX206" fmla="*/ 1869650 w 5305156"/>
              <a:gd name="connsiteY206" fmla="*/ 2428452 h 6858000"/>
              <a:gd name="connsiteX207" fmla="*/ 1657541 w 5305156"/>
              <a:gd name="connsiteY207" fmla="*/ 2247872 h 6858000"/>
              <a:gd name="connsiteX208" fmla="*/ 1333056 w 5305156"/>
              <a:gd name="connsiteY208" fmla="*/ 2530177 h 6858000"/>
              <a:gd name="connsiteX209" fmla="*/ 1658244 w 5305156"/>
              <a:gd name="connsiteY209" fmla="*/ 2807751 h 6858000"/>
              <a:gd name="connsiteX210" fmla="*/ 1982728 w 5305156"/>
              <a:gd name="connsiteY210" fmla="*/ 2525446 h 6858000"/>
              <a:gd name="connsiteX211" fmla="*/ 1870353 w 5305156"/>
              <a:gd name="connsiteY211" fmla="*/ 2429241 h 6858000"/>
              <a:gd name="connsiteX212" fmla="*/ 1882293 w 5305156"/>
              <a:gd name="connsiteY212" fmla="*/ 2422933 h 6858000"/>
              <a:gd name="connsiteX213" fmla="*/ 1998180 w 5305156"/>
              <a:gd name="connsiteY213" fmla="*/ 2522291 h 6858000"/>
              <a:gd name="connsiteX214" fmla="*/ 1998180 w 5305156"/>
              <a:gd name="connsiteY214" fmla="*/ 2773054 h 6858000"/>
              <a:gd name="connsiteX215" fmla="*/ 1986942 w 5305156"/>
              <a:gd name="connsiteY215" fmla="*/ 2778574 h 6858000"/>
              <a:gd name="connsiteX216" fmla="*/ 1986942 w 5305156"/>
              <a:gd name="connsiteY216" fmla="*/ 2538851 h 6858000"/>
              <a:gd name="connsiteX217" fmla="*/ 1664565 w 5305156"/>
              <a:gd name="connsiteY217" fmla="*/ 2819579 h 6858000"/>
              <a:gd name="connsiteX218" fmla="*/ 1664565 w 5305156"/>
              <a:gd name="connsiteY218" fmla="*/ 3165758 h 6858000"/>
              <a:gd name="connsiteX219" fmla="*/ 1986942 w 5305156"/>
              <a:gd name="connsiteY219" fmla="*/ 2885030 h 6858000"/>
              <a:gd name="connsiteX220" fmla="*/ 1986942 w 5305156"/>
              <a:gd name="connsiteY220" fmla="*/ 2779363 h 6858000"/>
              <a:gd name="connsiteX221" fmla="*/ 1998180 w 5305156"/>
              <a:gd name="connsiteY221" fmla="*/ 2773843 h 6858000"/>
              <a:gd name="connsiteX222" fmla="*/ 1998180 w 5305156"/>
              <a:gd name="connsiteY222" fmla="*/ 2891339 h 6858000"/>
              <a:gd name="connsiteX223" fmla="*/ 1658946 w 5305156"/>
              <a:gd name="connsiteY223" fmla="*/ 3187049 h 6858000"/>
              <a:gd name="connsiteX224" fmla="*/ 1321116 w 5305156"/>
              <a:gd name="connsiteY224" fmla="*/ 2899224 h 6858000"/>
              <a:gd name="connsiteX225" fmla="*/ 1240347 w 5305156"/>
              <a:gd name="connsiteY225" fmla="*/ 2969406 h 6858000"/>
              <a:gd name="connsiteX226" fmla="*/ 997334 w 5305156"/>
              <a:gd name="connsiteY226" fmla="*/ 3180741 h 6858000"/>
              <a:gd name="connsiteX227" fmla="*/ 997334 w 5305156"/>
              <a:gd name="connsiteY227" fmla="*/ 3519034 h 6858000"/>
              <a:gd name="connsiteX228" fmla="*/ 985394 w 5305156"/>
              <a:gd name="connsiteY228" fmla="*/ 3519034 h 6858000"/>
              <a:gd name="connsiteX229" fmla="*/ 985394 w 5305156"/>
              <a:gd name="connsiteY229" fmla="*/ 3500109 h 6858000"/>
              <a:gd name="connsiteX230" fmla="*/ 985394 w 5305156"/>
              <a:gd name="connsiteY230" fmla="*/ 3186261 h 6858000"/>
              <a:gd name="connsiteX231" fmla="*/ 663017 w 5305156"/>
              <a:gd name="connsiteY231" fmla="*/ 3466989 h 6858000"/>
              <a:gd name="connsiteX232" fmla="*/ 663017 w 5305156"/>
              <a:gd name="connsiteY232" fmla="*/ 3495377 h 6858000"/>
              <a:gd name="connsiteX233" fmla="*/ 663017 w 5305156"/>
              <a:gd name="connsiteY233" fmla="*/ 3812379 h 6858000"/>
              <a:gd name="connsiteX234" fmla="*/ 985394 w 5305156"/>
              <a:gd name="connsiteY234" fmla="*/ 3532439 h 6858000"/>
              <a:gd name="connsiteX235" fmla="*/ 985394 w 5305156"/>
              <a:gd name="connsiteY235" fmla="*/ 3519822 h 6858000"/>
              <a:gd name="connsiteX236" fmla="*/ 997334 w 5305156"/>
              <a:gd name="connsiteY236" fmla="*/ 3519822 h 6858000"/>
              <a:gd name="connsiteX237" fmla="*/ 997334 w 5305156"/>
              <a:gd name="connsiteY237" fmla="*/ 3531651 h 6858000"/>
              <a:gd name="connsiteX238" fmla="*/ 1011381 w 5305156"/>
              <a:gd name="connsiteY238" fmla="*/ 3543479 h 6858000"/>
              <a:gd name="connsiteX239" fmla="*/ 1002251 w 5305156"/>
              <a:gd name="connsiteY239" fmla="*/ 3552154 h 6858000"/>
              <a:gd name="connsiteX240" fmla="*/ 1012084 w 5305156"/>
              <a:gd name="connsiteY240" fmla="*/ 3544268 h 6858000"/>
              <a:gd name="connsiteX241" fmla="*/ 1333759 w 5305156"/>
              <a:gd name="connsiteY241" fmla="*/ 3818688 h 6858000"/>
              <a:gd name="connsiteX242" fmla="*/ 1333759 w 5305156"/>
              <a:gd name="connsiteY242" fmla="*/ 3838402 h 6858000"/>
              <a:gd name="connsiteX243" fmla="*/ 1321819 w 5305156"/>
              <a:gd name="connsiteY243" fmla="*/ 3848653 h 6858000"/>
              <a:gd name="connsiteX244" fmla="*/ 1321819 w 5305156"/>
              <a:gd name="connsiteY244" fmla="*/ 3835248 h 6858000"/>
              <a:gd name="connsiteX245" fmla="*/ 999441 w 5305156"/>
              <a:gd name="connsiteY245" fmla="*/ 4115975 h 6858000"/>
              <a:gd name="connsiteX246" fmla="*/ 999441 w 5305156"/>
              <a:gd name="connsiteY246" fmla="*/ 4462154 h 6858000"/>
              <a:gd name="connsiteX247" fmla="*/ 1321819 w 5305156"/>
              <a:gd name="connsiteY247" fmla="*/ 4182215 h 6858000"/>
              <a:gd name="connsiteX248" fmla="*/ 1321819 w 5305156"/>
              <a:gd name="connsiteY248" fmla="*/ 3849441 h 6858000"/>
              <a:gd name="connsiteX249" fmla="*/ 1333759 w 5305156"/>
              <a:gd name="connsiteY249" fmla="*/ 3839190 h 6858000"/>
              <a:gd name="connsiteX250" fmla="*/ 1333759 w 5305156"/>
              <a:gd name="connsiteY250" fmla="*/ 4186946 h 6858000"/>
              <a:gd name="connsiteX251" fmla="*/ 1665970 w 5305156"/>
              <a:gd name="connsiteY251" fmla="*/ 4470828 h 6858000"/>
              <a:gd name="connsiteX252" fmla="*/ 1665970 w 5305156"/>
              <a:gd name="connsiteY252" fmla="*/ 4839875 h 6858000"/>
              <a:gd name="connsiteX253" fmla="*/ 1348509 w 5305156"/>
              <a:gd name="connsiteY253" fmla="*/ 5116661 h 6858000"/>
              <a:gd name="connsiteX254" fmla="*/ 1348509 w 5305156"/>
              <a:gd name="connsiteY254" fmla="*/ 5100101 h 6858000"/>
              <a:gd name="connsiteX255" fmla="*/ 1654030 w 5305156"/>
              <a:gd name="connsiteY255" fmla="*/ 4833567 h 6858000"/>
              <a:gd name="connsiteX256" fmla="*/ 1654030 w 5305156"/>
              <a:gd name="connsiteY256" fmla="*/ 4487388 h 6858000"/>
              <a:gd name="connsiteX257" fmla="*/ 1348509 w 5305156"/>
              <a:gd name="connsiteY257" fmla="*/ 4753134 h 6858000"/>
              <a:gd name="connsiteX258" fmla="*/ 1348509 w 5305156"/>
              <a:gd name="connsiteY258" fmla="*/ 4737362 h 6858000"/>
              <a:gd name="connsiteX259" fmla="*/ 1650518 w 5305156"/>
              <a:gd name="connsiteY259" fmla="*/ 4473983 h 6858000"/>
              <a:gd name="connsiteX260" fmla="*/ 1325331 w 5305156"/>
              <a:gd name="connsiteY260" fmla="*/ 4196409 h 6858000"/>
              <a:gd name="connsiteX261" fmla="*/ 1000847 w 5305156"/>
              <a:gd name="connsiteY261" fmla="*/ 4478714 h 6858000"/>
              <a:gd name="connsiteX262" fmla="*/ 1326033 w 5305156"/>
              <a:gd name="connsiteY262" fmla="*/ 4756288 h 6858000"/>
              <a:gd name="connsiteX263" fmla="*/ 1347806 w 5305156"/>
              <a:gd name="connsiteY263" fmla="*/ 4737362 h 6858000"/>
              <a:gd name="connsiteX264" fmla="*/ 1347806 w 5305156"/>
              <a:gd name="connsiteY264" fmla="*/ 4753922 h 6858000"/>
              <a:gd name="connsiteX265" fmla="*/ 1331652 w 5305156"/>
              <a:gd name="connsiteY265" fmla="*/ 4768116 h 6858000"/>
              <a:gd name="connsiteX266" fmla="*/ 1331652 w 5305156"/>
              <a:gd name="connsiteY266" fmla="*/ 5114295 h 6858000"/>
              <a:gd name="connsiteX267" fmla="*/ 1347806 w 5305156"/>
              <a:gd name="connsiteY267" fmla="*/ 5100101 h 6858000"/>
              <a:gd name="connsiteX268" fmla="*/ 1347806 w 5305156"/>
              <a:gd name="connsiteY268" fmla="*/ 5116661 h 6858000"/>
              <a:gd name="connsiteX269" fmla="*/ 1333759 w 5305156"/>
              <a:gd name="connsiteY269" fmla="*/ 5129278 h 6858000"/>
              <a:gd name="connsiteX270" fmla="*/ 1333759 w 5305156"/>
              <a:gd name="connsiteY270" fmla="*/ 5306704 h 6858000"/>
              <a:gd name="connsiteX271" fmla="*/ 1321819 w 5305156"/>
              <a:gd name="connsiteY271" fmla="*/ 5309070 h 6858000"/>
              <a:gd name="connsiteX272" fmla="*/ 1321819 w 5305156"/>
              <a:gd name="connsiteY272" fmla="*/ 5134798 h 6858000"/>
              <a:gd name="connsiteX273" fmla="*/ 1151851 w 5305156"/>
              <a:gd name="connsiteY273" fmla="*/ 5283047 h 6858000"/>
              <a:gd name="connsiteX274" fmla="*/ 1144827 w 5305156"/>
              <a:gd name="connsiteY274" fmla="*/ 5272008 h 6858000"/>
              <a:gd name="connsiteX275" fmla="*/ 1314093 w 5305156"/>
              <a:gd name="connsiteY275" fmla="*/ 5125335 h 6858000"/>
              <a:gd name="connsiteX276" fmla="*/ 988907 w 5305156"/>
              <a:gd name="connsiteY276" fmla="*/ 4847761 h 6858000"/>
              <a:gd name="connsiteX277" fmla="*/ 913053 w 5305156"/>
              <a:gd name="connsiteY277" fmla="*/ 4913212 h 6858000"/>
              <a:gd name="connsiteX278" fmla="*/ 668636 w 5305156"/>
              <a:gd name="connsiteY278" fmla="*/ 5126124 h 6858000"/>
              <a:gd name="connsiteX279" fmla="*/ 993823 w 5305156"/>
              <a:gd name="connsiteY279" fmla="*/ 5403697 h 6858000"/>
              <a:gd name="connsiteX280" fmla="*/ 1144827 w 5305156"/>
              <a:gd name="connsiteY280" fmla="*/ 5272796 h 6858000"/>
              <a:gd name="connsiteX281" fmla="*/ 1151149 w 5305156"/>
              <a:gd name="connsiteY281" fmla="*/ 5283047 h 6858000"/>
              <a:gd name="connsiteX282" fmla="*/ 999441 w 5305156"/>
              <a:gd name="connsiteY282" fmla="*/ 5415526 h 6858000"/>
              <a:gd name="connsiteX283" fmla="*/ 999441 w 5305156"/>
              <a:gd name="connsiteY283" fmla="*/ 5761705 h 6858000"/>
              <a:gd name="connsiteX284" fmla="*/ 1321819 w 5305156"/>
              <a:gd name="connsiteY284" fmla="*/ 5480976 h 6858000"/>
              <a:gd name="connsiteX285" fmla="*/ 1321819 w 5305156"/>
              <a:gd name="connsiteY285" fmla="*/ 5309858 h 6858000"/>
              <a:gd name="connsiteX286" fmla="*/ 1333759 w 5305156"/>
              <a:gd name="connsiteY286" fmla="*/ 5307493 h 6858000"/>
              <a:gd name="connsiteX287" fmla="*/ 1333759 w 5305156"/>
              <a:gd name="connsiteY287" fmla="*/ 5487285 h 6858000"/>
              <a:gd name="connsiteX288" fmla="*/ 1549380 w 5305156"/>
              <a:gd name="connsiteY288" fmla="*/ 5671020 h 6858000"/>
              <a:gd name="connsiteX289" fmla="*/ 1665970 w 5305156"/>
              <a:gd name="connsiteY289" fmla="*/ 5770379 h 6858000"/>
              <a:gd name="connsiteX290" fmla="*/ 1665970 w 5305156"/>
              <a:gd name="connsiteY290" fmla="*/ 6021141 h 6858000"/>
              <a:gd name="connsiteX291" fmla="*/ 1654030 w 5305156"/>
              <a:gd name="connsiteY291" fmla="*/ 6026661 h 6858000"/>
              <a:gd name="connsiteX292" fmla="*/ 1654030 w 5305156"/>
              <a:gd name="connsiteY292" fmla="*/ 5786939 h 6858000"/>
              <a:gd name="connsiteX293" fmla="*/ 1331652 w 5305156"/>
              <a:gd name="connsiteY293" fmla="*/ 6067667 h 6858000"/>
              <a:gd name="connsiteX294" fmla="*/ 1331652 w 5305156"/>
              <a:gd name="connsiteY294" fmla="*/ 6413845 h 6858000"/>
              <a:gd name="connsiteX295" fmla="*/ 1654030 w 5305156"/>
              <a:gd name="connsiteY295" fmla="*/ 6133906 h 6858000"/>
              <a:gd name="connsiteX296" fmla="*/ 1654030 w 5305156"/>
              <a:gd name="connsiteY296" fmla="*/ 6027450 h 6858000"/>
              <a:gd name="connsiteX297" fmla="*/ 1665970 w 5305156"/>
              <a:gd name="connsiteY297" fmla="*/ 6021930 h 6858000"/>
              <a:gd name="connsiteX298" fmla="*/ 1665970 w 5305156"/>
              <a:gd name="connsiteY298" fmla="*/ 6140214 h 6858000"/>
              <a:gd name="connsiteX299" fmla="*/ 1326033 w 5305156"/>
              <a:gd name="connsiteY299" fmla="*/ 6435925 h 6858000"/>
              <a:gd name="connsiteX300" fmla="*/ 988907 w 5305156"/>
              <a:gd name="connsiteY300" fmla="*/ 6147311 h 6858000"/>
              <a:gd name="connsiteX301" fmla="*/ 908136 w 5305156"/>
              <a:gd name="connsiteY301" fmla="*/ 6217493 h 6858000"/>
              <a:gd name="connsiteX302" fmla="*/ 901815 w 5305156"/>
              <a:gd name="connsiteY302" fmla="*/ 6206454 h 6858000"/>
              <a:gd name="connsiteX303" fmla="*/ 907434 w 5305156"/>
              <a:gd name="connsiteY303" fmla="*/ 6218282 h 6858000"/>
              <a:gd name="connsiteX304" fmla="*/ 665124 w 5305156"/>
              <a:gd name="connsiteY304" fmla="*/ 6429617 h 6858000"/>
              <a:gd name="connsiteX305" fmla="*/ 665124 w 5305156"/>
              <a:gd name="connsiteY305" fmla="*/ 6784470 h 6858000"/>
              <a:gd name="connsiteX306" fmla="*/ 722014 w 5305156"/>
              <a:gd name="connsiteY306" fmla="*/ 6833040 h 6858000"/>
              <a:gd name="connsiteX307" fmla="*/ 751249 w 5305156"/>
              <a:gd name="connsiteY307" fmla="*/ 6858000 h 6858000"/>
              <a:gd name="connsiteX308" fmla="*/ 5305156 w 5305156"/>
              <a:gd name="connsiteY30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Lst>
            <a:rect l="l" t="t" r="r" b="b"/>
            <a:pathLst>
              <a:path w="5305156" h="6858000" extrusionOk="0">
                <a:moveTo>
                  <a:pt x="657398" y="6793932"/>
                </a:moveTo>
                <a:cubicBezTo>
                  <a:pt x="657398" y="6793932"/>
                  <a:pt x="657398" y="6793932"/>
                  <a:pt x="585057" y="6857017"/>
                </a:cubicBezTo>
                <a:lnTo>
                  <a:pt x="583930" y="6858000"/>
                </a:lnTo>
                <a:lnTo>
                  <a:pt x="732294" y="6858000"/>
                </a:lnTo>
                <a:lnTo>
                  <a:pt x="725614" y="6852286"/>
                </a:lnTo>
                <a:cubicBezTo>
                  <a:pt x="709021" y="6838092"/>
                  <a:pt x="686897" y="6819166"/>
                  <a:pt x="657398" y="6793932"/>
                </a:cubicBezTo>
                <a:close/>
                <a:moveTo>
                  <a:pt x="653184" y="6434348"/>
                </a:moveTo>
                <a:cubicBezTo>
                  <a:pt x="653184" y="6434348"/>
                  <a:pt x="653184" y="6434348"/>
                  <a:pt x="330807" y="6715076"/>
                </a:cubicBezTo>
                <a:cubicBezTo>
                  <a:pt x="330807" y="6715076"/>
                  <a:pt x="330807" y="6715076"/>
                  <a:pt x="330807" y="6799592"/>
                </a:cubicBezTo>
                <a:lnTo>
                  <a:pt x="330807" y="6858000"/>
                </a:lnTo>
                <a:lnTo>
                  <a:pt x="564153" y="6858000"/>
                </a:lnTo>
                <a:lnTo>
                  <a:pt x="568902" y="6853863"/>
                </a:lnTo>
                <a:cubicBezTo>
                  <a:pt x="573818" y="6854652"/>
                  <a:pt x="579438" y="6856229"/>
                  <a:pt x="585057" y="6857017"/>
                </a:cubicBezTo>
                <a:cubicBezTo>
                  <a:pt x="579438" y="6855440"/>
                  <a:pt x="574521" y="6854652"/>
                  <a:pt x="569605" y="6853075"/>
                </a:cubicBezTo>
                <a:cubicBezTo>
                  <a:pt x="569605" y="6853075"/>
                  <a:pt x="569605" y="6853075"/>
                  <a:pt x="653184" y="6780527"/>
                </a:cubicBezTo>
                <a:cubicBezTo>
                  <a:pt x="653184" y="6780527"/>
                  <a:pt x="653184" y="6780527"/>
                  <a:pt x="653184" y="6434348"/>
                </a:cubicBezTo>
                <a:close/>
                <a:moveTo>
                  <a:pt x="5047259" y="6343650"/>
                </a:moveTo>
                <a:lnTo>
                  <a:pt x="5047259" y="6707250"/>
                </a:lnTo>
                <a:lnTo>
                  <a:pt x="4683659" y="6707250"/>
                </a:lnTo>
                <a:lnTo>
                  <a:pt x="4683659" y="6343650"/>
                </a:lnTo>
                <a:close/>
                <a:moveTo>
                  <a:pt x="985394" y="5786939"/>
                </a:moveTo>
                <a:cubicBezTo>
                  <a:pt x="985394" y="5786939"/>
                  <a:pt x="985394" y="5786939"/>
                  <a:pt x="777500" y="5968308"/>
                </a:cubicBezTo>
                <a:cubicBezTo>
                  <a:pt x="777500" y="5968308"/>
                  <a:pt x="777500" y="5968308"/>
                  <a:pt x="663017" y="6067667"/>
                </a:cubicBezTo>
                <a:cubicBezTo>
                  <a:pt x="663017" y="6067667"/>
                  <a:pt x="663017" y="6067667"/>
                  <a:pt x="663017" y="6413845"/>
                </a:cubicBezTo>
                <a:cubicBezTo>
                  <a:pt x="663017" y="6413845"/>
                  <a:pt x="663017" y="6413845"/>
                  <a:pt x="901815" y="6206454"/>
                </a:cubicBezTo>
                <a:cubicBezTo>
                  <a:pt x="901815" y="6206454"/>
                  <a:pt x="901815" y="6206454"/>
                  <a:pt x="985394" y="6133906"/>
                </a:cubicBezTo>
                <a:cubicBezTo>
                  <a:pt x="985394" y="6133906"/>
                  <a:pt x="985394" y="6133906"/>
                  <a:pt x="985394" y="5786939"/>
                </a:cubicBezTo>
                <a:close/>
                <a:moveTo>
                  <a:pt x="1549380" y="5671020"/>
                </a:moveTo>
                <a:cubicBezTo>
                  <a:pt x="1537440" y="5677328"/>
                  <a:pt x="1537440" y="5677328"/>
                  <a:pt x="1537440" y="5677328"/>
                </a:cubicBezTo>
                <a:cubicBezTo>
                  <a:pt x="1549380" y="5671020"/>
                  <a:pt x="1549380" y="5671020"/>
                  <a:pt x="1549380" y="5671020"/>
                </a:cubicBezTo>
                <a:close/>
                <a:moveTo>
                  <a:pt x="1325331" y="5495959"/>
                </a:moveTo>
                <a:cubicBezTo>
                  <a:pt x="1325331" y="5495959"/>
                  <a:pt x="1325331" y="5495959"/>
                  <a:pt x="1000847" y="5779053"/>
                </a:cubicBezTo>
                <a:cubicBezTo>
                  <a:pt x="1000847" y="5779053"/>
                  <a:pt x="1000847" y="5779053"/>
                  <a:pt x="1326033" y="6056627"/>
                </a:cubicBezTo>
                <a:cubicBezTo>
                  <a:pt x="1326033" y="6056627"/>
                  <a:pt x="1326033" y="6056627"/>
                  <a:pt x="1650518" y="5773533"/>
                </a:cubicBezTo>
                <a:cubicBezTo>
                  <a:pt x="1650518" y="5773533"/>
                  <a:pt x="1650518" y="5773533"/>
                  <a:pt x="1537440" y="5677328"/>
                </a:cubicBezTo>
                <a:cubicBezTo>
                  <a:pt x="1537440" y="5677328"/>
                  <a:pt x="1537440" y="5677328"/>
                  <a:pt x="1325331" y="5495959"/>
                </a:cubicBezTo>
                <a:close/>
                <a:moveTo>
                  <a:pt x="320271" y="4847761"/>
                </a:moveTo>
                <a:cubicBezTo>
                  <a:pt x="320271" y="4847761"/>
                  <a:pt x="320271" y="4847761"/>
                  <a:pt x="0" y="5126124"/>
                </a:cubicBezTo>
                <a:cubicBezTo>
                  <a:pt x="0" y="5126124"/>
                  <a:pt x="0" y="5126124"/>
                  <a:pt x="325188" y="5403697"/>
                </a:cubicBezTo>
                <a:cubicBezTo>
                  <a:pt x="325188" y="5403697"/>
                  <a:pt x="325188" y="5403697"/>
                  <a:pt x="433349" y="5309070"/>
                </a:cubicBezTo>
                <a:cubicBezTo>
                  <a:pt x="433349" y="5309070"/>
                  <a:pt x="433349" y="5309070"/>
                  <a:pt x="439670" y="5320898"/>
                </a:cubicBezTo>
                <a:cubicBezTo>
                  <a:pt x="439670" y="5320898"/>
                  <a:pt x="439670" y="5320898"/>
                  <a:pt x="330807" y="5415526"/>
                </a:cubicBezTo>
                <a:cubicBezTo>
                  <a:pt x="330807" y="5415526"/>
                  <a:pt x="330807" y="5415526"/>
                  <a:pt x="330807" y="5761705"/>
                </a:cubicBezTo>
                <a:cubicBezTo>
                  <a:pt x="330807" y="5761705"/>
                  <a:pt x="330807" y="5761705"/>
                  <a:pt x="563986" y="5559044"/>
                </a:cubicBezTo>
                <a:cubicBezTo>
                  <a:pt x="563986" y="5559044"/>
                  <a:pt x="563986" y="5559044"/>
                  <a:pt x="570307" y="5571661"/>
                </a:cubicBezTo>
                <a:cubicBezTo>
                  <a:pt x="570307" y="5571661"/>
                  <a:pt x="570307" y="5571661"/>
                  <a:pt x="332211" y="5779053"/>
                </a:cubicBezTo>
                <a:cubicBezTo>
                  <a:pt x="332211" y="5779053"/>
                  <a:pt x="332211" y="5779053"/>
                  <a:pt x="657398" y="6056627"/>
                </a:cubicBezTo>
                <a:cubicBezTo>
                  <a:pt x="657398" y="6056627"/>
                  <a:pt x="657398" y="6056627"/>
                  <a:pt x="771178" y="5957268"/>
                </a:cubicBezTo>
                <a:cubicBezTo>
                  <a:pt x="771178" y="5957268"/>
                  <a:pt x="771178" y="5957268"/>
                  <a:pt x="777500" y="5968308"/>
                </a:cubicBezTo>
                <a:cubicBezTo>
                  <a:pt x="777500" y="5968308"/>
                  <a:pt x="777500" y="5968308"/>
                  <a:pt x="771881" y="5956479"/>
                </a:cubicBezTo>
                <a:cubicBezTo>
                  <a:pt x="771881" y="5956479"/>
                  <a:pt x="771881" y="5956479"/>
                  <a:pt x="981883" y="5773533"/>
                </a:cubicBezTo>
                <a:cubicBezTo>
                  <a:pt x="981883" y="5773533"/>
                  <a:pt x="981883" y="5773533"/>
                  <a:pt x="656696" y="5495959"/>
                </a:cubicBezTo>
                <a:cubicBezTo>
                  <a:pt x="656696" y="5495959"/>
                  <a:pt x="656696" y="5495959"/>
                  <a:pt x="571010" y="5570873"/>
                </a:cubicBezTo>
                <a:cubicBezTo>
                  <a:pt x="571010" y="5570873"/>
                  <a:pt x="571010" y="5570873"/>
                  <a:pt x="563986" y="5558256"/>
                </a:cubicBezTo>
                <a:cubicBezTo>
                  <a:pt x="563986" y="5558256"/>
                  <a:pt x="563986" y="5558256"/>
                  <a:pt x="653184" y="5480976"/>
                </a:cubicBezTo>
                <a:cubicBezTo>
                  <a:pt x="653184" y="5480976"/>
                  <a:pt x="653184" y="5480976"/>
                  <a:pt x="653184" y="5134798"/>
                </a:cubicBezTo>
                <a:cubicBezTo>
                  <a:pt x="653184" y="5134798"/>
                  <a:pt x="653184" y="5134798"/>
                  <a:pt x="439670" y="5320110"/>
                </a:cubicBezTo>
                <a:cubicBezTo>
                  <a:pt x="439670" y="5320110"/>
                  <a:pt x="439670" y="5320110"/>
                  <a:pt x="434052" y="5309070"/>
                </a:cubicBezTo>
                <a:cubicBezTo>
                  <a:pt x="434052" y="5309070"/>
                  <a:pt x="434052" y="5309070"/>
                  <a:pt x="645458" y="5125335"/>
                </a:cubicBezTo>
                <a:cubicBezTo>
                  <a:pt x="645458" y="5125335"/>
                  <a:pt x="645458" y="5125335"/>
                  <a:pt x="320271" y="4847761"/>
                </a:cubicBezTo>
                <a:close/>
                <a:moveTo>
                  <a:pt x="985394" y="4487388"/>
                </a:moveTo>
                <a:cubicBezTo>
                  <a:pt x="985394" y="4487388"/>
                  <a:pt x="985394" y="4487388"/>
                  <a:pt x="763453" y="4680586"/>
                </a:cubicBezTo>
                <a:cubicBezTo>
                  <a:pt x="763453" y="4680586"/>
                  <a:pt x="763453" y="4680586"/>
                  <a:pt x="756430" y="4670335"/>
                </a:cubicBezTo>
                <a:cubicBezTo>
                  <a:pt x="756430" y="4670335"/>
                  <a:pt x="756430" y="4670335"/>
                  <a:pt x="762750" y="4680586"/>
                </a:cubicBezTo>
                <a:cubicBezTo>
                  <a:pt x="762750" y="4680586"/>
                  <a:pt x="762750" y="4680586"/>
                  <a:pt x="663017" y="4768116"/>
                </a:cubicBezTo>
                <a:cubicBezTo>
                  <a:pt x="663017" y="4768116"/>
                  <a:pt x="663017" y="4768116"/>
                  <a:pt x="663017" y="5114295"/>
                </a:cubicBezTo>
                <a:cubicBezTo>
                  <a:pt x="663017" y="5114295"/>
                  <a:pt x="663017" y="5114295"/>
                  <a:pt x="906029" y="4902960"/>
                </a:cubicBezTo>
                <a:cubicBezTo>
                  <a:pt x="906029" y="4902960"/>
                  <a:pt x="906029" y="4902960"/>
                  <a:pt x="913053" y="4913212"/>
                </a:cubicBezTo>
                <a:cubicBezTo>
                  <a:pt x="913053" y="4913212"/>
                  <a:pt x="913053" y="4913212"/>
                  <a:pt x="906732" y="4902172"/>
                </a:cubicBezTo>
                <a:cubicBezTo>
                  <a:pt x="906732" y="4902172"/>
                  <a:pt x="906732" y="4902172"/>
                  <a:pt x="985394" y="4833567"/>
                </a:cubicBezTo>
                <a:cubicBezTo>
                  <a:pt x="985394" y="4833567"/>
                  <a:pt x="985394" y="4833567"/>
                  <a:pt x="985394" y="4487388"/>
                </a:cubicBezTo>
                <a:close/>
                <a:moveTo>
                  <a:pt x="656696" y="4196409"/>
                </a:moveTo>
                <a:cubicBezTo>
                  <a:pt x="656696" y="4196409"/>
                  <a:pt x="656696" y="4196409"/>
                  <a:pt x="332211" y="4478714"/>
                </a:cubicBezTo>
                <a:cubicBezTo>
                  <a:pt x="332211" y="4478714"/>
                  <a:pt x="332211" y="4478714"/>
                  <a:pt x="657398" y="4756288"/>
                </a:cubicBezTo>
                <a:cubicBezTo>
                  <a:pt x="657398" y="4756288"/>
                  <a:pt x="657398" y="4756288"/>
                  <a:pt x="756430" y="4670335"/>
                </a:cubicBezTo>
                <a:cubicBezTo>
                  <a:pt x="756430" y="4670335"/>
                  <a:pt x="756430" y="4670335"/>
                  <a:pt x="981883" y="4473983"/>
                </a:cubicBezTo>
                <a:cubicBezTo>
                  <a:pt x="981883" y="4473983"/>
                  <a:pt x="981883" y="4473983"/>
                  <a:pt x="656696" y="4196409"/>
                </a:cubicBezTo>
                <a:close/>
                <a:moveTo>
                  <a:pt x="993120" y="3544268"/>
                </a:moveTo>
                <a:cubicBezTo>
                  <a:pt x="993120" y="3544268"/>
                  <a:pt x="993120" y="3544268"/>
                  <a:pt x="668636" y="3826573"/>
                </a:cubicBezTo>
                <a:cubicBezTo>
                  <a:pt x="668636" y="3826573"/>
                  <a:pt x="668636" y="3826573"/>
                  <a:pt x="993823" y="4104935"/>
                </a:cubicBezTo>
                <a:cubicBezTo>
                  <a:pt x="993823" y="4104935"/>
                  <a:pt x="993823" y="4104935"/>
                  <a:pt x="1318308" y="3821842"/>
                </a:cubicBezTo>
                <a:cubicBezTo>
                  <a:pt x="1318308" y="3821842"/>
                  <a:pt x="1318308" y="3821842"/>
                  <a:pt x="1002251" y="3552154"/>
                </a:cubicBezTo>
                <a:cubicBezTo>
                  <a:pt x="1002251" y="3552154"/>
                  <a:pt x="1002251" y="3552154"/>
                  <a:pt x="993120" y="3544268"/>
                </a:cubicBezTo>
                <a:close/>
                <a:moveTo>
                  <a:pt x="1318308" y="2538851"/>
                </a:moveTo>
                <a:cubicBezTo>
                  <a:pt x="1318308" y="2538851"/>
                  <a:pt x="1318308" y="2538851"/>
                  <a:pt x="1110412" y="2719432"/>
                </a:cubicBezTo>
                <a:cubicBezTo>
                  <a:pt x="1110412" y="2719432"/>
                  <a:pt x="1110412" y="2719432"/>
                  <a:pt x="1104092" y="2708392"/>
                </a:cubicBezTo>
                <a:cubicBezTo>
                  <a:pt x="1104092" y="2708392"/>
                  <a:pt x="1104092" y="2708392"/>
                  <a:pt x="1109710" y="2720221"/>
                </a:cubicBezTo>
                <a:cubicBezTo>
                  <a:pt x="1109710" y="2720221"/>
                  <a:pt x="1109710" y="2720221"/>
                  <a:pt x="995930" y="2819579"/>
                </a:cubicBezTo>
                <a:cubicBezTo>
                  <a:pt x="995930" y="2819579"/>
                  <a:pt x="995930" y="2819579"/>
                  <a:pt x="995930" y="3165758"/>
                </a:cubicBezTo>
                <a:cubicBezTo>
                  <a:pt x="995930" y="3165758"/>
                  <a:pt x="995930" y="3165758"/>
                  <a:pt x="1234025" y="2958366"/>
                </a:cubicBezTo>
                <a:cubicBezTo>
                  <a:pt x="1234025" y="2958366"/>
                  <a:pt x="1234025" y="2958366"/>
                  <a:pt x="1240347" y="2969406"/>
                </a:cubicBezTo>
                <a:cubicBezTo>
                  <a:pt x="1240347" y="2969406"/>
                  <a:pt x="1240347" y="2969406"/>
                  <a:pt x="1234728" y="2957578"/>
                </a:cubicBezTo>
                <a:cubicBezTo>
                  <a:pt x="1234728" y="2957578"/>
                  <a:pt x="1234728" y="2957578"/>
                  <a:pt x="1318308" y="2885030"/>
                </a:cubicBezTo>
                <a:cubicBezTo>
                  <a:pt x="1318308" y="2885030"/>
                  <a:pt x="1318308" y="2885030"/>
                  <a:pt x="1318308" y="2538851"/>
                </a:cubicBezTo>
                <a:close/>
                <a:moveTo>
                  <a:pt x="652482" y="1598885"/>
                </a:moveTo>
                <a:cubicBezTo>
                  <a:pt x="652482" y="1598885"/>
                  <a:pt x="652482" y="1598885"/>
                  <a:pt x="332211" y="1878036"/>
                </a:cubicBezTo>
                <a:cubicBezTo>
                  <a:pt x="332211" y="1878036"/>
                  <a:pt x="332211" y="1878036"/>
                  <a:pt x="657398" y="2155610"/>
                </a:cubicBezTo>
                <a:cubicBezTo>
                  <a:pt x="657398" y="2155610"/>
                  <a:pt x="657398" y="2155610"/>
                  <a:pt x="766262" y="2060983"/>
                </a:cubicBezTo>
                <a:cubicBezTo>
                  <a:pt x="766262" y="2060983"/>
                  <a:pt x="766262" y="2060983"/>
                  <a:pt x="771881" y="2072022"/>
                </a:cubicBezTo>
                <a:cubicBezTo>
                  <a:pt x="771881" y="2072022"/>
                  <a:pt x="771881" y="2072022"/>
                  <a:pt x="663017" y="2166650"/>
                </a:cubicBezTo>
                <a:cubicBezTo>
                  <a:pt x="663017" y="2166650"/>
                  <a:pt x="663017" y="2166650"/>
                  <a:pt x="663017" y="2513617"/>
                </a:cubicBezTo>
                <a:cubicBezTo>
                  <a:pt x="663017" y="2513617"/>
                  <a:pt x="663017" y="2513617"/>
                  <a:pt x="896196" y="2310168"/>
                </a:cubicBezTo>
                <a:cubicBezTo>
                  <a:pt x="896196" y="2310168"/>
                  <a:pt x="896196" y="2310168"/>
                  <a:pt x="902517" y="2322785"/>
                </a:cubicBezTo>
                <a:cubicBezTo>
                  <a:pt x="902517" y="2322785"/>
                  <a:pt x="902517" y="2322785"/>
                  <a:pt x="665124" y="2530177"/>
                </a:cubicBezTo>
                <a:cubicBezTo>
                  <a:pt x="665124" y="2530177"/>
                  <a:pt x="665124" y="2530177"/>
                  <a:pt x="990311" y="2807751"/>
                </a:cubicBezTo>
                <a:cubicBezTo>
                  <a:pt x="990311" y="2807751"/>
                  <a:pt x="990311" y="2807751"/>
                  <a:pt x="1104092" y="2708392"/>
                </a:cubicBezTo>
                <a:cubicBezTo>
                  <a:pt x="1104092" y="2708392"/>
                  <a:pt x="1104092" y="2708392"/>
                  <a:pt x="1314093" y="2525446"/>
                </a:cubicBezTo>
                <a:cubicBezTo>
                  <a:pt x="1314093" y="2525446"/>
                  <a:pt x="1314093" y="2525446"/>
                  <a:pt x="988907" y="2247872"/>
                </a:cubicBezTo>
                <a:cubicBezTo>
                  <a:pt x="988907" y="2247872"/>
                  <a:pt x="988907" y="2247872"/>
                  <a:pt x="903220" y="2322785"/>
                </a:cubicBezTo>
                <a:cubicBezTo>
                  <a:pt x="903220" y="2322785"/>
                  <a:pt x="903220" y="2322785"/>
                  <a:pt x="896899" y="2310168"/>
                </a:cubicBezTo>
                <a:cubicBezTo>
                  <a:pt x="896899" y="2310168"/>
                  <a:pt x="896899" y="2310168"/>
                  <a:pt x="985394" y="2232889"/>
                </a:cubicBezTo>
                <a:cubicBezTo>
                  <a:pt x="985394" y="2232889"/>
                  <a:pt x="985394" y="2232889"/>
                  <a:pt x="985394" y="1885922"/>
                </a:cubicBezTo>
                <a:cubicBezTo>
                  <a:pt x="985394" y="1885922"/>
                  <a:pt x="985394" y="1885922"/>
                  <a:pt x="772583" y="2072022"/>
                </a:cubicBezTo>
                <a:cubicBezTo>
                  <a:pt x="772583" y="2072022"/>
                  <a:pt x="772583" y="2072022"/>
                  <a:pt x="766262" y="2060194"/>
                </a:cubicBezTo>
                <a:cubicBezTo>
                  <a:pt x="766262" y="2060194"/>
                  <a:pt x="766262" y="2060194"/>
                  <a:pt x="977669" y="1876459"/>
                </a:cubicBezTo>
                <a:cubicBezTo>
                  <a:pt x="977669" y="1876459"/>
                  <a:pt x="977669" y="1876459"/>
                  <a:pt x="652482" y="1598885"/>
                </a:cubicBezTo>
                <a:close/>
                <a:moveTo>
                  <a:pt x="1318308" y="1238512"/>
                </a:moveTo>
                <a:cubicBezTo>
                  <a:pt x="1318308" y="1238512"/>
                  <a:pt x="1318308" y="1238512"/>
                  <a:pt x="1095663" y="1432499"/>
                </a:cubicBezTo>
                <a:cubicBezTo>
                  <a:pt x="1095663" y="1432499"/>
                  <a:pt x="1095663" y="1432499"/>
                  <a:pt x="995930" y="1519240"/>
                </a:cubicBezTo>
                <a:cubicBezTo>
                  <a:pt x="995930" y="1519240"/>
                  <a:pt x="995930" y="1519240"/>
                  <a:pt x="995930" y="1865419"/>
                </a:cubicBezTo>
                <a:cubicBezTo>
                  <a:pt x="995930" y="1865419"/>
                  <a:pt x="995930" y="1865419"/>
                  <a:pt x="1238240" y="1654085"/>
                </a:cubicBezTo>
                <a:cubicBezTo>
                  <a:pt x="1238240" y="1654085"/>
                  <a:pt x="1238240" y="1654085"/>
                  <a:pt x="1245264" y="1665124"/>
                </a:cubicBezTo>
                <a:cubicBezTo>
                  <a:pt x="1245264" y="1665124"/>
                  <a:pt x="1245264" y="1665124"/>
                  <a:pt x="1000847" y="1878036"/>
                </a:cubicBezTo>
                <a:cubicBezTo>
                  <a:pt x="1000847" y="1878036"/>
                  <a:pt x="1000847" y="1878036"/>
                  <a:pt x="1326033" y="2155610"/>
                </a:cubicBezTo>
                <a:cubicBezTo>
                  <a:pt x="1326033" y="2155610"/>
                  <a:pt x="1326033" y="2155610"/>
                  <a:pt x="1477038" y="2023920"/>
                </a:cubicBezTo>
                <a:cubicBezTo>
                  <a:pt x="1477038" y="2023920"/>
                  <a:pt x="1477038" y="2023920"/>
                  <a:pt x="1646304" y="1876459"/>
                </a:cubicBezTo>
                <a:cubicBezTo>
                  <a:pt x="1646304" y="1876459"/>
                  <a:pt x="1646304" y="1876459"/>
                  <a:pt x="1321116" y="1598885"/>
                </a:cubicBezTo>
                <a:cubicBezTo>
                  <a:pt x="1321116" y="1598885"/>
                  <a:pt x="1321116" y="1598885"/>
                  <a:pt x="1245965" y="1664336"/>
                </a:cubicBezTo>
                <a:cubicBezTo>
                  <a:pt x="1245965" y="1664336"/>
                  <a:pt x="1245965" y="1664336"/>
                  <a:pt x="1238942" y="1654085"/>
                </a:cubicBezTo>
                <a:cubicBezTo>
                  <a:pt x="1238942" y="1654085"/>
                  <a:pt x="1238942" y="1654085"/>
                  <a:pt x="1318308" y="1585480"/>
                </a:cubicBezTo>
                <a:cubicBezTo>
                  <a:pt x="1318308" y="1585480"/>
                  <a:pt x="1318308" y="1585480"/>
                  <a:pt x="1318308" y="1238512"/>
                </a:cubicBezTo>
                <a:close/>
                <a:moveTo>
                  <a:pt x="988907" y="947533"/>
                </a:moveTo>
                <a:cubicBezTo>
                  <a:pt x="988907" y="947533"/>
                  <a:pt x="988907" y="947533"/>
                  <a:pt x="665124" y="1230627"/>
                </a:cubicBezTo>
                <a:cubicBezTo>
                  <a:pt x="665124" y="1230627"/>
                  <a:pt x="665124" y="1230627"/>
                  <a:pt x="990311" y="1508201"/>
                </a:cubicBezTo>
                <a:cubicBezTo>
                  <a:pt x="990311" y="1508201"/>
                  <a:pt x="990311" y="1508201"/>
                  <a:pt x="1088639" y="1422247"/>
                </a:cubicBezTo>
                <a:cubicBezTo>
                  <a:pt x="1088639" y="1422247"/>
                  <a:pt x="1088639" y="1422247"/>
                  <a:pt x="1095663" y="1432499"/>
                </a:cubicBezTo>
                <a:cubicBezTo>
                  <a:pt x="1095663" y="1432499"/>
                  <a:pt x="1095663" y="1432499"/>
                  <a:pt x="1089342" y="1421459"/>
                </a:cubicBezTo>
                <a:cubicBezTo>
                  <a:pt x="1089342" y="1421459"/>
                  <a:pt x="1089342" y="1421459"/>
                  <a:pt x="1314093" y="1225107"/>
                </a:cubicBezTo>
                <a:cubicBezTo>
                  <a:pt x="1314093" y="1225107"/>
                  <a:pt x="1314093" y="1225107"/>
                  <a:pt x="988907" y="947533"/>
                </a:cubicBezTo>
                <a:close/>
                <a:moveTo>
                  <a:pt x="1325331" y="296181"/>
                </a:moveTo>
                <a:cubicBezTo>
                  <a:pt x="1325331" y="296181"/>
                  <a:pt x="1325331" y="296181"/>
                  <a:pt x="1000847" y="578486"/>
                </a:cubicBezTo>
                <a:cubicBezTo>
                  <a:pt x="1000847" y="578486"/>
                  <a:pt x="1000847" y="578486"/>
                  <a:pt x="1326033" y="856060"/>
                </a:cubicBezTo>
                <a:cubicBezTo>
                  <a:pt x="1326033" y="856060"/>
                  <a:pt x="1326033" y="856060"/>
                  <a:pt x="1650518" y="573754"/>
                </a:cubicBezTo>
                <a:cubicBezTo>
                  <a:pt x="1650518" y="573754"/>
                  <a:pt x="1650518" y="573754"/>
                  <a:pt x="1334462" y="304066"/>
                </a:cubicBezTo>
                <a:cubicBezTo>
                  <a:pt x="1334462" y="304066"/>
                  <a:pt x="1334462" y="304066"/>
                  <a:pt x="1325331" y="296181"/>
                </a:cubicBezTo>
                <a:close/>
                <a:moveTo>
                  <a:pt x="1226725" y="0"/>
                </a:moveTo>
                <a:lnTo>
                  <a:pt x="748180" y="0"/>
                </a:lnTo>
                <a:lnTo>
                  <a:pt x="763540" y="13087"/>
                </a:lnTo>
                <a:cubicBezTo>
                  <a:pt x="795936" y="40686"/>
                  <a:pt x="860728" y="95886"/>
                  <a:pt x="990311" y="206284"/>
                </a:cubicBezTo>
                <a:cubicBezTo>
                  <a:pt x="990311" y="206284"/>
                  <a:pt x="990311" y="206284"/>
                  <a:pt x="1159227" y="58896"/>
                </a:cubicBezTo>
                <a:close/>
                <a:moveTo>
                  <a:pt x="1318308" y="0"/>
                </a:moveTo>
                <a:lnTo>
                  <a:pt x="1245701" y="0"/>
                </a:lnTo>
                <a:lnTo>
                  <a:pt x="1228232" y="15255"/>
                </a:lnTo>
                <a:cubicBezTo>
                  <a:pt x="1195046" y="44235"/>
                  <a:pt x="1128673" y="102194"/>
                  <a:pt x="995930" y="218113"/>
                </a:cubicBezTo>
                <a:cubicBezTo>
                  <a:pt x="995930" y="218113"/>
                  <a:pt x="995930" y="218113"/>
                  <a:pt x="995930" y="564292"/>
                </a:cubicBezTo>
                <a:cubicBezTo>
                  <a:pt x="995930" y="564292"/>
                  <a:pt x="995930" y="564292"/>
                  <a:pt x="1318308" y="283564"/>
                </a:cubicBezTo>
                <a:cubicBezTo>
                  <a:pt x="1318308" y="283564"/>
                  <a:pt x="1318308" y="283564"/>
                  <a:pt x="1318308" y="84404"/>
                </a:cubicBezTo>
                <a:close/>
                <a:moveTo>
                  <a:pt x="5305156" y="0"/>
                </a:moveTo>
                <a:lnTo>
                  <a:pt x="1329545" y="0"/>
                </a:lnTo>
                <a:lnTo>
                  <a:pt x="1329545" y="1953"/>
                </a:lnTo>
                <a:cubicBezTo>
                  <a:pt x="1329545" y="28082"/>
                  <a:pt x="1329545" y="97759"/>
                  <a:pt x="1329545" y="283564"/>
                </a:cubicBezTo>
                <a:cubicBezTo>
                  <a:pt x="1329545" y="283564"/>
                  <a:pt x="1329545" y="283564"/>
                  <a:pt x="1343592" y="295392"/>
                </a:cubicBezTo>
                <a:cubicBezTo>
                  <a:pt x="1343592" y="295392"/>
                  <a:pt x="1343592" y="295392"/>
                  <a:pt x="1334462" y="304066"/>
                </a:cubicBezTo>
                <a:cubicBezTo>
                  <a:pt x="1334462" y="304066"/>
                  <a:pt x="1334462" y="304066"/>
                  <a:pt x="1344294" y="295392"/>
                </a:cubicBezTo>
                <a:cubicBezTo>
                  <a:pt x="1344294" y="295392"/>
                  <a:pt x="1344294" y="295392"/>
                  <a:pt x="1665970" y="570600"/>
                </a:cubicBezTo>
                <a:cubicBezTo>
                  <a:pt x="1665970" y="570600"/>
                  <a:pt x="1665970" y="570600"/>
                  <a:pt x="1665970" y="589526"/>
                </a:cubicBezTo>
                <a:cubicBezTo>
                  <a:pt x="1665970" y="589526"/>
                  <a:pt x="1665970" y="589526"/>
                  <a:pt x="1654030" y="599777"/>
                </a:cubicBezTo>
                <a:cubicBezTo>
                  <a:pt x="1654030" y="599777"/>
                  <a:pt x="1654030" y="599777"/>
                  <a:pt x="1654030" y="587160"/>
                </a:cubicBezTo>
                <a:cubicBezTo>
                  <a:pt x="1654030" y="587160"/>
                  <a:pt x="1654030" y="587160"/>
                  <a:pt x="1332355" y="867888"/>
                </a:cubicBezTo>
                <a:cubicBezTo>
                  <a:pt x="1332355" y="867888"/>
                  <a:pt x="1332355" y="867888"/>
                  <a:pt x="1332355" y="1214067"/>
                </a:cubicBezTo>
                <a:cubicBezTo>
                  <a:pt x="1332355" y="1214067"/>
                  <a:pt x="1332355" y="1214067"/>
                  <a:pt x="1654030" y="933339"/>
                </a:cubicBezTo>
                <a:cubicBezTo>
                  <a:pt x="1654030" y="933339"/>
                  <a:pt x="1654030" y="933339"/>
                  <a:pt x="1654030" y="600566"/>
                </a:cubicBezTo>
                <a:cubicBezTo>
                  <a:pt x="1654030" y="600566"/>
                  <a:pt x="1654030" y="600566"/>
                  <a:pt x="1665970" y="590314"/>
                </a:cubicBezTo>
                <a:cubicBezTo>
                  <a:pt x="1665970" y="590314"/>
                  <a:pt x="1665970" y="590314"/>
                  <a:pt x="1665970" y="938859"/>
                </a:cubicBezTo>
                <a:cubicBezTo>
                  <a:pt x="1665970" y="938859"/>
                  <a:pt x="1665970" y="938859"/>
                  <a:pt x="1998180" y="1221952"/>
                </a:cubicBezTo>
                <a:cubicBezTo>
                  <a:pt x="1998180" y="1221952"/>
                  <a:pt x="1998180" y="1221952"/>
                  <a:pt x="1998180" y="1591788"/>
                </a:cubicBezTo>
                <a:cubicBezTo>
                  <a:pt x="1998180" y="1591788"/>
                  <a:pt x="1998180" y="1591788"/>
                  <a:pt x="1680718" y="1867785"/>
                </a:cubicBezTo>
                <a:cubicBezTo>
                  <a:pt x="1680718" y="1867785"/>
                  <a:pt x="1680718" y="1867785"/>
                  <a:pt x="1680718" y="1851225"/>
                </a:cubicBezTo>
                <a:lnTo>
                  <a:pt x="1986942" y="1585480"/>
                </a:lnTo>
                <a:cubicBezTo>
                  <a:pt x="1986942" y="1585480"/>
                  <a:pt x="1986942" y="1585480"/>
                  <a:pt x="1986942" y="1238512"/>
                </a:cubicBezTo>
                <a:cubicBezTo>
                  <a:pt x="1986942" y="1238512"/>
                  <a:pt x="1986942" y="1238512"/>
                  <a:pt x="1680718" y="1505046"/>
                </a:cubicBezTo>
                <a:cubicBezTo>
                  <a:pt x="1680718" y="1505046"/>
                  <a:pt x="1680718" y="1505046"/>
                  <a:pt x="1680718" y="1488487"/>
                </a:cubicBezTo>
                <a:cubicBezTo>
                  <a:pt x="1680718" y="1488487"/>
                  <a:pt x="1680718" y="1488487"/>
                  <a:pt x="1982728" y="1225107"/>
                </a:cubicBezTo>
                <a:cubicBezTo>
                  <a:pt x="1982728" y="1225107"/>
                  <a:pt x="1982728" y="1225107"/>
                  <a:pt x="1657541" y="947533"/>
                </a:cubicBezTo>
                <a:cubicBezTo>
                  <a:pt x="1657541" y="947533"/>
                  <a:pt x="1657541" y="947533"/>
                  <a:pt x="1333056" y="1230627"/>
                </a:cubicBezTo>
                <a:cubicBezTo>
                  <a:pt x="1333056" y="1230627"/>
                  <a:pt x="1333056" y="1230627"/>
                  <a:pt x="1658244" y="1508201"/>
                </a:cubicBezTo>
                <a:cubicBezTo>
                  <a:pt x="1658244" y="1508201"/>
                  <a:pt x="1658244" y="1508201"/>
                  <a:pt x="1680017" y="1489275"/>
                </a:cubicBezTo>
                <a:cubicBezTo>
                  <a:pt x="1680017" y="1489275"/>
                  <a:pt x="1680017" y="1489275"/>
                  <a:pt x="1680017" y="1505835"/>
                </a:cubicBezTo>
                <a:cubicBezTo>
                  <a:pt x="1680017" y="1505835"/>
                  <a:pt x="1680017" y="1505835"/>
                  <a:pt x="1664565" y="1519240"/>
                </a:cubicBezTo>
                <a:cubicBezTo>
                  <a:pt x="1664565" y="1519240"/>
                  <a:pt x="1664565" y="1519240"/>
                  <a:pt x="1664565" y="1865419"/>
                </a:cubicBezTo>
                <a:cubicBezTo>
                  <a:pt x="1664565" y="1865419"/>
                  <a:pt x="1664565" y="1865419"/>
                  <a:pt x="1680017" y="1852014"/>
                </a:cubicBezTo>
                <a:cubicBezTo>
                  <a:pt x="1680017" y="1852014"/>
                  <a:pt x="1680017" y="1852014"/>
                  <a:pt x="1680017" y="1868573"/>
                </a:cubicBezTo>
                <a:cubicBezTo>
                  <a:pt x="1680017" y="1868573"/>
                  <a:pt x="1680017" y="1868573"/>
                  <a:pt x="1665970" y="1881190"/>
                </a:cubicBezTo>
                <a:cubicBezTo>
                  <a:pt x="1665970" y="1881190"/>
                  <a:pt x="1665970" y="1881190"/>
                  <a:pt x="1665970" y="2058617"/>
                </a:cubicBezTo>
                <a:cubicBezTo>
                  <a:pt x="1665970" y="2058617"/>
                  <a:pt x="1665970" y="2058617"/>
                  <a:pt x="1654030" y="2060194"/>
                </a:cubicBezTo>
                <a:cubicBezTo>
                  <a:pt x="1654030" y="2060194"/>
                  <a:pt x="1654030" y="2060194"/>
                  <a:pt x="1654030" y="1885922"/>
                </a:cubicBezTo>
                <a:cubicBezTo>
                  <a:pt x="1654030" y="1885922"/>
                  <a:pt x="1654030" y="1885922"/>
                  <a:pt x="1484061" y="2034172"/>
                </a:cubicBezTo>
                <a:cubicBezTo>
                  <a:pt x="1484061" y="2034172"/>
                  <a:pt x="1484061" y="2034172"/>
                  <a:pt x="1477038" y="2023920"/>
                </a:cubicBezTo>
                <a:cubicBezTo>
                  <a:pt x="1477038" y="2023920"/>
                  <a:pt x="1477038" y="2023920"/>
                  <a:pt x="1484061" y="2034960"/>
                </a:cubicBezTo>
                <a:cubicBezTo>
                  <a:pt x="1484061" y="2034960"/>
                  <a:pt x="1484061" y="2034960"/>
                  <a:pt x="1332355" y="2166650"/>
                </a:cubicBezTo>
                <a:cubicBezTo>
                  <a:pt x="1332355" y="2166650"/>
                  <a:pt x="1332355" y="2166650"/>
                  <a:pt x="1332355" y="2513617"/>
                </a:cubicBezTo>
                <a:cubicBezTo>
                  <a:pt x="1332355" y="2513617"/>
                  <a:pt x="1332355" y="2513617"/>
                  <a:pt x="1654030" y="2232889"/>
                </a:cubicBezTo>
                <a:cubicBezTo>
                  <a:pt x="1654030" y="2232889"/>
                  <a:pt x="1654030" y="2232889"/>
                  <a:pt x="1654030" y="2060983"/>
                </a:cubicBezTo>
                <a:cubicBezTo>
                  <a:pt x="1654030" y="2060983"/>
                  <a:pt x="1654030" y="2060983"/>
                  <a:pt x="1665970" y="2059405"/>
                </a:cubicBezTo>
                <a:cubicBezTo>
                  <a:pt x="1665970" y="2059405"/>
                  <a:pt x="1665970" y="2059405"/>
                  <a:pt x="1665970" y="2238409"/>
                </a:cubicBezTo>
                <a:cubicBezTo>
                  <a:pt x="1665970" y="2238409"/>
                  <a:pt x="1665970" y="2238409"/>
                  <a:pt x="1881590" y="2422144"/>
                </a:cubicBezTo>
                <a:cubicBezTo>
                  <a:pt x="1881590" y="2422144"/>
                  <a:pt x="1881590" y="2422144"/>
                  <a:pt x="1869650" y="2428452"/>
                </a:cubicBezTo>
                <a:cubicBezTo>
                  <a:pt x="1869650" y="2428452"/>
                  <a:pt x="1869650" y="2428452"/>
                  <a:pt x="1657541" y="2247872"/>
                </a:cubicBezTo>
                <a:cubicBezTo>
                  <a:pt x="1657541" y="2247872"/>
                  <a:pt x="1657541" y="2247872"/>
                  <a:pt x="1333056" y="2530177"/>
                </a:cubicBezTo>
                <a:cubicBezTo>
                  <a:pt x="1333056" y="2530177"/>
                  <a:pt x="1333056" y="2530177"/>
                  <a:pt x="1658244" y="2807751"/>
                </a:cubicBezTo>
                <a:cubicBezTo>
                  <a:pt x="1658244" y="2807751"/>
                  <a:pt x="1658244" y="2807751"/>
                  <a:pt x="1982728" y="2525446"/>
                </a:cubicBezTo>
                <a:cubicBezTo>
                  <a:pt x="1982728" y="2525446"/>
                  <a:pt x="1982728" y="2525446"/>
                  <a:pt x="1870353" y="2429241"/>
                </a:cubicBezTo>
                <a:cubicBezTo>
                  <a:pt x="1870353" y="2429241"/>
                  <a:pt x="1870353" y="2429241"/>
                  <a:pt x="1882293" y="2422933"/>
                </a:cubicBezTo>
                <a:cubicBezTo>
                  <a:pt x="1882293" y="2422933"/>
                  <a:pt x="1882293" y="2422933"/>
                  <a:pt x="1998180" y="2522291"/>
                </a:cubicBezTo>
                <a:cubicBezTo>
                  <a:pt x="1998180" y="2522291"/>
                  <a:pt x="1998180" y="2522291"/>
                  <a:pt x="1998180" y="2773054"/>
                </a:cubicBezTo>
                <a:cubicBezTo>
                  <a:pt x="1998180" y="2773054"/>
                  <a:pt x="1998180" y="2773054"/>
                  <a:pt x="1986942" y="2778574"/>
                </a:cubicBezTo>
                <a:cubicBezTo>
                  <a:pt x="1986942" y="2778574"/>
                  <a:pt x="1986942" y="2778574"/>
                  <a:pt x="1986942" y="2538851"/>
                </a:cubicBezTo>
                <a:cubicBezTo>
                  <a:pt x="1986942" y="2538851"/>
                  <a:pt x="1986942" y="2538851"/>
                  <a:pt x="1664565" y="2819579"/>
                </a:cubicBezTo>
                <a:cubicBezTo>
                  <a:pt x="1664565" y="2819579"/>
                  <a:pt x="1664565" y="2819579"/>
                  <a:pt x="1664565" y="3165758"/>
                </a:cubicBezTo>
                <a:cubicBezTo>
                  <a:pt x="1664565" y="3165758"/>
                  <a:pt x="1664565" y="3165758"/>
                  <a:pt x="1986942" y="2885030"/>
                </a:cubicBezTo>
                <a:cubicBezTo>
                  <a:pt x="1986942" y="2885030"/>
                  <a:pt x="1986942" y="2885030"/>
                  <a:pt x="1986942" y="2779363"/>
                </a:cubicBezTo>
                <a:cubicBezTo>
                  <a:pt x="1986942" y="2779363"/>
                  <a:pt x="1986942" y="2779363"/>
                  <a:pt x="1998180" y="2773843"/>
                </a:cubicBezTo>
                <a:cubicBezTo>
                  <a:pt x="1998180" y="2773843"/>
                  <a:pt x="1998180" y="2773843"/>
                  <a:pt x="1998180" y="2891339"/>
                </a:cubicBezTo>
                <a:cubicBezTo>
                  <a:pt x="1998180" y="2891339"/>
                  <a:pt x="1998180" y="2891339"/>
                  <a:pt x="1658946" y="3187049"/>
                </a:cubicBezTo>
                <a:cubicBezTo>
                  <a:pt x="1658946" y="3187049"/>
                  <a:pt x="1658946" y="3187049"/>
                  <a:pt x="1321116" y="2899224"/>
                </a:cubicBezTo>
                <a:cubicBezTo>
                  <a:pt x="1321116" y="2899224"/>
                  <a:pt x="1321116" y="2899224"/>
                  <a:pt x="1240347" y="2969406"/>
                </a:cubicBezTo>
                <a:cubicBezTo>
                  <a:pt x="1240347" y="2969406"/>
                  <a:pt x="1240347" y="2969406"/>
                  <a:pt x="997334" y="3180741"/>
                </a:cubicBezTo>
                <a:cubicBezTo>
                  <a:pt x="997334" y="3180741"/>
                  <a:pt x="997334" y="3180741"/>
                  <a:pt x="997334" y="3519034"/>
                </a:cubicBezTo>
                <a:cubicBezTo>
                  <a:pt x="997334" y="3519034"/>
                  <a:pt x="997334" y="3519034"/>
                  <a:pt x="985394" y="3519034"/>
                </a:cubicBezTo>
                <a:cubicBezTo>
                  <a:pt x="985394" y="3519034"/>
                  <a:pt x="985394" y="3519034"/>
                  <a:pt x="985394" y="3500109"/>
                </a:cubicBezTo>
                <a:cubicBezTo>
                  <a:pt x="985394" y="3500109"/>
                  <a:pt x="985394" y="3500109"/>
                  <a:pt x="985394" y="3186261"/>
                </a:cubicBezTo>
                <a:cubicBezTo>
                  <a:pt x="985394" y="3186261"/>
                  <a:pt x="985394" y="3186261"/>
                  <a:pt x="663017" y="3466989"/>
                </a:cubicBezTo>
                <a:cubicBezTo>
                  <a:pt x="663017" y="3466989"/>
                  <a:pt x="663017" y="3466989"/>
                  <a:pt x="663017" y="3495377"/>
                </a:cubicBezTo>
                <a:cubicBezTo>
                  <a:pt x="663017" y="3495377"/>
                  <a:pt x="663017" y="3495377"/>
                  <a:pt x="663017" y="3812379"/>
                </a:cubicBezTo>
                <a:cubicBezTo>
                  <a:pt x="663017" y="3812379"/>
                  <a:pt x="663017" y="3812379"/>
                  <a:pt x="985394" y="3532439"/>
                </a:cubicBezTo>
                <a:cubicBezTo>
                  <a:pt x="985394" y="3532439"/>
                  <a:pt x="985394" y="3532439"/>
                  <a:pt x="985394" y="3519822"/>
                </a:cubicBezTo>
                <a:cubicBezTo>
                  <a:pt x="985394" y="3519822"/>
                  <a:pt x="985394" y="3519822"/>
                  <a:pt x="997334" y="3519822"/>
                </a:cubicBezTo>
                <a:cubicBezTo>
                  <a:pt x="997334" y="3519822"/>
                  <a:pt x="997334" y="3519822"/>
                  <a:pt x="997334" y="3531651"/>
                </a:cubicBezTo>
                <a:cubicBezTo>
                  <a:pt x="997334" y="3531651"/>
                  <a:pt x="997334" y="3531651"/>
                  <a:pt x="1011381" y="3543479"/>
                </a:cubicBezTo>
                <a:cubicBezTo>
                  <a:pt x="1011381" y="3543479"/>
                  <a:pt x="1011381" y="3543479"/>
                  <a:pt x="1002251" y="3552154"/>
                </a:cubicBezTo>
                <a:cubicBezTo>
                  <a:pt x="1002251" y="3552154"/>
                  <a:pt x="1002251" y="3552154"/>
                  <a:pt x="1012084" y="3544268"/>
                </a:cubicBezTo>
                <a:cubicBezTo>
                  <a:pt x="1012084" y="3544268"/>
                  <a:pt x="1012084" y="3544268"/>
                  <a:pt x="1333759" y="3818688"/>
                </a:cubicBezTo>
                <a:cubicBezTo>
                  <a:pt x="1333759" y="3818688"/>
                  <a:pt x="1333759" y="3818688"/>
                  <a:pt x="1333759" y="3838402"/>
                </a:cubicBezTo>
                <a:cubicBezTo>
                  <a:pt x="1333759" y="3838402"/>
                  <a:pt x="1333759" y="3838402"/>
                  <a:pt x="1321819" y="3848653"/>
                </a:cubicBezTo>
                <a:cubicBezTo>
                  <a:pt x="1321819" y="3848653"/>
                  <a:pt x="1321819" y="3848653"/>
                  <a:pt x="1321819" y="3835248"/>
                </a:cubicBezTo>
                <a:cubicBezTo>
                  <a:pt x="1321819" y="3835248"/>
                  <a:pt x="1321819" y="3835248"/>
                  <a:pt x="999441" y="4115975"/>
                </a:cubicBezTo>
                <a:cubicBezTo>
                  <a:pt x="999441" y="4115975"/>
                  <a:pt x="999441" y="4115975"/>
                  <a:pt x="999441" y="4462154"/>
                </a:cubicBezTo>
                <a:cubicBezTo>
                  <a:pt x="999441" y="4462154"/>
                  <a:pt x="999441" y="4462154"/>
                  <a:pt x="1321819" y="4182215"/>
                </a:cubicBezTo>
                <a:cubicBezTo>
                  <a:pt x="1321819" y="4182215"/>
                  <a:pt x="1321819" y="4182215"/>
                  <a:pt x="1321819" y="3849441"/>
                </a:cubicBezTo>
                <a:cubicBezTo>
                  <a:pt x="1321819" y="3849441"/>
                  <a:pt x="1321819" y="3849441"/>
                  <a:pt x="1333759" y="3839190"/>
                </a:cubicBezTo>
                <a:cubicBezTo>
                  <a:pt x="1333759" y="3839190"/>
                  <a:pt x="1333759" y="3839190"/>
                  <a:pt x="1333759" y="4186946"/>
                </a:cubicBezTo>
                <a:cubicBezTo>
                  <a:pt x="1333759" y="4186946"/>
                  <a:pt x="1333759" y="4186946"/>
                  <a:pt x="1665970" y="4470828"/>
                </a:cubicBezTo>
                <a:cubicBezTo>
                  <a:pt x="1665970" y="4470828"/>
                  <a:pt x="1665970" y="4470828"/>
                  <a:pt x="1665970" y="4839875"/>
                </a:cubicBezTo>
                <a:cubicBezTo>
                  <a:pt x="1665970" y="4839875"/>
                  <a:pt x="1665970" y="4839875"/>
                  <a:pt x="1348509" y="5116661"/>
                </a:cubicBezTo>
                <a:cubicBezTo>
                  <a:pt x="1348509" y="5116661"/>
                  <a:pt x="1348509" y="5116661"/>
                  <a:pt x="1348509" y="5100101"/>
                </a:cubicBezTo>
                <a:cubicBezTo>
                  <a:pt x="1348509" y="5100101"/>
                  <a:pt x="1348509" y="5100101"/>
                  <a:pt x="1654030" y="4833567"/>
                </a:cubicBezTo>
                <a:cubicBezTo>
                  <a:pt x="1654030" y="4833567"/>
                  <a:pt x="1654030" y="4833567"/>
                  <a:pt x="1654030" y="4487388"/>
                </a:cubicBezTo>
                <a:cubicBezTo>
                  <a:pt x="1654030" y="4487388"/>
                  <a:pt x="1654030" y="4487388"/>
                  <a:pt x="1348509" y="4753134"/>
                </a:cubicBezTo>
                <a:cubicBezTo>
                  <a:pt x="1348509" y="4753134"/>
                  <a:pt x="1348509" y="4753134"/>
                  <a:pt x="1348509" y="4737362"/>
                </a:cubicBezTo>
                <a:cubicBezTo>
                  <a:pt x="1348509" y="4737362"/>
                  <a:pt x="1348509" y="4737362"/>
                  <a:pt x="1650518" y="4473983"/>
                </a:cubicBezTo>
                <a:cubicBezTo>
                  <a:pt x="1650518" y="4473983"/>
                  <a:pt x="1650518" y="4473983"/>
                  <a:pt x="1325331" y="4196409"/>
                </a:cubicBezTo>
                <a:cubicBezTo>
                  <a:pt x="1325331" y="4196409"/>
                  <a:pt x="1325331" y="4196409"/>
                  <a:pt x="1000847" y="4478714"/>
                </a:cubicBezTo>
                <a:cubicBezTo>
                  <a:pt x="1000847" y="4478714"/>
                  <a:pt x="1000847" y="4478714"/>
                  <a:pt x="1326033" y="4756288"/>
                </a:cubicBezTo>
                <a:cubicBezTo>
                  <a:pt x="1326033" y="4756288"/>
                  <a:pt x="1326033" y="4756288"/>
                  <a:pt x="1347806" y="4737362"/>
                </a:cubicBezTo>
                <a:cubicBezTo>
                  <a:pt x="1347806" y="4737362"/>
                  <a:pt x="1347806" y="4737362"/>
                  <a:pt x="1347806" y="4753922"/>
                </a:cubicBezTo>
                <a:cubicBezTo>
                  <a:pt x="1347806" y="4753922"/>
                  <a:pt x="1347806" y="4753922"/>
                  <a:pt x="1331652" y="4768116"/>
                </a:cubicBezTo>
                <a:cubicBezTo>
                  <a:pt x="1331652" y="4768116"/>
                  <a:pt x="1331652" y="4768116"/>
                  <a:pt x="1331652" y="5114295"/>
                </a:cubicBezTo>
                <a:cubicBezTo>
                  <a:pt x="1331652" y="5114295"/>
                  <a:pt x="1331652" y="5114295"/>
                  <a:pt x="1347806" y="5100101"/>
                </a:cubicBezTo>
                <a:cubicBezTo>
                  <a:pt x="1347806" y="5100101"/>
                  <a:pt x="1347806" y="5100101"/>
                  <a:pt x="1347806" y="5116661"/>
                </a:cubicBezTo>
                <a:cubicBezTo>
                  <a:pt x="1347806" y="5116661"/>
                  <a:pt x="1347806" y="5116661"/>
                  <a:pt x="1333759" y="5129278"/>
                </a:cubicBezTo>
                <a:cubicBezTo>
                  <a:pt x="1333759" y="5129278"/>
                  <a:pt x="1333759" y="5129278"/>
                  <a:pt x="1333759" y="5306704"/>
                </a:cubicBezTo>
                <a:cubicBezTo>
                  <a:pt x="1333759" y="5306704"/>
                  <a:pt x="1333759" y="5306704"/>
                  <a:pt x="1321819" y="5309070"/>
                </a:cubicBezTo>
                <a:cubicBezTo>
                  <a:pt x="1321819" y="5309070"/>
                  <a:pt x="1321819" y="5309070"/>
                  <a:pt x="1321819" y="5134798"/>
                </a:cubicBezTo>
                <a:cubicBezTo>
                  <a:pt x="1321819" y="5134798"/>
                  <a:pt x="1321819" y="5134798"/>
                  <a:pt x="1151851" y="5283047"/>
                </a:cubicBezTo>
                <a:cubicBezTo>
                  <a:pt x="1151851" y="5283047"/>
                  <a:pt x="1151851" y="5283047"/>
                  <a:pt x="1144827" y="5272008"/>
                </a:cubicBezTo>
                <a:cubicBezTo>
                  <a:pt x="1144827" y="5272008"/>
                  <a:pt x="1144827" y="5272008"/>
                  <a:pt x="1314093" y="5125335"/>
                </a:cubicBezTo>
                <a:cubicBezTo>
                  <a:pt x="1314093" y="5125335"/>
                  <a:pt x="1314093" y="5125335"/>
                  <a:pt x="988907" y="4847761"/>
                </a:cubicBezTo>
                <a:cubicBezTo>
                  <a:pt x="988907" y="4847761"/>
                  <a:pt x="988907" y="4847761"/>
                  <a:pt x="913053" y="4913212"/>
                </a:cubicBezTo>
                <a:cubicBezTo>
                  <a:pt x="913053" y="4913212"/>
                  <a:pt x="913053" y="4913212"/>
                  <a:pt x="668636" y="5126124"/>
                </a:cubicBezTo>
                <a:cubicBezTo>
                  <a:pt x="668636" y="5126124"/>
                  <a:pt x="668636" y="5126124"/>
                  <a:pt x="993823" y="5403697"/>
                </a:cubicBezTo>
                <a:cubicBezTo>
                  <a:pt x="993823" y="5403697"/>
                  <a:pt x="993823" y="5403697"/>
                  <a:pt x="1144827" y="5272796"/>
                </a:cubicBezTo>
                <a:cubicBezTo>
                  <a:pt x="1144827" y="5272796"/>
                  <a:pt x="1144827" y="5272796"/>
                  <a:pt x="1151149" y="5283047"/>
                </a:cubicBezTo>
                <a:cubicBezTo>
                  <a:pt x="1151149" y="5283047"/>
                  <a:pt x="1151149" y="5283047"/>
                  <a:pt x="999441" y="5415526"/>
                </a:cubicBezTo>
                <a:cubicBezTo>
                  <a:pt x="999441" y="5415526"/>
                  <a:pt x="999441" y="5415526"/>
                  <a:pt x="999441" y="5761705"/>
                </a:cubicBezTo>
                <a:cubicBezTo>
                  <a:pt x="999441" y="5761705"/>
                  <a:pt x="999441" y="5761705"/>
                  <a:pt x="1321819" y="5480976"/>
                </a:cubicBezTo>
                <a:cubicBezTo>
                  <a:pt x="1321819" y="5480976"/>
                  <a:pt x="1321819" y="5480976"/>
                  <a:pt x="1321819" y="5309858"/>
                </a:cubicBezTo>
                <a:cubicBezTo>
                  <a:pt x="1321819" y="5309858"/>
                  <a:pt x="1321819" y="5309858"/>
                  <a:pt x="1333759" y="5307493"/>
                </a:cubicBezTo>
                <a:cubicBezTo>
                  <a:pt x="1333759" y="5307493"/>
                  <a:pt x="1333759" y="5307493"/>
                  <a:pt x="1333759" y="5487285"/>
                </a:cubicBezTo>
                <a:cubicBezTo>
                  <a:pt x="1333759" y="5487285"/>
                  <a:pt x="1333759" y="5487285"/>
                  <a:pt x="1549380" y="5671020"/>
                </a:cubicBezTo>
                <a:cubicBezTo>
                  <a:pt x="1549380" y="5671020"/>
                  <a:pt x="1549380" y="5671020"/>
                  <a:pt x="1665970" y="5770379"/>
                </a:cubicBezTo>
                <a:cubicBezTo>
                  <a:pt x="1665970" y="5770379"/>
                  <a:pt x="1665970" y="5770379"/>
                  <a:pt x="1665970" y="6021141"/>
                </a:cubicBezTo>
                <a:cubicBezTo>
                  <a:pt x="1665970" y="6021141"/>
                  <a:pt x="1665970" y="6021141"/>
                  <a:pt x="1654030" y="6026661"/>
                </a:cubicBezTo>
                <a:cubicBezTo>
                  <a:pt x="1654030" y="6026661"/>
                  <a:pt x="1654030" y="6026661"/>
                  <a:pt x="1654030" y="5786939"/>
                </a:cubicBezTo>
                <a:cubicBezTo>
                  <a:pt x="1654030" y="5786939"/>
                  <a:pt x="1654030" y="5786939"/>
                  <a:pt x="1331652" y="6067667"/>
                </a:cubicBezTo>
                <a:cubicBezTo>
                  <a:pt x="1331652" y="6067667"/>
                  <a:pt x="1331652" y="6067667"/>
                  <a:pt x="1331652" y="6413845"/>
                </a:cubicBezTo>
                <a:cubicBezTo>
                  <a:pt x="1331652" y="6413845"/>
                  <a:pt x="1331652" y="6413845"/>
                  <a:pt x="1654030" y="6133906"/>
                </a:cubicBezTo>
                <a:cubicBezTo>
                  <a:pt x="1654030" y="6133906"/>
                  <a:pt x="1654030" y="6133906"/>
                  <a:pt x="1654030" y="6027450"/>
                </a:cubicBezTo>
                <a:cubicBezTo>
                  <a:pt x="1654030" y="6027450"/>
                  <a:pt x="1654030" y="6027450"/>
                  <a:pt x="1665970" y="6021930"/>
                </a:cubicBezTo>
                <a:cubicBezTo>
                  <a:pt x="1665970" y="6021930"/>
                  <a:pt x="1665970" y="6021930"/>
                  <a:pt x="1665970" y="6140214"/>
                </a:cubicBezTo>
                <a:cubicBezTo>
                  <a:pt x="1665970" y="6140214"/>
                  <a:pt x="1665970" y="6140214"/>
                  <a:pt x="1326033" y="6435925"/>
                </a:cubicBezTo>
                <a:cubicBezTo>
                  <a:pt x="1326033" y="6435925"/>
                  <a:pt x="1326033" y="6435925"/>
                  <a:pt x="988907" y="6147311"/>
                </a:cubicBezTo>
                <a:cubicBezTo>
                  <a:pt x="988907" y="6147311"/>
                  <a:pt x="988907" y="6147311"/>
                  <a:pt x="908136" y="6217493"/>
                </a:cubicBezTo>
                <a:cubicBezTo>
                  <a:pt x="908136" y="6217493"/>
                  <a:pt x="908136" y="6217493"/>
                  <a:pt x="901815" y="6206454"/>
                </a:cubicBezTo>
                <a:cubicBezTo>
                  <a:pt x="901815" y="6206454"/>
                  <a:pt x="901815" y="6206454"/>
                  <a:pt x="907434" y="6218282"/>
                </a:cubicBezTo>
                <a:cubicBezTo>
                  <a:pt x="907434" y="6218282"/>
                  <a:pt x="907434" y="6218282"/>
                  <a:pt x="665124" y="6429617"/>
                </a:cubicBezTo>
                <a:cubicBezTo>
                  <a:pt x="665124" y="6429617"/>
                  <a:pt x="665124" y="6429617"/>
                  <a:pt x="665124" y="6784470"/>
                </a:cubicBezTo>
                <a:cubicBezTo>
                  <a:pt x="665124" y="6784470"/>
                  <a:pt x="665124" y="6784470"/>
                  <a:pt x="722014" y="6833040"/>
                </a:cubicBezTo>
                <a:lnTo>
                  <a:pt x="751249" y="6858000"/>
                </a:lnTo>
                <a:lnTo>
                  <a:pt x="5305156" y="6858000"/>
                </a:lnTo>
                <a:close/>
              </a:path>
            </a:pathLst>
          </a:custGeom>
          <a:solidFill>
            <a:schemeClr val="bg1">
              <a:lumMod val="65000"/>
            </a:schemeClr>
          </a:solidFill>
        </p:spPr>
        <p:txBody>
          <a:bodyPr wrap="square" tIns="540000" rIns="540000">
            <a:noAutofit/>
          </a:bodyPr>
          <a:lstStyle>
            <a:lvl1pPr algn="r">
              <a:defRPr>
                <a:solidFill>
                  <a:schemeClr val="accent2">
                    <a:lumMod val="40000"/>
                    <a:lumOff val="60000"/>
                  </a:schemeClr>
                </a:solidFill>
              </a:defRPr>
            </a:lvl1pPr>
          </a:lstStyle>
          <a:p>
            <a:pPr>
              <a:defRPr/>
            </a:pPr>
            <a:r>
              <a:rPr lang="fr-FR"/>
              <a:t>Insérez ou glissez votre image ici</a:t>
            </a:r>
            <a:endParaRPr/>
          </a:p>
        </p:txBody>
      </p:sp>
      <p:sp>
        <p:nvSpPr>
          <p:cNvPr id="8" name="Rectangle 7"/>
          <p:cNvSpPr/>
          <p:nvPr userDrawn="1"/>
        </p:nvSpPr>
        <p:spPr bwMode="auto">
          <a:xfrm>
            <a:off x="7170057" y="0"/>
            <a:ext cx="502194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algn="ctr">
              <a:defRPr/>
            </a:pPr>
            <a:endParaRPr lang="fr-FR"/>
          </a:p>
        </p:txBody>
      </p:sp>
      <p:sp>
        <p:nvSpPr>
          <p:cNvPr id="4" name="Espace réservé de la date 3"/>
          <p:cNvSpPr>
            <a:spLocks noGrp="1"/>
          </p:cNvSpPr>
          <p:nvPr>
            <p:ph type="dt" sz="half" idx="10"/>
          </p:nvPr>
        </p:nvSpPr>
        <p:spPr bwMode="auto"/>
        <p:txBody>
          <a:bodyPr/>
          <a:lstStyle/>
          <a:p>
            <a:pPr>
              <a:defRPr/>
            </a:pPr>
            <a:endParaRPr/>
          </a:p>
        </p:txBody>
      </p:sp>
      <p:sp>
        <p:nvSpPr>
          <p:cNvPr id="6" name="Espace réservé du numéro de diapositive 5"/>
          <p:cNvSpPr>
            <a:spLocks noGrp="1"/>
          </p:cNvSpPr>
          <p:nvPr>
            <p:ph type="sldNum" sz="quarter" idx="12"/>
          </p:nvPr>
        </p:nvSpPr>
        <p:spPr bwMode="auto"/>
        <p:txBody>
          <a:bodyPr/>
          <a:lstStyle/>
          <a:p>
            <a:pPr>
              <a:defRPr/>
            </a:pPr>
            <a:fld id="{0CBC77A0-1F4E-42FF-9FFC-F45C3A64AF90}" type="slidenum">
              <a:rPr lang="fr-FR"/>
              <a:t>‹N°›</a:t>
            </a:fld>
            <a:endParaRPr lang="fr-FR"/>
          </a:p>
        </p:txBody>
      </p:sp>
      <p:sp>
        <p:nvSpPr>
          <p:cNvPr id="7" name="ZoneTexte 6"/>
          <p:cNvSpPr txBox="1"/>
          <p:nvPr userDrawn="1"/>
        </p:nvSpPr>
        <p:spPr bwMode="auto">
          <a:xfrm>
            <a:off x="-101600" y="-276999"/>
            <a:ext cx="12192000" cy="461665"/>
          </a:xfrm>
          <a:prstGeom prst="rect">
            <a:avLst/>
          </a:prstGeom>
          <a:noFill/>
        </p:spPr>
        <p:txBody>
          <a:bodyPr wrap="square" rtlCol="0">
            <a:spAutoFit/>
          </a:bodyPr>
          <a:lstStyle/>
          <a:p>
            <a:pPr>
              <a:defRPr/>
            </a:pPr>
            <a:r>
              <a:rPr lang="fr-FR" sz="1200">
                <a:solidFill>
                  <a:schemeClr val="bg1">
                    <a:lumMod val="50000"/>
                  </a:schemeClr>
                </a:solidFill>
              </a:rPr>
              <a:t>Disposition : Visuel + contenu</a:t>
            </a:r>
            <a:endParaRPr/>
          </a:p>
          <a:p>
            <a:pPr>
              <a:defRPr/>
            </a:pPr>
            <a:endParaRPr lang="fr-FR" sz="1200">
              <a:solidFill>
                <a:schemeClr val="bg1">
                  <a:lumMod val="50000"/>
                </a:schemeClr>
              </a:solidFill>
            </a:endParaRPr>
          </a:p>
        </p:txBody>
      </p:sp>
      <p:sp>
        <p:nvSpPr>
          <p:cNvPr id="3" name="Espace réservé du contenu 2"/>
          <p:cNvSpPr>
            <a:spLocks noGrp="1"/>
          </p:cNvSpPr>
          <p:nvPr>
            <p:ph idx="1"/>
          </p:nvPr>
        </p:nvSpPr>
        <p:spPr bwMode="auto">
          <a:xfrm>
            <a:off x="5661889" y="1381125"/>
            <a:ext cx="5979247" cy="4532313"/>
          </a:xfrm>
        </p:spPr>
        <p:txBody>
          <a:bodyPr/>
          <a:lstStyle/>
          <a:p>
            <a:pPr lvl="0">
              <a:defRPr/>
            </a:pPr>
            <a:r>
              <a:rPr lang="fr-FR"/>
              <a:t>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p>
        </p:txBody>
      </p:sp>
      <p:sp>
        <p:nvSpPr>
          <p:cNvPr id="10" name="Titre 10"/>
          <p:cNvSpPr>
            <a:spLocks noGrp="1"/>
          </p:cNvSpPr>
          <p:nvPr>
            <p:ph type="title"/>
          </p:nvPr>
        </p:nvSpPr>
        <p:spPr bwMode="auto">
          <a:xfrm>
            <a:off x="5664695" y="314036"/>
            <a:ext cx="5976441" cy="871826"/>
          </a:xfrm>
        </p:spPr>
        <p:txBody>
          <a:bodyPr/>
          <a:lstStyle>
            <a:lvl1pPr>
              <a:defRPr>
                <a:solidFill>
                  <a:schemeClr val="tx2"/>
                </a:solidFill>
              </a:defRPr>
            </a:lvl1pPr>
          </a:lstStyle>
          <a:p>
            <a:pPr>
              <a:defRPr/>
            </a:pPr>
            <a:r>
              <a:rPr lang="fr-FR"/>
              <a:t>Modifiez le style du titre</a:t>
            </a:r>
          </a:p>
        </p:txBody>
      </p:sp>
      <p:sp>
        <p:nvSpPr>
          <p:cNvPr id="5" name="Espace réservé du pied de page 4"/>
          <p:cNvSpPr>
            <a:spLocks noGrp="1"/>
          </p:cNvSpPr>
          <p:nvPr>
            <p:ph type="ftr" sz="quarter" idx="11"/>
          </p:nvPr>
        </p:nvSpPr>
        <p:spPr bwMode="auto"/>
        <p:txBody>
          <a:bodyPr/>
          <a:lstStyle/>
          <a:p>
            <a:pPr>
              <a:defRPr/>
            </a:pP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PhAnim="0" preserve="1" userDrawn="1">
  <p:cSld name="Visuel haut + contenu">
    <p:spTree>
      <p:nvGrpSpPr>
        <p:cNvPr id="1" name=""/>
        <p:cNvGrpSpPr/>
        <p:nvPr/>
      </p:nvGrpSpPr>
      <p:grpSpPr bwMode="auto">
        <a:xfrm>
          <a:off x="0" y="0"/>
          <a:ext cx="0" cy="0"/>
          <a:chOff x="0" y="0"/>
          <a:chExt cx="0" cy="0"/>
        </a:xfrm>
      </p:grpSpPr>
      <p:sp>
        <p:nvSpPr>
          <p:cNvPr id="14" name="Espace réservé pour une image  28"/>
          <p:cNvSpPr>
            <a:spLocks noGrp="1"/>
          </p:cNvSpPr>
          <p:nvPr>
            <p:ph type="pic" sz="quarter" idx="13" hasCustomPrompt="1"/>
          </p:nvPr>
        </p:nvSpPr>
        <p:spPr bwMode="auto">
          <a:xfrm flipH="1">
            <a:off x="-35541" y="-27742"/>
            <a:ext cx="12125939" cy="2408374"/>
          </a:xfrm>
          <a:custGeom>
            <a:avLst/>
            <a:gdLst>
              <a:gd name="connsiteX0" fmla="*/ 738225 w 5957423"/>
              <a:gd name="connsiteY0" fmla="*/ 6793932 h 6858000"/>
              <a:gd name="connsiteX1" fmla="*/ 814828 w 5957423"/>
              <a:gd name="connsiteY1" fmla="*/ 6852286 h 6858000"/>
              <a:gd name="connsiteX2" fmla="*/ 822329 w 5957423"/>
              <a:gd name="connsiteY2" fmla="*/ 6858000 h 6858000"/>
              <a:gd name="connsiteX3" fmla="*/ 655724 w 5957423"/>
              <a:gd name="connsiteY3" fmla="*/ 6858000 h 6858000"/>
              <a:gd name="connsiteX4" fmla="*/ 656989 w 5957423"/>
              <a:gd name="connsiteY4" fmla="*/ 6857017 h 6858000"/>
              <a:gd name="connsiteX5" fmla="*/ 738225 w 5957423"/>
              <a:gd name="connsiteY5" fmla="*/ 6793932 h 6858000"/>
              <a:gd name="connsiteX6" fmla="*/ 733493 w 5957423"/>
              <a:gd name="connsiteY6" fmla="*/ 6434348 h 6858000"/>
              <a:gd name="connsiteX7" fmla="*/ 733493 w 5957423"/>
              <a:gd name="connsiteY7" fmla="*/ 6780527 h 6858000"/>
              <a:gd name="connsiteX8" fmla="*/ 639637 w 5957423"/>
              <a:gd name="connsiteY8" fmla="*/ 6853075 h 6858000"/>
              <a:gd name="connsiteX9" fmla="*/ 656989 w 5957423"/>
              <a:gd name="connsiteY9" fmla="*/ 6857017 h 6858000"/>
              <a:gd name="connsiteX10" fmla="*/ 638848 w 5957423"/>
              <a:gd name="connsiteY10" fmla="*/ 6853863 h 6858000"/>
              <a:gd name="connsiteX11" fmla="*/ 633515 w 5957423"/>
              <a:gd name="connsiteY11" fmla="*/ 6858000 h 6858000"/>
              <a:gd name="connsiteX12" fmla="*/ 371479 w 5957423"/>
              <a:gd name="connsiteY12" fmla="*/ 6858000 h 6858000"/>
              <a:gd name="connsiteX13" fmla="*/ 371479 w 5957423"/>
              <a:gd name="connsiteY13" fmla="*/ 6799592 h 6858000"/>
              <a:gd name="connsiteX14" fmla="*/ 371479 w 5957423"/>
              <a:gd name="connsiteY14" fmla="*/ 6715076 h 6858000"/>
              <a:gd name="connsiteX15" fmla="*/ 733493 w 5957423"/>
              <a:gd name="connsiteY15" fmla="*/ 6434348 h 6858000"/>
              <a:gd name="connsiteX16" fmla="*/ 1106548 w 5957423"/>
              <a:gd name="connsiteY16" fmla="*/ 5786939 h 6858000"/>
              <a:gd name="connsiteX17" fmla="*/ 1106548 w 5957423"/>
              <a:gd name="connsiteY17" fmla="*/ 6133906 h 6858000"/>
              <a:gd name="connsiteX18" fmla="*/ 1012693 w 5957423"/>
              <a:gd name="connsiteY18" fmla="*/ 6206454 h 6858000"/>
              <a:gd name="connsiteX19" fmla="*/ 744534 w 5957423"/>
              <a:gd name="connsiteY19" fmla="*/ 6413845 h 6858000"/>
              <a:gd name="connsiteX20" fmla="*/ 744534 w 5957423"/>
              <a:gd name="connsiteY20" fmla="*/ 6067667 h 6858000"/>
              <a:gd name="connsiteX21" fmla="*/ 873093 w 5957423"/>
              <a:gd name="connsiteY21" fmla="*/ 5968308 h 6858000"/>
              <a:gd name="connsiteX22" fmla="*/ 1106548 w 5957423"/>
              <a:gd name="connsiteY22" fmla="*/ 5786939 h 6858000"/>
              <a:gd name="connsiteX23" fmla="*/ 1739875 w 5957423"/>
              <a:gd name="connsiteY23" fmla="*/ 5671020 h 6858000"/>
              <a:gd name="connsiteX24" fmla="*/ 1726467 w 5957423"/>
              <a:gd name="connsiteY24" fmla="*/ 5677328 h 6858000"/>
              <a:gd name="connsiteX25" fmla="*/ 1739875 w 5957423"/>
              <a:gd name="connsiteY25" fmla="*/ 5671020 h 6858000"/>
              <a:gd name="connsiteX26" fmla="*/ 1488280 w 5957423"/>
              <a:gd name="connsiteY26" fmla="*/ 5495959 h 6858000"/>
              <a:gd name="connsiteX27" fmla="*/ 1726467 w 5957423"/>
              <a:gd name="connsiteY27" fmla="*/ 5677328 h 6858000"/>
              <a:gd name="connsiteX28" fmla="*/ 1853448 w 5957423"/>
              <a:gd name="connsiteY28" fmla="*/ 5773533 h 6858000"/>
              <a:gd name="connsiteX29" fmla="*/ 1489068 w 5957423"/>
              <a:gd name="connsiteY29" fmla="*/ 6056627 h 6858000"/>
              <a:gd name="connsiteX30" fmla="*/ 1123900 w 5957423"/>
              <a:gd name="connsiteY30" fmla="*/ 5779053 h 6858000"/>
              <a:gd name="connsiteX31" fmla="*/ 1488280 w 5957423"/>
              <a:gd name="connsiteY31" fmla="*/ 5495959 h 6858000"/>
              <a:gd name="connsiteX32" fmla="*/ 359648 w 5957423"/>
              <a:gd name="connsiteY32" fmla="*/ 4847761 h 6858000"/>
              <a:gd name="connsiteX33" fmla="*/ 724817 w 5957423"/>
              <a:gd name="connsiteY33" fmla="*/ 5125335 h 6858000"/>
              <a:gd name="connsiteX34" fmla="*/ 487418 w 5957423"/>
              <a:gd name="connsiteY34" fmla="*/ 5309070 h 6858000"/>
              <a:gd name="connsiteX35" fmla="*/ 493727 w 5957423"/>
              <a:gd name="connsiteY35" fmla="*/ 5320110 h 6858000"/>
              <a:gd name="connsiteX36" fmla="*/ 733493 w 5957423"/>
              <a:gd name="connsiteY36" fmla="*/ 5134798 h 6858000"/>
              <a:gd name="connsiteX37" fmla="*/ 733493 w 5957423"/>
              <a:gd name="connsiteY37" fmla="*/ 5480976 h 6858000"/>
              <a:gd name="connsiteX38" fmla="*/ 633328 w 5957423"/>
              <a:gd name="connsiteY38" fmla="*/ 5558256 h 6858000"/>
              <a:gd name="connsiteX39" fmla="*/ 641215 w 5957423"/>
              <a:gd name="connsiteY39" fmla="*/ 5570873 h 6858000"/>
              <a:gd name="connsiteX40" fmla="*/ 737436 w 5957423"/>
              <a:gd name="connsiteY40" fmla="*/ 5495959 h 6858000"/>
              <a:gd name="connsiteX41" fmla="*/ 1102605 w 5957423"/>
              <a:gd name="connsiteY41" fmla="*/ 5773533 h 6858000"/>
              <a:gd name="connsiteX42" fmla="*/ 866783 w 5957423"/>
              <a:gd name="connsiteY42" fmla="*/ 5956479 h 6858000"/>
              <a:gd name="connsiteX43" fmla="*/ 873093 w 5957423"/>
              <a:gd name="connsiteY43" fmla="*/ 5968308 h 6858000"/>
              <a:gd name="connsiteX44" fmla="*/ 865994 w 5957423"/>
              <a:gd name="connsiteY44" fmla="*/ 5957268 h 6858000"/>
              <a:gd name="connsiteX45" fmla="*/ 738225 w 5957423"/>
              <a:gd name="connsiteY45" fmla="*/ 6056627 h 6858000"/>
              <a:gd name="connsiteX46" fmla="*/ 373056 w 5957423"/>
              <a:gd name="connsiteY46" fmla="*/ 5779053 h 6858000"/>
              <a:gd name="connsiteX47" fmla="*/ 640426 w 5957423"/>
              <a:gd name="connsiteY47" fmla="*/ 5571661 h 6858000"/>
              <a:gd name="connsiteX48" fmla="*/ 633328 w 5957423"/>
              <a:gd name="connsiteY48" fmla="*/ 5559044 h 6858000"/>
              <a:gd name="connsiteX49" fmla="*/ 371479 w 5957423"/>
              <a:gd name="connsiteY49" fmla="*/ 5761705 h 6858000"/>
              <a:gd name="connsiteX50" fmla="*/ 371479 w 5957423"/>
              <a:gd name="connsiteY50" fmla="*/ 5415526 h 6858000"/>
              <a:gd name="connsiteX51" fmla="*/ 493727 w 5957423"/>
              <a:gd name="connsiteY51" fmla="*/ 5320898 h 6858000"/>
              <a:gd name="connsiteX52" fmla="*/ 486629 w 5957423"/>
              <a:gd name="connsiteY52" fmla="*/ 5309070 h 6858000"/>
              <a:gd name="connsiteX53" fmla="*/ 365169 w 5957423"/>
              <a:gd name="connsiteY53" fmla="*/ 5403697 h 6858000"/>
              <a:gd name="connsiteX54" fmla="*/ 0 w 5957423"/>
              <a:gd name="connsiteY54" fmla="*/ 5126124 h 6858000"/>
              <a:gd name="connsiteX55" fmla="*/ 359648 w 5957423"/>
              <a:gd name="connsiteY55" fmla="*/ 4847761 h 6858000"/>
              <a:gd name="connsiteX56" fmla="*/ 1106548 w 5957423"/>
              <a:gd name="connsiteY56" fmla="*/ 4487388 h 6858000"/>
              <a:gd name="connsiteX57" fmla="*/ 1106548 w 5957423"/>
              <a:gd name="connsiteY57" fmla="*/ 4833567 h 6858000"/>
              <a:gd name="connsiteX58" fmla="*/ 1018214 w 5957423"/>
              <a:gd name="connsiteY58" fmla="*/ 4902172 h 6858000"/>
              <a:gd name="connsiteX59" fmla="*/ 1025312 w 5957423"/>
              <a:gd name="connsiteY59" fmla="*/ 4913212 h 6858000"/>
              <a:gd name="connsiteX60" fmla="*/ 1017425 w 5957423"/>
              <a:gd name="connsiteY60" fmla="*/ 4902960 h 6858000"/>
              <a:gd name="connsiteX61" fmla="*/ 744534 w 5957423"/>
              <a:gd name="connsiteY61" fmla="*/ 5114295 h 6858000"/>
              <a:gd name="connsiteX62" fmla="*/ 744534 w 5957423"/>
              <a:gd name="connsiteY62" fmla="*/ 4768116 h 6858000"/>
              <a:gd name="connsiteX63" fmla="*/ 856530 w 5957423"/>
              <a:gd name="connsiteY63" fmla="*/ 4680586 h 6858000"/>
              <a:gd name="connsiteX64" fmla="*/ 849432 w 5957423"/>
              <a:gd name="connsiteY64" fmla="*/ 4670335 h 6858000"/>
              <a:gd name="connsiteX65" fmla="*/ 857319 w 5957423"/>
              <a:gd name="connsiteY65" fmla="*/ 4680586 h 6858000"/>
              <a:gd name="connsiteX66" fmla="*/ 1106548 w 5957423"/>
              <a:gd name="connsiteY66" fmla="*/ 4487388 h 6858000"/>
              <a:gd name="connsiteX67" fmla="*/ 737436 w 5957423"/>
              <a:gd name="connsiteY67" fmla="*/ 4196409 h 6858000"/>
              <a:gd name="connsiteX68" fmla="*/ 1102605 w 5957423"/>
              <a:gd name="connsiteY68" fmla="*/ 4473983 h 6858000"/>
              <a:gd name="connsiteX69" fmla="*/ 849432 w 5957423"/>
              <a:gd name="connsiteY69" fmla="*/ 4670335 h 6858000"/>
              <a:gd name="connsiteX70" fmla="*/ 738225 w 5957423"/>
              <a:gd name="connsiteY70" fmla="*/ 4756288 h 6858000"/>
              <a:gd name="connsiteX71" fmla="*/ 373056 w 5957423"/>
              <a:gd name="connsiteY71" fmla="*/ 4478714 h 6858000"/>
              <a:gd name="connsiteX72" fmla="*/ 737436 w 5957423"/>
              <a:gd name="connsiteY72" fmla="*/ 4196409 h 6858000"/>
              <a:gd name="connsiteX73" fmla="*/ 1115224 w 5957423"/>
              <a:gd name="connsiteY73" fmla="*/ 3544268 h 6858000"/>
              <a:gd name="connsiteX74" fmla="*/ 1125477 w 5957423"/>
              <a:gd name="connsiteY74" fmla="*/ 3552154 h 6858000"/>
              <a:gd name="connsiteX75" fmla="*/ 1480393 w 5957423"/>
              <a:gd name="connsiteY75" fmla="*/ 3821842 h 6858000"/>
              <a:gd name="connsiteX76" fmla="*/ 1116013 w 5957423"/>
              <a:gd name="connsiteY76" fmla="*/ 4104935 h 6858000"/>
              <a:gd name="connsiteX77" fmla="*/ 750844 w 5957423"/>
              <a:gd name="connsiteY77" fmla="*/ 3826573 h 6858000"/>
              <a:gd name="connsiteX78" fmla="*/ 1115224 w 5957423"/>
              <a:gd name="connsiteY78" fmla="*/ 3544268 h 6858000"/>
              <a:gd name="connsiteX79" fmla="*/ 1480393 w 5957423"/>
              <a:gd name="connsiteY79" fmla="*/ 2538851 h 6858000"/>
              <a:gd name="connsiteX80" fmla="*/ 1480393 w 5957423"/>
              <a:gd name="connsiteY80" fmla="*/ 2885030 h 6858000"/>
              <a:gd name="connsiteX81" fmla="*/ 1386537 w 5957423"/>
              <a:gd name="connsiteY81" fmla="*/ 2957578 h 6858000"/>
              <a:gd name="connsiteX82" fmla="*/ 1392847 w 5957423"/>
              <a:gd name="connsiteY82" fmla="*/ 2969406 h 6858000"/>
              <a:gd name="connsiteX83" fmla="*/ 1385748 w 5957423"/>
              <a:gd name="connsiteY83" fmla="*/ 2958366 h 6858000"/>
              <a:gd name="connsiteX84" fmla="*/ 1118379 w 5957423"/>
              <a:gd name="connsiteY84" fmla="*/ 3165758 h 6858000"/>
              <a:gd name="connsiteX85" fmla="*/ 1118379 w 5957423"/>
              <a:gd name="connsiteY85" fmla="*/ 2819579 h 6858000"/>
              <a:gd name="connsiteX86" fmla="*/ 1246148 w 5957423"/>
              <a:gd name="connsiteY86" fmla="*/ 2720221 h 6858000"/>
              <a:gd name="connsiteX87" fmla="*/ 1239839 w 5957423"/>
              <a:gd name="connsiteY87" fmla="*/ 2708392 h 6858000"/>
              <a:gd name="connsiteX88" fmla="*/ 1246937 w 5957423"/>
              <a:gd name="connsiteY88" fmla="*/ 2719432 h 6858000"/>
              <a:gd name="connsiteX89" fmla="*/ 1480393 w 5957423"/>
              <a:gd name="connsiteY89" fmla="*/ 2538851 h 6858000"/>
              <a:gd name="connsiteX90" fmla="*/ 732704 w 5957423"/>
              <a:gd name="connsiteY90" fmla="*/ 1598885 h 6858000"/>
              <a:gd name="connsiteX91" fmla="*/ 1097873 w 5957423"/>
              <a:gd name="connsiteY91" fmla="*/ 1876459 h 6858000"/>
              <a:gd name="connsiteX92" fmla="*/ 860473 w 5957423"/>
              <a:gd name="connsiteY92" fmla="*/ 2060194 h 6858000"/>
              <a:gd name="connsiteX93" fmla="*/ 867572 w 5957423"/>
              <a:gd name="connsiteY93" fmla="*/ 2072022 h 6858000"/>
              <a:gd name="connsiteX94" fmla="*/ 1106548 w 5957423"/>
              <a:gd name="connsiteY94" fmla="*/ 1885922 h 6858000"/>
              <a:gd name="connsiteX95" fmla="*/ 1106548 w 5957423"/>
              <a:gd name="connsiteY95" fmla="*/ 2232889 h 6858000"/>
              <a:gd name="connsiteX96" fmla="*/ 1007172 w 5957423"/>
              <a:gd name="connsiteY96" fmla="*/ 2310168 h 6858000"/>
              <a:gd name="connsiteX97" fmla="*/ 1014270 w 5957423"/>
              <a:gd name="connsiteY97" fmla="*/ 2322785 h 6858000"/>
              <a:gd name="connsiteX98" fmla="*/ 1110492 w 5957423"/>
              <a:gd name="connsiteY98" fmla="*/ 2247872 h 6858000"/>
              <a:gd name="connsiteX99" fmla="*/ 1475660 w 5957423"/>
              <a:gd name="connsiteY99" fmla="*/ 2525446 h 6858000"/>
              <a:gd name="connsiteX100" fmla="*/ 1239839 w 5957423"/>
              <a:gd name="connsiteY100" fmla="*/ 2708392 h 6858000"/>
              <a:gd name="connsiteX101" fmla="*/ 1112069 w 5957423"/>
              <a:gd name="connsiteY101" fmla="*/ 2807751 h 6858000"/>
              <a:gd name="connsiteX102" fmla="*/ 746900 w 5957423"/>
              <a:gd name="connsiteY102" fmla="*/ 2530177 h 6858000"/>
              <a:gd name="connsiteX103" fmla="*/ 1013481 w 5957423"/>
              <a:gd name="connsiteY103" fmla="*/ 2322785 h 6858000"/>
              <a:gd name="connsiteX104" fmla="*/ 1006383 w 5957423"/>
              <a:gd name="connsiteY104" fmla="*/ 2310168 h 6858000"/>
              <a:gd name="connsiteX105" fmla="*/ 744534 w 5957423"/>
              <a:gd name="connsiteY105" fmla="*/ 2513617 h 6858000"/>
              <a:gd name="connsiteX106" fmla="*/ 744534 w 5957423"/>
              <a:gd name="connsiteY106" fmla="*/ 2166650 h 6858000"/>
              <a:gd name="connsiteX107" fmla="*/ 866783 w 5957423"/>
              <a:gd name="connsiteY107" fmla="*/ 2072022 h 6858000"/>
              <a:gd name="connsiteX108" fmla="*/ 860473 w 5957423"/>
              <a:gd name="connsiteY108" fmla="*/ 2060983 h 6858000"/>
              <a:gd name="connsiteX109" fmla="*/ 738225 w 5957423"/>
              <a:gd name="connsiteY109" fmla="*/ 2155610 h 6858000"/>
              <a:gd name="connsiteX110" fmla="*/ 373056 w 5957423"/>
              <a:gd name="connsiteY110" fmla="*/ 1878036 h 6858000"/>
              <a:gd name="connsiteX111" fmla="*/ 732704 w 5957423"/>
              <a:gd name="connsiteY111" fmla="*/ 1598885 h 6858000"/>
              <a:gd name="connsiteX112" fmla="*/ 1480393 w 5957423"/>
              <a:gd name="connsiteY112" fmla="*/ 1238512 h 6858000"/>
              <a:gd name="connsiteX113" fmla="*/ 1480393 w 5957423"/>
              <a:gd name="connsiteY113" fmla="*/ 1585480 h 6858000"/>
              <a:gd name="connsiteX114" fmla="*/ 1391269 w 5957423"/>
              <a:gd name="connsiteY114" fmla="*/ 1654085 h 6858000"/>
              <a:gd name="connsiteX115" fmla="*/ 1399156 w 5957423"/>
              <a:gd name="connsiteY115" fmla="*/ 1664336 h 6858000"/>
              <a:gd name="connsiteX116" fmla="*/ 1483547 w 5957423"/>
              <a:gd name="connsiteY116" fmla="*/ 1598885 h 6858000"/>
              <a:gd name="connsiteX117" fmla="*/ 1848716 w 5957423"/>
              <a:gd name="connsiteY117" fmla="*/ 1876459 h 6858000"/>
              <a:gd name="connsiteX118" fmla="*/ 1658639 w 5957423"/>
              <a:gd name="connsiteY118" fmla="*/ 2023920 h 6858000"/>
              <a:gd name="connsiteX119" fmla="*/ 1489068 w 5957423"/>
              <a:gd name="connsiteY119" fmla="*/ 2155610 h 6858000"/>
              <a:gd name="connsiteX120" fmla="*/ 1123900 w 5957423"/>
              <a:gd name="connsiteY120" fmla="*/ 1878036 h 6858000"/>
              <a:gd name="connsiteX121" fmla="*/ 1398368 w 5957423"/>
              <a:gd name="connsiteY121" fmla="*/ 1665124 h 6858000"/>
              <a:gd name="connsiteX122" fmla="*/ 1390481 w 5957423"/>
              <a:gd name="connsiteY122" fmla="*/ 1654085 h 6858000"/>
              <a:gd name="connsiteX123" fmla="*/ 1118379 w 5957423"/>
              <a:gd name="connsiteY123" fmla="*/ 1865419 h 6858000"/>
              <a:gd name="connsiteX124" fmla="*/ 1118379 w 5957423"/>
              <a:gd name="connsiteY124" fmla="*/ 1519240 h 6858000"/>
              <a:gd name="connsiteX125" fmla="*/ 1230374 w 5957423"/>
              <a:gd name="connsiteY125" fmla="*/ 1432499 h 6858000"/>
              <a:gd name="connsiteX126" fmla="*/ 1480393 w 5957423"/>
              <a:gd name="connsiteY126" fmla="*/ 1238512 h 6858000"/>
              <a:gd name="connsiteX127" fmla="*/ 1110492 w 5957423"/>
              <a:gd name="connsiteY127" fmla="*/ 947533 h 6858000"/>
              <a:gd name="connsiteX128" fmla="*/ 1475660 w 5957423"/>
              <a:gd name="connsiteY128" fmla="*/ 1225107 h 6858000"/>
              <a:gd name="connsiteX129" fmla="*/ 1223276 w 5957423"/>
              <a:gd name="connsiteY129" fmla="*/ 1421459 h 6858000"/>
              <a:gd name="connsiteX130" fmla="*/ 1230374 w 5957423"/>
              <a:gd name="connsiteY130" fmla="*/ 1432499 h 6858000"/>
              <a:gd name="connsiteX131" fmla="*/ 1222487 w 5957423"/>
              <a:gd name="connsiteY131" fmla="*/ 1422247 h 6858000"/>
              <a:gd name="connsiteX132" fmla="*/ 1112069 w 5957423"/>
              <a:gd name="connsiteY132" fmla="*/ 1508201 h 6858000"/>
              <a:gd name="connsiteX133" fmla="*/ 746900 w 5957423"/>
              <a:gd name="connsiteY133" fmla="*/ 1230627 h 6858000"/>
              <a:gd name="connsiteX134" fmla="*/ 1110492 w 5957423"/>
              <a:gd name="connsiteY134" fmla="*/ 947533 h 6858000"/>
              <a:gd name="connsiteX135" fmla="*/ 1488280 w 5957423"/>
              <a:gd name="connsiteY135" fmla="*/ 296181 h 6858000"/>
              <a:gd name="connsiteX136" fmla="*/ 1498533 w 5957423"/>
              <a:gd name="connsiteY136" fmla="*/ 304066 h 6858000"/>
              <a:gd name="connsiteX137" fmla="*/ 1853448 w 5957423"/>
              <a:gd name="connsiteY137" fmla="*/ 573754 h 6858000"/>
              <a:gd name="connsiteX138" fmla="*/ 1489068 w 5957423"/>
              <a:gd name="connsiteY138" fmla="*/ 856060 h 6858000"/>
              <a:gd name="connsiteX139" fmla="*/ 1123900 w 5957423"/>
              <a:gd name="connsiteY139" fmla="*/ 578486 h 6858000"/>
              <a:gd name="connsiteX140" fmla="*/ 1488280 w 5957423"/>
              <a:gd name="connsiteY140" fmla="*/ 296181 h 6858000"/>
              <a:gd name="connsiteX141" fmla="*/ 1493012 w 5957423"/>
              <a:gd name="connsiteY141" fmla="*/ 0 h 6858000"/>
              <a:gd name="connsiteX142" fmla="*/ 5957423 w 5957423"/>
              <a:gd name="connsiteY142" fmla="*/ 0 h 6858000"/>
              <a:gd name="connsiteX143" fmla="*/ 5957423 w 5957423"/>
              <a:gd name="connsiteY143" fmla="*/ 6858000 h 6858000"/>
              <a:gd name="connsiteX144" fmla="*/ 843615 w 5957423"/>
              <a:gd name="connsiteY144" fmla="*/ 6858000 h 6858000"/>
              <a:gd name="connsiteX145" fmla="*/ 810785 w 5957423"/>
              <a:gd name="connsiteY145" fmla="*/ 6833040 h 6858000"/>
              <a:gd name="connsiteX146" fmla="*/ 746900 w 5957423"/>
              <a:gd name="connsiteY146" fmla="*/ 6784470 h 6858000"/>
              <a:gd name="connsiteX147" fmla="*/ 746900 w 5957423"/>
              <a:gd name="connsiteY147" fmla="*/ 6429617 h 6858000"/>
              <a:gd name="connsiteX148" fmla="*/ 1019002 w 5957423"/>
              <a:gd name="connsiteY148" fmla="*/ 6218282 h 6858000"/>
              <a:gd name="connsiteX149" fmla="*/ 1012693 w 5957423"/>
              <a:gd name="connsiteY149" fmla="*/ 6206454 h 6858000"/>
              <a:gd name="connsiteX150" fmla="*/ 1019791 w 5957423"/>
              <a:gd name="connsiteY150" fmla="*/ 6217493 h 6858000"/>
              <a:gd name="connsiteX151" fmla="*/ 1110492 w 5957423"/>
              <a:gd name="connsiteY151" fmla="*/ 6147311 h 6858000"/>
              <a:gd name="connsiteX152" fmla="*/ 1489068 w 5957423"/>
              <a:gd name="connsiteY152" fmla="*/ 6435925 h 6858000"/>
              <a:gd name="connsiteX153" fmla="*/ 1870800 w 5957423"/>
              <a:gd name="connsiteY153" fmla="*/ 6140214 h 6858000"/>
              <a:gd name="connsiteX154" fmla="*/ 1870800 w 5957423"/>
              <a:gd name="connsiteY154" fmla="*/ 6021930 h 6858000"/>
              <a:gd name="connsiteX155" fmla="*/ 1857392 w 5957423"/>
              <a:gd name="connsiteY155" fmla="*/ 6027450 h 6858000"/>
              <a:gd name="connsiteX156" fmla="*/ 1857392 w 5957423"/>
              <a:gd name="connsiteY156" fmla="*/ 6133906 h 6858000"/>
              <a:gd name="connsiteX157" fmla="*/ 1495378 w 5957423"/>
              <a:gd name="connsiteY157" fmla="*/ 6413845 h 6858000"/>
              <a:gd name="connsiteX158" fmla="*/ 1495378 w 5957423"/>
              <a:gd name="connsiteY158" fmla="*/ 6067667 h 6858000"/>
              <a:gd name="connsiteX159" fmla="*/ 1857392 w 5957423"/>
              <a:gd name="connsiteY159" fmla="*/ 5786939 h 6858000"/>
              <a:gd name="connsiteX160" fmla="*/ 1857392 w 5957423"/>
              <a:gd name="connsiteY160" fmla="*/ 6026661 h 6858000"/>
              <a:gd name="connsiteX161" fmla="*/ 1870800 w 5957423"/>
              <a:gd name="connsiteY161" fmla="*/ 6021141 h 6858000"/>
              <a:gd name="connsiteX162" fmla="*/ 1870800 w 5957423"/>
              <a:gd name="connsiteY162" fmla="*/ 5770379 h 6858000"/>
              <a:gd name="connsiteX163" fmla="*/ 1739875 w 5957423"/>
              <a:gd name="connsiteY163" fmla="*/ 5671020 h 6858000"/>
              <a:gd name="connsiteX164" fmla="*/ 1497744 w 5957423"/>
              <a:gd name="connsiteY164" fmla="*/ 5487285 h 6858000"/>
              <a:gd name="connsiteX165" fmla="*/ 1497744 w 5957423"/>
              <a:gd name="connsiteY165" fmla="*/ 5307493 h 6858000"/>
              <a:gd name="connsiteX166" fmla="*/ 1484336 w 5957423"/>
              <a:gd name="connsiteY166" fmla="*/ 5309858 h 6858000"/>
              <a:gd name="connsiteX167" fmla="*/ 1484336 w 5957423"/>
              <a:gd name="connsiteY167" fmla="*/ 5480976 h 6858000"/>
              <a:gd name="connsiteX168" fmla="*/ 1122322 w 5957423"/>
              <a:gd name="connsiteY168" fmla="*/ 5761705 h 6858000"/>
              <a:gd name="connsiteX169" fmla="*/ 1122322 w 5957423"/>
              <a:gd name="connsiteY169" fmla="*/ 5415526 h 6858000"/>
              <a:gd name="connsiteX170" fmla="*/ 1292682 w 5957423"/>
              <a:gd name="connsiteY170" fmla="*/ 5283047 h 6858000"/>
              <a:gd name="connsiteX171" fmla="*/ 1285583 w 5957423"/>
              <a:gd name="connsiteY171" fmla="*/ 5272796 h 6858000"/>
              <a:gd name="connsiteX172" fmla="*/ 1116013 w 5957423"/>
              <a:gd name="connsiteY172" fmla="*/ 5403697 h 6858000"/>
              <a:gd name="connsiteX173" fmla="*/ 750844 w 5957423"/>
              <a:gd name="connsiteY173" fmla="*/ 5126124 h 6858000"/>
              <a:gd name="connsiteX174" fmla="*/ 1025312 w 5957423"/>
              <a:gd name="connsiteY174" fmla="*/ 4913212 h 6858000"/>
              <a:gd name="connsiteX175" fmla="*/ 1110492 w 5957423"/>
              <a:gd name="connsiteY175" fmla="*/ 4847761 h 6858000"/>
              <a:gd name="connsiteX176" fmla="*/ 1475660 w 5957423"/>
              <a:gd name="connsiteY176" fmla="*/ 5125335 h 6858000"/>
              <a:gd name="connsiteX177" fmla="*/ 1285583 w 5957423"/>
              <a:gd name="connsiteY177" fmla="*/ 5272008 h 6858000"/>
              <a:gd name="connsiteX178" fmla="*/ 1293470 w 5957423"/>
              <a:gd name="connsiteY178" fmla="*/ 5283047 h 6858000"/>
              <a:gd name="connsiteX179" fmla="*/ 1484336 w 5957423"/>
              <a:gd name="connsiteY179" fmla="*/ 5134798 h 6858000"/>
              <a:gd name="connsiteX180" fmla="*/ 1484336 w 5957423"/>
              <a:gd name="connsiteY180" fmla="*/ 5309070 h 6858000"/>
              <a:gd name="connsiteX181" fmla="*/ 1497744 w 5957423"/>
              <a:gd name="connsiteY181" fmla="*/ 5306704 h 6858000"/>
              <a:gd name="connsiteX182" fmla="*/ 1497744 w 5957423"/>
              <a:gd name="connsiteY182" fmla="*/ 5129278 h 6858000"/>
              <a:gd name="connsiteX183" fmla="*/ 1513518 w 5957423"/>
              <a:gd name="connsiteY183" fmla="*/ 5116661 h 6858000"/>
              <a:gd name="connsiteX184" fmla="*/ 1513518 w 5957423"/>
              <a:gd name="connsiteY184" fmla="*/ 5100101 h 6858000"/>
              <a:gd name="connsiteX185" fmla="*/ 1495378 w 5957423"/>
              <a:gd name="connsiteY185" fmla="*/ 5114295 h 6858000"/>
              <a:gd name="connsiteX186" fmla="*/ 1495378 w 5957423"/>
              <a:gd name="connsiteY186" fmla="*/ 4768116 h 6858000"/>
              <a:gd name="connsiteX187" fmla="*/ 1513518 w 5957423"/>
              <a:gd name="connsiteY187" fmla="*/ 4753922 h 6858000"/>
              <a:gd name="connsiteX188" fmla="*/ 1513518 w 5957423"/>
              <a:gd name="connsiteY188" fmla="*/ 4737362 h 6858000"/>
              <a:gd name="connsiteX189" fmla="*/ 1489068 w 5957423"/>
              <a:gd name="connsiteY189" fmla="*/ 4756288 h 6858000"/>
              <a:gd name="connsiteX190" fmla="*/ 1123900 w 5957423"/>
              <a:gd name="connsiteY190" fmla="*/ 4478714 h 6858000"/>
              <a:gd name="connsiteX191" fmla="*/ 1488280 w 5957423"/>
              <a:gd name="connsiteY191" fmla="*/ 4196409 h 6858000"/>
              <a:gd name="connsiteX192" fmla="*/ 1853448 w 5957423"/>
              <a:gd name="connsiteY192" fmla="*/ 4473983 h 6858000"/>
              <a:gd name="connsiteX193" fmla="*/ 1514307 w 5957423"/>
              <a:gd name="connsiteY193" fmla="*/ 4737362 h 6858000"/>
              <a:gd name="connsiteX194" fmla="*/ 1514307 w 5957423"/>
              <a:gd name="connsiteY194" fmla="*/ 4753134 h 6858000"/>
              <a:gd name="connsiteX195" fmla="*/ 1857392 w 5957423"/>
              <a:gd name="connsiteY195" fmla="*/ 4487388 h 6858000"/>
              <a:gd name="connsiteX196" fmla="*/ 1857392 w 5957423"/>
              <a:gd name="connsiteY196" fmla="*/ 4833567 h 6858000"/>
              <a:gd name="connsiteX197" fmla="*/ 1514307 w 5957423"/>
              <a:gd name="connsiteY197" fmla="*/ 5100101 h 6858000"/>
              <a:gd name="connsiteX198" fmla="*/ 1514307 w 5957423"/>
              <a:gd name="connsiteY198" fmla="*/ 5116661 h 6858000"/>
              <a:gd name="connsiteX199" fmla="*/ 1870800 w 5957423"/>
              <a:gd name="connsiteY199" fmla="*/ 4839875 h 6858000"/>
              <a:gd name="connsiteX200" fmla="*/ 1870800 w 5957423"/>
              <a:gd name="connsiteY200" fmla="*/ 4470828 h 6858000"/>
              <a:gd name="connsiteX201" fmla="*/ 1497744 w 5957423"/>
              <a:gd name="connsiteY201" fmla="*/ 4186946 h 6858000"/>
              <a:gd name="connsiteX202" fmla="*/ 1497744 w 5957423"/>
              <a:gd name="connsiteY202" fmla="*/ 3839190 h 6858000"/>
              <a:gd name="connsiteX203" fmla="*/ 1484336 w 5957423"/>
              <a:gd name="connsiteY203" fmla="*/ 3849441 h 6858000"/>
              <a:gd name="connsiteX204" fmla="*/ 1484336 w 5957423"/>
              <a:gd name="connsiteY204" fmla="*/ 4182215 h 6858000"/>
              <a:gd name="connsiteX205" fmla="*/ 1122322 w 5957423"/>
              <a:gd name="connsiteY205" fmla="*/ 4462154 h 6858000"/>
              <a:gd name="connsiteX206" fmla="*/ 1122322 w 5957423"/>
              <a:gd name="connsiteY206" fmla="*/ 4115975 h 6858000"/>
              <a:gd name="connsiteX207" fmla="*/ 1484336 w 5957423"/>
              <a:gd name="connsiteY207" fmla="*/ 3835248 h 6858000"/>
              <a:gd name="connsiteX208" fmla="*/ 1484336 w 5957423"/>
              <a:gd name="connsiteY208" fmla="*/ 3848653 h 6858000"/>
              <a:gd name="connsiteX209" fmla="*/ 1497744 w 5957423"/>
              <a:gd name="connsiteY209" fmla="*/ 3838402 h 6858000"/>
              <a:gd name="connsiteX210" fmla="*/ 1497744 w 5957423"/>
              <a:gd name="connsiteY210" fmla="*/ 3818688 h 6858000"/>
              <a:gd name="connsiteX211" fmla="*/ 1136519 w 5957423"/>
              <a:gd name="connsiteY211" fmla="*/ 3544268 h 6858000"/>
              <a:gd name="connsiteX212" fmla="*/ 1125477 w 5957423"/>
              <a:gd name="connsiteY212" fmla="*/ 3552154 h 6858000"/>
              <a:gd name="connsiteX213" fmla="*/ 1135730 w 5957423"/>
              <a:gd name="connsiteY213" fmla="*/ 3543479 h 6858000"/>
              <a:gd name="connsiteX214" fmla="*/ 1119956 w 5957423"/>
              <a:gd name="connsiteY214" fmla="*/ 3531651 h 6858000"/>
              <a:gd name="connsiteX215" fmla="*/ 1119956 w 5957423"/>
              <a:gd name="connsiteY215" fmla="*/ 3519822 h 6858000"/>
              <a:gd name="connsiteX216" fmla="*/ 1106548 w 5957423"/>
              <a:gd name="connsiteY216" fmla="*/ 3519822 h 6858000"/>
              <a:gd name="connsiteX217" fmla="*/ 1106548 w 5957423"/>
              <a:gd name="connsiteY217" fmla="*/ 3532439 h 6858000"/>
              <a:gd name="connsiteX218" fmla="*/ 744534 w 5957423"/>
              <a:gd name="connsiteY218" fmla="*/ 3812379 h 6858000"/>
              <a:gd name="connsiteX219" fmla="*/ 744534 w 5957423"/>
              <a:gd name="connsiteY219" fmla="*/ 3495377 h 6858000"/>
              <a:gd name="connsiteX220" fmla="*/ 744534 w 5957423"/>
              <a:gd name="connsiteY220" fmla="*/ 3466989 h 6858000"/>
              <a:gd name="connsiteX221" fmla="*/ 1106548 w 5957423"/>
              <a:gd name="connsiteY221" fmla="*/ 3186261 h 6858000"/>
              <a:gd name="connsiteX222" fmla="*/ 1106548 w 5957423"/>
              <a:gd name="connsiteY222" fmla="*/ 3500109 h 6858000"/>
              <a:gd name="connsiteX223" fmla="*/ 1106548 w 5957423"/>
              <a:gd name="connsiteY223" fmla="*/ 3519034 h 6858000"/>
              <a:gd name="connsiteX224" fmla="*/ 1119956 w 5957423"/>
              <a:gd name="connsiteY224" fmla="*/ 3519034 h 6858000"/>
              <a:gd name="connsiteX225" fmla="*/ 1119956 w 5957423"/>
              <a:gd name="connsiteY225" fmla="*/ 3180741 h 6858000"/>
              <a:gd name="connsiteX226" fmla="*/ 1392847 w 5957423"/>
              <a:gd name="connsiteY226" fmla="*/ 2969406 h 6858000"/>
              <a:gd name="connsiteX227" fmla="*/ 1483547 w 5957423"/>
              <a:gd name="connsiteY227" fmla="*/ 2899224 h 6858000"/>
              <a:gd name="connsiteX228" fmla="*/ 1862913 w 5957423"/>
              <a:gd name="connsiteY228" fmla="*/ 3187049 h 6858000"/>
              <a:gd name="connsiteX229" fmla="*/ 2243855 w 5957423"/>
              <a:gd name="connsiteY229" fmla="*/ 2891339 h 6858000"/>
              <a:gd name="connsiteX230" fmla="*/ 2243855 w 5957423"/>
              <a:gd name="connsiteY230" fmla="*/ 2773843 h 6858000"/>
              <a:gd name="connsiteX231" fmla="*/ 2231236 w 5957423"/>
              <a:gd name="connsiteY231" fmla="*/ 2779363 h 6858000"/>
              <a:gd name="connsiteX232" fmla="*/ 2231236 w 5957423"/>
              <a:gd name="connsiteY232" fmla="*/ 2885030 h 6858000"/>
              <a:gd name="connsiteX233" fmla="*/ 1869222 w 5957423"/>
              <a:gd name="connsiteY233" fmla="*/ 3165758 h 6858000"/>
              <a:gd name="connsiteX234" fmla="*/ 1869222 w 5957423"/>
              <a:gd name="connsiteY234" fmla="*/ 2819579 h 6858000"/>
              <a:gd name="connsiteX235" fmla="*/ 2231236 w 5957423"/>
              <a:gd name="connsiteY235" fmla="*/ 2538851 h 6858000"/>
              <a:gd name="connsiteX236" fmla="*/ 2231236 w 5957423"/>
              <a:gd name="connsiteY236" fmla="*/ 2778574 h 6858000"/>
              <a:gd name="connsiteX237" fmla="*/ 2243855 w 5957423"/>
              <a:gd name="connsiteY237" fmla="*/ 2773054 h 6858000"/>
              <a:gd name="connsiteX238" fmla="*/ 2243855 w 5957423"/>
              <a:gd name="connsiteY238" fmla="*/ 2522291 h 6858000"/>
              <a:gd name="connsiteX239" fmla="*/ 2113720 w 5957423"/>
              <a:gd name="connsiteY239" fmla="*/ 2422933 h 6858000"/>
              <a:gd name="connsiteX240" fmla="*/ 2100312 w 5957423"/>
              <a:gd name="connsiteY240" fmla="*/ 2429241 h 6858000"/>
              <a:gd name="connsiteX241" fmla="*/ 2226503 w 5957423"/>
              <a:gd name="connsiteY241" fmla="*/ 2525446 h 6858000"/>
              <a:gd name="connsiteX242" fmla="*/ 1862124 w 5957423"/>
              <a:gd name="connsiteY242" fmla="*/ 2807751 h 6858000"/>
              <a:gd name="connsiteX243" fmla="*/ 1496955 w 5957423"/>
              <a:gd name="connsiteY243" fmla="*/ 2530177 h 6858000"/>
              <a:gd name="connsiteX244" fmla="*/ 1861335 w 5957423"/>
              <a:gd name="connsiteY244" fmla="*/ 2247872 h 6858000"/>
              <a:gd name="connsiteX245" fmla="*/ 2099523 w 5957423"/>
              <a:gd name="connsiteY245" fmla="*/ 2428452 h 6858000"/>
              <a:gd name="connsiteX246" fmla="*/ 2112931 w 5957423"/>
              <a:gd name="connsiteY246" fmla="*/ 2422144 h 6858000"/>
              <a:gd name="connsiteX247" fmla="*/ 1870800 w 5957423"/>
              <a:gd name="connsiteY247" fmla="*/ 2238409 h 6858000"/>
              <a:gd name="connsiteX248" fmla="*/ 1870800 w 5957423"/>
              <a:gd name="connsiteY248" fmla="*/ 2059405 h 6858000"/>
              <a:gd name="connsiteX249" fmla="*/ 1857392 w 5957423"/>
              <a:gd name="connsiteY249" fmla="*/ 2060983 h 6858000"/>
              <a:gd name="connsiteX250" fmla="*/ 1857392 w 5957423"/>
              <a:gd name="connsiteY250" fmla="*/ 2232889 h 6858000"/>
              <a:gd name="connsiteX251" fmla="*/ 1496167 w 5957423"/>
              <a:gd name="connsiteY251" fmla="*/ 2513617 h 6858000"/>
              <a:gd name="connsiteX252" fmla="*/ 1496167 w 5957423"/>
              <a:gd name="connsiteY252" fmla="*/ 2166650 h 6858000"/>
              <a:gd name="connsiteX253" fmla="*/ 1666526 w 5957423"/>
              <a:gd name="connsiteY253" fmla="*/ 2034960 h 6858000"/>
              <a:gd name="connsiteX254" fmla="*/ 1658639 w 5957423"/>
              <a:gd name="connsiteY254" fmla="*/ 2023920 h 6858000"/>
              <a:gd name="connsiteX255" fmla="*/ 1666526 w 5957423"/>
              <a:gd name="connsiteY255" fmla="*/ 2034172 h 6858000"/>
              <a:gd name="connsiteX256" fmla="*/ 1857392 w 5957423"/>
              <a:gd name="connsiteY256" fmla="*/ 1885922 h 6858000"/>
              <a:gd name="connsiteX257" fmla="*/ 1857392 w 5957423"/>
              <a:gd name="connsiteY257" fmla="*/ 2060194 h 6858000"/>
              <a:gd name="connsiteX258" fmla="*/ 1870800 w 5957423"/>
              <a:gd name="connsiteY258" fmla="*/ 2058617 h 6858000"/>
              <a:gd name="connsiteX259" fmla="*/ 1870800 w 5957423"/>
              <a:gd name="connsiteY259" fmla="*/ 1881190 h 6858000"/>
              <a:gd name="connsiteX260" fmla="*/ 1886574 w 5957423"/>
              <a:gd name="connsiteY260" fmla="*/ 1868573 h 6858000"/>
              <a:gd name="connsiteX261" fmla="*/ 1886574 w 5957423"/>
              <a:gd name="connsiteY261" fmla="*/ 1852014 h 6858000"/>
              <a:gd name="connsiteX262" fmla="*/ 1869222 w 5957423"/>
              <a:gd name="connsiteY262" fmla="*/ 1865419 h 6858000"/>
              <a:gd name="connsiteX263" fmla="*/ 1869222 w 5957423"/>
              <a:gd name="connsiteY263" fmla="*/ 1519240 h 6858000"/>
              <a:gd name="connsiteX264" fmla="*/ 1886574 w 5957423"/>
              <a:gd name="connsiteY264" fmla="*/ 1505835 h 6858000"/>
              <a:gd name="connsiteX265" fmla="*/ 1886574 w 5957423"/>
              <a:gd name="connsiteY265" fmla="*/ 1489275 h 6858000"/>
              <a:gd name="connsiteX266" fmla="*/ 1862124 w 5957423"/>
              <a:gd name="connsiteY266" fmla="*/ 1508201 h 6858000"/>
              <a:gd name="connsiteX267" fmla="*/ 1496955 w 5957423"/>
              <a:gd name="connsiteY267" fmla="*/ 1230627 h 6858000"/>
              <a:gd name="connsiteX268" fmla="*/ 1861335 w 5957423"/>
              <a:gd name="connsiteY268" fmla="*/ 947533 h 6858000"/>
              <a:gd name="connsiteX269" fmla="*/ 2226503 w 5957423"/>
              <a:gd name="connsiteY269" fmla="*/ 1225107 h 6858000"/>
              <a:gd name="connsiteX270" fmla="*/ 1887362 w 5957423"/>
              <a:gd name="connsiteY270" fmla="*/ 1488487 h 6858000"/>
              <a:gd name="connsiteX271" fmla="*/ 1887362 w 5957423"/>
              <a:gd name="connsiteY271" fmla="*/ 1505046 h 6858000"/>
              <a:gd name="connsiteX272" fmla="*/ 2231236 w 5957423"/>
              <a:gd name="connsiteY272" fmla="*/ 1238512 h 6858000"/>
              <a:gd name="connsiteX273" fmla="*/ 2231236 w 5957423"/>
              <a:gd name="connsiteY273" fmla="*/ 1585480 h 6858000"/>
              <a:gd name="connsiteX274" fmla="*/ 1887362 w 5957423"/>
              <a:gd name="connsiteY274" fmla="*/ 1851225 h 6858000"/>
              <a:gd name="connsiteX275" fmla="*/ 1887362 w 5957423"/>
              <a:gd name="connsiteY275" fmla="*/ 1867785 h 6858000"/>
              <a:gd name="connsiteX276" fmla="*/ 2243855 w 5957423"/>
              <a:gd name="connsiteY276" fmla="*/ 1591788 h 6858000"/>
              <a:gd name="connsiteX277" fmla="*/ 2243855 w 5957423"/>
              <a:gd name="connsiteY277" fmla="*/ 1221952 h 6858000"/>
              <a:gd name="connsiteX278" fmla="*/ 1870800 w 5957423"/>
              <a:gd name="connsiteY278" fmla="*/ 938859 h 6858000"/>
              <a:gd name="connsiteX279" fmla="*/ 1870800 w 5957423"/>
              <a:gd name="connsiteY279" fmla="*/ 590314 h 6858000"/>
              <a:gd name="connsiteX280" fmla="*/ 1857392 w 5957423"/>
              <a:gd name="connsiteY280" fmla="*/ 600566 h 6858000"/>
              <a:gd name="connsiteX281" fmla="*/ 1857392 w 5957423"/>
              <a:gd name="connsiteY281" fmla="*/ 933339 h 6858000"/>
              <a:gd name="connsiteX282" fmla="*/ 1496167 w 5957423"/>
              <a:gd name="connsiteY282" fmla="*/ 1214067 h 6858000"/>
              <a:gd name="connsiteX283" fmla="*/ 1496167 w 5957423"/>
              <a:gd name="connsiteY283" fmla="*/ 867888 h 6858000"/>
              <a:gd name="connsiteX284" fmla="*/ 1857392 w 5957423"/>
              <a:gd name="connsiteY284" fmla="*/ 587160 h 6858000"/>
              <a:gd name="connsiteX285" fmla="*/ 1857392 w 5957423"/>
              <a:gd name="connsiteY285" fmla="*/ 599777 h 6858000"/>
              <a:gd name="connsiteX286" fmla="*/ 1870800 w 5957423"/>
              <a:gd name="connsiteY286" fmla="*/ 589526 h 6858000"/>
              <a:gd name="connsiteX287" fmla="*/ 1870800 w 5957423"/>
              <a:gd name="connsiteY287" fmla="*/ 570600 h 6858000"/>
              <a:gd name="connsiteX288" fmla="*/ 1509574 w 5957423"/>
              <a:gd name="connsiteY288" fmla="*/ 295392 h 6858000"/>
              <a:gd name="connsiteX289" fmla="*/ 1498533 w 5957423"/>
              <a:gd name="connsiteY289" fmla="*/ 304066 h 6858000"/>
              <a:gd name="connsiteX290" fmla="*/ 1508786 w 5957423"/>
              <a:gd name="connsiteY290" fmla="*/ 295392 h 6858000"/>
              <a:gd name="connsiteX291" fmla="*/ 1493012 w 5957423"/>
              <a:gd name="connsiteY291" fmla="*/ 283564 h 6858000"/>
              <a:gd name="connsiteX292" fmla="*/ 1493012 w 5957423"/>
              <a:gd name="connsiteY292" fmla="*/ 1953 h 6858000"/>
              <a:gd name="connsiteX293" fmla="*/ 1398859 w 5957423"/>
              <a:gd name="connsiteY293" fmla="*/ 0 h 6858000"/>
              <a:gd name="connsiteX294" fmla="*/ 1480393 w 5957423"/>
              <a:gd name="connsiteY294" fmla="*/ 0 h 6858000"/>
              <a:gd name="connsiteX295" fmla="*/ 1480393 w 5957423"/>
              <a:gd name="connsiteY295" fmla="*/ 84404 h 6858000"/>
              <a:gd name="connsiteX296" fmla="*/ 1480393 w 5957423"/>
              <a:gd name="connsiteY296" fmla="*/ 283564 h 6858000"/>
              <a:gd name="connsiteX297" fmla="*/ 1118379 w 5957423"/>
              <a:gd name="connsiteY297" fmla="*/ 564292 h 6858000"/>
              <a:gd name="connsiteX298" fmla="*/ 1118379 w 5957423"/>
              <a:gd name="connsiteY298" fmla="*/ 218113 h 6858000"/>
              <a:gd name="connsiteX299" fmla="*/ 1379242 w 5957423"/>
              <a:gd name="connsiteY299" fmla="*/ 15255 h 6858000"/>
              <a:gd name="connsiteX300" fmla="*/ 840168 w 5957423"/>
              <a:gd name="connsiteY300" fmla="*/ 0 h 6858000"/>
              <a:gd name="connsiteX301" fmla="*/ 1377550 w 5957423"/>
              <a:gd name="connsiteY301" fmla="*/ 0 h 6858000"/>
              <a:gd name="connsiteX302" fmla="*/ 1301753 w 5957423"/>
              <a:gd name="connsiteY302" fmla="*/ 58896 h 6858000"/>
              <a:gd name="connsiteX303" fmla="*/ 1112069 w 5957423"/>
              <a:gd name="connsiteY303" fmla="*/ 206284 h 6858000"/>
              <a:gd name="connsiteX304" fmla="*/ 857417 w 5957423"/>
              <a:gd name="connsiteY304" fmla="*/ 13087 h 6858000"/>
              <a:gd name="connsiteX0" fmla="*/ 738225 w 42118086"/>
              <a:gd name="connsiteY0" fmla="*/ 6911396 h 6975464"/>
              <a:gd name="connsiteX1" fmla="*/ 814828 w 42118086"/>
              <a:gd name="connsiteY1" fmla="*/ 6969750 h 6975464"/>
              <a:gd name="connsiteX2" fmla="*/ 822329 w 42118086"/>
              <a:gd name="connsiteY2" fmla="*/ 6975464 h 6975464"/>
              <a:gd name="connsiteX3" fmla="*/ 655724 w 42118086"/>
              <a:gd name="connsiteY3" fmla="*/ 6975464 h 6975464"/>
              <a:gd name="connsiteX4" fmla="*/ 656989 w 42118086"/>
              <a:gd name="connsiteY4" fmla="*/ 6974481 h 6975464"/>
              <a:gd name="connsiteX5" fmla="*/ 738225 w 42118086"/>
              <a:gd name="connsiteY5" fmla="*/ 6911396 h 6975464"/>
              <a:gd name="connsiteX6" fmla="*/ 733493 w 42118086"/>
              <a:gd name="connsiteY6" fmla="*/ 6551812 h 6975464"/>
              <a:gd name="connsiteX7" fmla="*/ 733493 w 42118086"/>
              <a:gd name="connsiteY7" fmla="*/ 6897991 h 6975464"/>
              <a:gd name="connsiteX8" fmla="*/ 639637 w 42118086"/>
              <a:gd name="connsiteY8" fmla="*/ 6970539 h 6975464"/>
              <a:gd name="connsiteX9" fmla="*/ 656989 w 42118086"/>
              <a:gd name="connsiteY9" fmla="*/ 6974481 h 6975464"/>
              <a:gd name="connsiteX10" fmla="*/ 638848 w 42118086"/>
              <a:gd name="connsiteY10" fmla="*/ 6971327 h 6975464"/>
              <a:gd name="connsiteX11" fmla="*/ 633515 w 42118086"/>
              <a:gd name="connsiteY11" fmla="*/ 6975464 h 6975464"/>
              <a:gd name="connsiteX12" fmla="*/ 371479 w 42118086"/>
              <a:gd name="connsiteY12" fmla="*/ 6975464 h 6975464"/>
              <a:gd name="connsiteX13" fmla="*/ 371479 w 42118086"/>
              <a:gd name="connsiteY13" fmla="*/ 6917056 h 6975464"/>
              <a:gd name="connsiteX14" fmla="*/ 371479 w 42118086"/>
              <a:gd name="connsiteY14" fmla="*/ 6832540 h 6975464"/>
              <a:gd name="connsiteX15" fmla="*/ 733493 w 42118086"/>
              <a:gd name="connsiteY15" fmla="*/ 6551812 h 6975464"/>
              <a:gd name="connsiteX16" fmla="*/ 1106548 w 42118086"/>
              <a:gd name="connsiteY16" fmla="*/ 5904403 h 6975464"/>
              <a:gd name="connsiteX17" fmla="*/ 1106548 w 42118086"/>
              <a:gd name="connsiteY17" fmla="*/ 6251370 h 6975464"/>
              <a:gd name="connsiteX18" fmla="*/ 1012693 w 42118086"/>
              <a:gd name="connsiteY18" fmla="*/ 6323918 h 6975464"/>
              <a:gd name="connsiteX19" fmla="*/ 744534 w 42118086"/>
              <a:gd name="connsiteY19" fmla="*/ 6531309 h 6975464"/>
              <a:gd name="connsiteX20" fmla="*/ 744534 w 42118086"/>
              <a:gd name="connsiteY20" fmla="*/ 6185131 h 6975464"/>
              <a:gd name="connsiteX21" fmla="*/ 873093 w 42118086"/>
              <a:gd name="connsiteY21" fmla="*/ 6085772 h 6975464"/>
              <a:gd name="connsiteX22" fmla="*/ 1106548 w 42118086"/>
              <a:gd name="connsiteY22" fmla="*/ 5904403 h 6975464"/>
              <a:gd name="connsiteX23" fmla="*/ 1739875 w 42118086"/>
              <a:gd name="connsiteY23" fmla="*/ 5788484 h 6975464"/>
              <a:gd name="connsiteX24" fmla="*/ 1726467 w 42118086"/>
              <a:gd name="connsiteY24" fmla="*/ 5794792 h 6975464"/>
              <a:gd name="connsiteX25" fmla="*/ 1739875 w 42118086"/>
              <a:gd name="connsiteY25" fmla="*/ 5788484 h 6975464"/>
              <a:gd name="connsiteX26" fmla="*/ 1488280 w 42118086"/>
              <a:gd name="connsiteY26" fmla="*/ 5613423 h 6975464"/>
              <a:gd name="connsiteX27" fmla="*/ 1726467 w 42118086"/>
              <a:gd name="connsiteY27" fmla="*/ 5794792 h 6975464"/>
              <a:gd name="connsiteX28" fmla="*/ 1853448 w 42118086"/>
              <a:gd name="connsiteY28" fmla="*/ 5890997 h 6975464"/>
              <a:gd name="connsiteX29" fmla="*/ 1489068 w 42118086"/>
              <a:gd name="connsiteY29" fmla="*/ 6174091 h 6975464"/>
              <a:gd name="connsiteX30" fmla="*/ 1123900 w 42118086"/>
              <a:gd name="connsiteY30" fmla="*/ 5896517 h 6975464"/>
              <a:gd name="connsiteX31" fmla="*/ 1488280 w 42118086"/>
              <a:gd name="connsiteY31" fmla="*/ 5613423 h 6975464"/>
              <a:gd name="connsiteX32" fmla="*/ 359648 w 42118086"/>
              <a:gd name="connsiteY32" fmla="*/ 4965225 h 6975464"/>
              <a:gd name="connsiteX33" fmla="*/ 724817 w 42118086"/>
              <a:gd name="connsiteY33" fmla="*/ 5242799 h 6975464"/>
              <a:gd name="connsiteX34" fmla="*/ 487418 w 42118086"/>
              <a:gd name="connsiteY34" fmla="*/ 5426534 h 6975464"/>
              <a:gd name="connsiteX35" fmla="*/ 493727 w 42118086"/>
              <a:gd name="connsiteY35" fmla="*/ 5437574 h 6975464"/>
              <a:gd name="connsiteX36" fmla="*/ 733493 w 42118086"/>
              <a:gd name="connsiteY36" fmla="*/ 5252262 h 6975464"/>
              <a:gd name="connsiteX37" fmla="*/ 733493 w 42118086"/>
              <a:gd name="connsiteY37" fmla="*/ 5598440 h 6975464"/>
              <a:gd name="connsiteX38" fmla="*/ 633328 w 42118086"/>
              <a:gd name="connsiteY38" fmla="*/ 5675720 h 6975464"/>
              <a:gd name="connsiteX39" fmla="*/ 641215 w 42118086"/>
              <a:gd name="connsiteY39" fmla="*/ 5688337 h 6975464"/>
              <a:gd name="connsiteX40" fmla="*/ 737436 w 42118086"/>
              <a:gd name="connsiteY40" fmla="*/ 5613423 h 6975464"/>
              <a:gd name="connsiteX41" fmla="*/ 1102605 w 42118086"/>
              <a:gd name="connsiteY41" fmla="*/ 5890997 h 6975464"/>
              <a:gd name="connsiteX42" fmla="*/ 866783 w 42118086"/>
              <a:gd name="connsiteY42" fmla="*/ 6073943 h 6975464"/>
              <a:gd name="connsiteX43" fmla="*/ 873093 w 42118086"/>
              <a:gd name="connsiteY43" fmla="*/ 6085772 h 6975464"/>
              <a:gd name="connsiteX44" fmla="*/ 865994 w 42118086"/>
              <a:gd name="connsiteY44" fmla="*/ 6074732 h 6975464"/>
              <a:gd name="connsiteX45" fmla="*/ 738225 w 42118086"/>
              <a:gd name="connsiteY45" fmla="*/ 6174091 h 6975464"/>
              <a:gd name="connsiteX46" fmla="*/ 373056 w 42118086"/>
              <a:gd name="connsiteY46" fmla="*/ 5896517 h 6975464"/>
              <a:gd name="connsiteX47" fmla="*/ 640426 w 42118086"/>
              <a:gd name="connsiteY47" fmla="*/ 5689125 h 6975464"/>
              <a:gd name="connsiteX48" fmla="*/ 633328 w 42118086"/>
              <a:gd name="connsiteY48" fmla="*/ 5676508 h 6975464"/>
              <a:gd name="connsiteX49" fmla="*/ 371479 w 42118086"/>
              <a:gd name="connsiteY49" fmla="*/ 5879169 h 6975464"/>
              <a:gd name="connsiteX50" fmla="*/ 371479 w 42118086"/>
              <a:gd name="connsiteY50" fmla="*/ 5532990 h 6975464"/>
              <a:gd name="connsiteX51" fmla="*/ 493727 w 42118086"/>
              <a:gd name="connsiteY51" fmla="*/ 5438362 h 6975464"/>
              <a:gd name="connsiteX52" fmla="*/ 486629 w 42118086"/>
              <a:gd name="connsiteY52" fmla="*/ 5426534 h 6975464"/>
              <a:gd name="connsiteX53" fmla="*/ 365169 w 42118086"/>
              <a:gd name="connsiteY53" fmla="*/ 5521161 h 6975464"/>
              <a:gd name="connsiteX54" fmla="*/ 0 w 42118086"/>
              <a:gd name="connsiteY54" fmla="*/ 5243588 h 6975464"/>
              <a:gd name="connsiteX55" fmla="*/ 359648 w 42118086"/>
              <a:gd name="connsiteY55" fmla="*/ 4965225 h 6975464"/>
              <a:gd name="connsiteX56" fmla="*/ 1106548 w 42118086"/>
              <a:gd name="connsiteY56" fmla="*/ 4604852 h 6975464"/>
              <a:gd name="connsiteX57" fmla="*/ 1106548 w 42118086"/>
              <a:gd name="connsiteY57" fmla="*/ 4951031 h 6975464"/>
              <a:gd name="connsiteX58" fmla="*/ 1018214 w 42118086"/>
              <a:gd name="connsiteY58" fmla="*/ 5019636 h 6975464"/>
              <a:gd name="connsiteX59" fmla="*/ 1025312 w 42118086"/>
              <a:gd name="connsiteY59" fmla="*/ 5030676 h 6975464"/>
              <a:gd name="connsiteX60" fmla="*/ 1017425 w 42118086"/>
              <a:gd name="connsiteY60" fmla="*/ 5020424 h 6975464"/>
              <a:gd name="connsiteX61" fmla="*/ 744534 w 42118086"/>
              <a:gd name="connsiteY61" fmla="*/ 5231759 h 6975464"/>
              <a:gd name="connsiteX62" fmla="*/ 744534 w 42118086"/>
              <a:gd name="connsiteY62" fmla="*/ 4885580 h 6975464"/>
              <a:gd name="connsiteX63" fmla="*/ 856530 w 42118086"/>
              <a:gd name="connsiteY63" fmla="*/ 4798050 h 6975464"/>
              <a:gd name="connsiteX64" fmla="*/ 849432 w 42118086"/>
              <a:gd name="connsiteY64" fmla="*/ 4787799 h 6975464"/>
              <a:gd name="connsiteX65" fmla="*/ 857319 w 42118086"/>
              <a:gd name="connsiteY65" fmla="*/ 4798050 h 6975464"/>
              <a:gd name="connsiteX66" fmla="*/ 1106548 w 42118086"/>
              <a:gd name="connsiteY66" fmla="*/ 4604852 h 6975464"/>
              <a:gd name="connsiteX67" fmla="*/ 737436 w 42118086"/>
              <a:gd name="connsiteY67" fmla="*/ 4313873 h 6975464"/>
              <a:gd name="connsiteX68" fmla="*/ 1102605 w 42118086"/>
              <a:gd name="connsiteY68" fmla="*/ 4591447 h 6975464"/>
              <a:gd name="connsiteX69" fmla="*/ 849432 w 42118086"/>
              <a:gd name="connsiteY69" fmla="*/ 4787799 h 6975464"/>
              <a:gd name="connsiteX70" fmla="*/ 738225 w 42118086"/>
              <a:gd name="connsiteY70" fmla="*/ 4873752 h 6975464"/>
              <a:gd name="connsiteX71" fmla="*/ 373056 w 42118086"/>
              <a:gd name="connsiteY71" fmla="*/ 4596178 h 6975464"/>
              <a:gd name="connsiteX72" fmla="*/ 737436 w 42118086"/>
              <a:gd name="connsiteY72" fmla="*/ 4313873 h 6975464"/>
              <a:gd name="connsiteX73" fmla="*/ 1115224 w 42118086"/>
              <a:gd name="connsiteY73" fmla="*/ 3661732 h 6975464"/>
              <a:gd name="connsiteX74" fmla="*/ 1125477 w 42118086"/>
              <a:gd name="connsiteY74" fmla="*/ 3669618 h 6975464"/>
              <a:gd name="connsiteX75" fmla="*/ 1480393 w 42118086"/>
              <a:gd name="connsiteY75" fmla="*/ 3939306 h 6975464"/>
              <a:gd name="connsiteX76" fmla="*/ 1116013 w 42118086"/>
              <a:gd name="connsiteY76" fmla="*/ 4222399 h 6975464"/>
              <a:gd name="connsiteX77" fmla="*/ 750844 w 42118086"/>
              <a:gd name="connsiteY77" fmla="*/ 3944037 h 6975464"/>
              <a:gd name="connsiteX78" fmla="*/ 1115224 w 42118086"/>
              <a:gd name="connsiteY78" fmla="*/ 3661732 h 6975464"/>
              <a:gd name="connsiteX79" fmla="*/ 1480393 w 42118086"/>
              <a:gd name="connsiteY79" fmla="*/ 2656315 h 6975464"/>
              <a:gd name="connsiteX80" fmla="*/ 1480393 w 42118086"/>
              <a:gd name="connsiteY80" fmla="*/ 3002494 h 6975464"/>
              <a:gd name="connsiteX81" fmla="*/ 1386537 w 42118086"/>
              <a:gd name="connsiteY81" fmla="*/ 3075042 h 6975464"/>
              <a:gd name="connsiteX82" fmla="*/ 1392847 w 42118086"/>
              <a:gd name="connsiteY82" fmla="*/ 3086870 h 6975464"/>
              <a:gd name="connsiteX83" fmla="*/ 1385748 w 42118086"/>
              <a:gd name="connsiteY83" fmla="*/ 3075830 h 6975464"/>
              <a:gd name="connsiteX84" fmla="*/ 1118379 w 42118086"/>
              <a:gd name="connsiteY84" fmla="*/ 3283222 h 6975464"/>
              <a:gd name="connsiteX85" fmla="*/ 1118379 w 42118086"/>
              <a:gd name="connsiteY85" fmla="*/ 2937043 h 6975464"/>
              <a:gd name="connsiteX86" fmla="*/ 1246148 w 42118086"/>
              <a:gd name="connsiteY86" fmla="*/ 2837685 h 6975464"/>
              <a:gd name="connsiteX87" fmla="*/ 1239839 w 42118086"/>
              <a:gd name="connsiteY87" fmla="*/ 2825856 h 6975464"/>
              <a:gd name="connsiteX88" fmla="*/ 1246937 w 42118086"/>
              <a:gd name="connsiteY88" fmla="*/ 2836896 h 6975464"/>
              <a:gd name="connsiteX89" fmla="*/ 1480393 w 42118086"/>
              <a:gd name="connsiteY89" fmla="*/ 2656315 h 6975464"/>
              <a:gd name="connsiteX90" fmla="*/ 732704 w 42118086"/>
              <a:gd name="connsiteY90" fmla="*/ 1716349 h 6975464"/>
              <a:gd name="connsiteX91" fmla="*/ 1097873 w 42118086"/>
              <a:gd name="connsiteY91" fmla="*/ 1993923 h 6975464"/>
              <a:gd name="connsiteX92" fmla="*/ 860473 w 42118086"/>
              <a:gd name="connsiteY92" fmla="*/ 2177658 h 6975464"/>
              <a:gd name="connsiteX93" fmla="*/ 867572 w 42118086"/>
              <a:gd name="connsiteY93" fmla="*/ 2189486 h 6975464"/>
              <a:gd name="connsiteX94" fmla="*/ 1106548 w 42118086"/>
              <a:gd name="connsiteY94" fmla="*/ 2003386 h 6975464"/>
              <a:gd name="connsiteX95" fmla="*/ 1106548 w 42118086"/>
              <a:gd name="connsiteY95" fmla="*/ 2350353 h 6975464"/>
              <a:gd name="connsiteX96" fmla="*/ 1007172 w 42118086"/>
              <a:gd name="connsiteY96" fmla="*/ 2427632 h 6975464"/>
              <a:gd name="connsiteX97" fmla="*/ 1014270 w 42118086"/>
              <a:gd name="connsiteY97" fmla="*/ 2440249 h 6975464"/>
              <a:gd name="connsiteX98" fmla="*/ 1110492 w 42118086"/>
              <a:gd name="connsiteY98" fmla="*/ 2365336 h 6975464"/>
              <a:gd name="connsiteX99" fmla="*/ 1475660 w 42118086"/>
              <a:gd name="connsiteY99" fmla="*/ 2642910 h 6975464"/>
              <a:gd name="connsiteX100" fmla="*/ 1239839 w 42118086"/>
              <a:gd name="connsiteY100" fmla="*/ 2825856 h 6975464"/>
              <a:gd name="connsiteX101" fmla="*/ 1112069 w 42118086"/>
              <a:gd name="connsiteY101" fmla="*/ 2925215 h 6975464"/>
              <a:gd name="connsiteX102" fmla="*/ 746900 w 42118086"/>
              <a:gd name="connsiteY102" fmla="*/ 2647641 h 6975464"/>
              <a:gd name="connsiteX103" fmla="*/ 1013481 w 42118086"/>
              <a:gd name="connsiteY103" fmla="*/ 2440249 h 6975464"/>
              <a:gd name="connsiteX104" fmla="*/ 1006383 w 42118086"/>
              <a:gd name="connsiteY104" fmla="*/ 2427632 h 6975464"/>
              <a:gd name="connsiteX105" fmla="*/ 744534 w 42118086"/>
              <a:gd name="connsiteY105" fmla="*/ 2631081 h 6975464"/>
              <a:gd name="connsiteX106" fmla="*/ 744534 w 42118086"/>
              <a:gd name="connsiteY106" fmla="*/ 2284114 h 6975464"/>
              <a:gd name="connsiteX107" fmla="*/ 866783 w 42118086"/>
              <a:gd name="connsiteY107" fmla="*/ 2189486 h 6975464"/>
              <a:gd name="connsiteX108" fmla="*/ 860473 w 42118086"/>
              <a:gd name="connsiteY108" fmla="*/ 2178447 h 6975464"/>
              <a:gd name="connsiteX109" fmla="*/ 738225 w 42118086"/>
              <a:gd name="connsiteY109" fmla="*/ 2273074 h 6975464"/>
              <a:gd name="connsiteX110" fmla="*/ 373056 w 42118086"/>
              <a:gd name="connsiteY110" fmla="*/ 1995500 h 6975464"/>
              <a:gd name="connsiteX111" fmla="*/ 732704 w 42118086"/>
              <a:gd name="connsiteY111" fmla="*/ 1716349 h 6975464"/>
              <a:gd name="connsiteX112" fmla="*/ 1480393 w 42118086"/>
              <a:gd name="connsiteY112" fmla="*/ 1355976 h 6975464"/>
              <a:gd name="connsiteX113" fmla="*/ 1480393 w 42118086"/>
              <a:gd name="connsiteY113" fmla="*/ 1702944 h 6975464"/>
              <a:gd name="connsiteX114" fmla="*/ 1391269 w 42118086"/>
              <a:gd name="connsiteY114" fmla="*/ 1771549 h 6975464"/>
              <a:gd name="connsiteX115" fmla="*/ 1399156 w 42118086"/>
              <a:gd name="connsiteY115" fmla="*/ 1781800 h 6975464"/>
              <a:gd name="connsiteX116" fmla="*/ 1483547 w 42118086"/>
              <a:gd name="connsiteY116" fmla="*/ 1716349 h 6975464"/>
              <a:gd name="connsiteX117" fmla="*/ 1848716 w 42118086"/>
              <a:gd name="connsiteY117" fmla="*/ 1993923 h 6975464"/>
              <a:gd name="connsiteX118" fmla="*/ 1658639 w 42118086"/>
              <a:gd name="connsiteY118" fmla="*/ 2141384 h 6975464"/>
              <a:gd name="connsiteX119" fmla="*/ 1489068 w 42118086"/>
              <a:gd name="connsiteY119" fmla="*/ 2273074 h 6975464"/>
              <a:gd name="connsiteX120" fmla="*/ 1123900 w 42118086"/>
              <a:gd name="connsiteY120" fmla="*/ 1995500 h 6975464"/>
              <a:gd name="connsiteX121" fmla="*/ 1398368 w 42118086"/>
              <a:gd name="connsiteY121" fmla="*/ 1782588 h 6975464"/>
              <a:gd name="connsiteX122" fmla="*/ 1390481 w 42118086"/>
              <a:gd name="connsiteY122" fmla="*/ 1771549 h 6975464"/>
              <a:gd name="connsiteX123" fmla="*/ 1118379 w 42118086"/>
              <a:gd name="connsiteY123" fmla="*/ 1982883 h 6975464"/>
              <a:gd name="connsiteX124" fmla="*/ 1118379 w 42118086"/>
              <a:gd name="connsiteY124" fmla="*/ 1636704 h 6975464"/>
              <a:gd name="connsiteX125" fmla="*/ 1230374 w 42118086"/>
              <a:gd name="connsiteY125" fmla="*/ 1549963 h 6975464"/>
              <a:gd name="connsiteX126" fmla="*/ 1480393 w 42118086"/>
              <a:gd name="connsiteY126" fmla="*/ 1355976 h 6975464"/>
              <a:gd name="connsiteX127" fmla="*/ 1110492 w 42118086"/>
              <a:gd name="connsiteY127" fmla="*/ 1064997 h 6975464"/>
              <a:gd name="connsiteX128" fmla="*/ 1475660 w 42118086"/>
              <a:gd name="connsiteY128" fmla="*/ 1342571 h 6975464"/>
              <a:gd name="connsiteX129" fmla="*/ 1223276 w 42118086"/>
              <a:gd name="connsiteY129" fmla="*/ 1538923 h 6975464"/>
              <a:gd name="connsiteX130" fmla="*/ 1230374 w 42118086"/>
              <a:gd name="connsiteY130" fmla="*/ 1549963 h 6975464"/>
              <a:gd name="connsiteX131" fmla="*/ 1222487 w 42118086"/>
              <a:gd name="connsiteY131" fmla="*/ 1539711 h 6975464"/>
              <a:gd name="connsiteX132" fmla="*/ 1112069 w 42118086"/>
              <a:gd name="connsiteY132" fmla="*/ 1625665 h 6975464"/>
              <a:gd name="connsiteX133" fmla="*/ 746900 w 42118086"/>
              <a:gd name="connsiteY133" fmla="*/ 1348091 h 6975464"/>
              <a:gd name="connsiteX134" fmla="*/ 1110492 w 42118086"/>
              <a:gd name="connsiteY134" fmla="*/ 1064997 h 6975464"/>
              <a:gd name="connsiteX135" fmla="*/ 1488280 w 42118086"/>
              <a:gd name="connsiteY135" fmla="*/ 413645 h 6975464"/>
              <a:gd name="connsiteX136" fmla="*/ 1498533 w 42118086"/>
              <a:gd name="connsiteY136" fmla="*/ 421530 h 6975464"/>
              <a:gd name="connsiteX137" fmla="*/ 1853448 w 42118086"/>
              <a:gd name="connsiteY137" fmla="*/ 691218 h 6975464"/>
              <a:gd name="connsiteX138" fmla="*/ 1489068 w 42118086"/>
              <a:gd name="connsiteY138" fmla="*/ 973524 h 6975464"/>
              <a:gd name="connsiteX139" fmla="*/ 1123900 w 42118086"/>
              <a:gd name="connsiteY139" fmla="*/ 695950 h 6975464"/>
              <a:gd name="connsiteX140" fmla="*/ 1488280 w 42118086"/>
              <a:gd name="connsiteY140" fmla="*/ 413645 h 6975464"/>
              <a:gd name="connsiteX141" fmla="*/ 1493012 w 42118086"/>
              <a:gd name="connsiteY141" fmla="*/ 117464 h 6975464"/>
              <a:gd name="connsiteX142" fmla="*/ 42118086 w 42118086"/>
              <a:gd name="connsiteY142" fmla="*/ 0 h 6975464"/>
              <a:gd name="connsiteX143" fmla="*/ 5957423 w 42118086"/>
              <a:gd name="connsiteY143" fmla="*/ 6975464 h 6975464"/>
              <a:gd name="connsiteX144" fmla="*/ 843615 w 42118086"/>
              <a:gd name="connsiteY144" fmla="*/ 6975464 h 6975464"/>
              <a:gd name="connsiteX145" fmla="*/ 810785 w 42118086"/>
              <a:gd name="connsiteY145" fmla="*/ 6950504 h 6975464"/>
              <a:gd name="connsiteX146" fmla="*/ 746900 w 42118086"/>
              <a:gd name="connsiteY146" fmla="*/ 6901934 h 6975464"/>
              <a:gd name="connsiteX147" fmla="*/ 746900 w 42118086"/>
              <a:gd name="connsiteY147" fmla="*/ 6547081 h 6975464"/>
              <a:gd name="connsiteX148" fmla="*/ 1019002 w 42118086"/>
              <a:gd name="connsiteY148" fmla="*/ 6335746 h 6975464"/>
              <a:gd name="connsiteX149" fmla="*/ 1012693 w 42118086"/>
              <a:gd name="connsiteY149" fmla="*/ 6323918 h 6975464"/>
              <a:gd name="connsiteX150" fmla="*/ 1019791 w 42118086"/>
              <a:gd name="connsiteY150" fmla="*/ 6334957 h 6975464"/>
              <a:gd name="connsiteX151" fmla="*/ 1110492 w 42118086"/>
              <a:gd name="connsiteY151" fmla="*/ 6264775 h 6975464"/>
              <a:gd name="connsiteX152" fmla="*/ 1489068 w 42118086"/>
              <a:gd name="connsiteY152" fmla="*/ 6553389 h 6975464"/>
              <a:gd name="connsiteX153" fmla="*/ 1870800 w 42118086"/>
              <a:gd name="connsiteY153" fmla="*/ 6257678 h 6975464"/>
              <a:gd name="connsiteX154" fmla="*/ 1870800 w 42118086"/>
              <a:gd name="connsiteY154" fmla="*/ 6139394 h 6975464"/>
              <a:gd name="connsiteX155" fmla="*/ 1857392 w 42118086"/>
              <a:gd name="connsiteY155" fmla="*/ 6144914 h 6975464"/>
              <a:gd name="connsiteX156" fmla="*/ 1857392 w 42118086"/>
              <a:gd name="connsiteY156" fmla="*/ 6251370 h 6975464"/>
              <a:gd name="connsiteX157" fmla="*/ 1495378 w 42118086"/>
              <a:gd name="connsiteY157" fmla="*/ 6531309 h 6975464"/>
              <a:gd name="connsiteX158" fmla="*/ 1495378 w 42118086"/>
              <a:gd name="connsiteY158" fmla="*/ 6185131 h 6975464"/>
              <a:gd name="connsiteX159" fmla="*/ 1857392 w 42118086"/>
              <a:gd name="connsiteY159" fmla="*/ 5904403 h 6975464"/>
              <a:gd name="connsiteX160" fmla="*/ 1857392 w 42118086"/>
              <a:gd name="connsiteY160" fmla="*/ 6144125 h 6975464"/>
              <a:gd name="connsiteX161" fmla="*/ 1870800 w 42118086"/>
              <a:gd name="connsiteY161" fmla="*/ 6138605 h 6975464"/>
              <a:gd name="connsiteX162" fmla="*/ 1870800 w 42118086"/>
              <a:gd name="connsiteY162" fmla="*/ 5887843 h 6975464"/>
              <a:gd name="connsiteX163" fmla="*/ 1739875 w 42118086"/>
              <a:gd name="connsiteY163" fmla="*/ 5788484 h 6975464"/>
              <a:gd name="connsiteX164" fmla="*/ 1497744 w 42118086"/>
              <a:gd name="connsiteY164" fmla="*/ 5604749 h 6975464"/>
              <a:gd name="connsiteX165" fmla="*/ 1497744 w 42118086"/>
              <a:gd name="connsiteY165" fmla="*/ 5424957 h 6975464"/>
              <a:gd name="connsiteX166" fmla="*/ 1484336 w 42118086"/>
              <a:gd name="connsiteY166" fmla="*/ 5427322 h 6975464"/>
              <a:gd name="connsiteX167" fmla="*/ 1484336 w 42118086"/>
              <a:gd name="connsiteY167" fmla="*/ 5598440 h 6975464"/>
              <a:gd name="connsiteX168" fmla="*/ 1122322 w 42118086"/>
              <a:gd name="connsiteY168" fmla="*/ 5879169 h 6975464"/>
              <a:gd name="connsiteX169" fmla="*/ 1122322 w 42118086"/>
              <a:gd name="connsiteY169" fmla="*/ 5532990 h 6975464"/>
              <a:gd name="connsiteX170" fmla="*/ 1292682 w 42118086"/>
              <a:gd name="connsiteY170" fmla="*/ 5400511 h 6975464"/>
              <a:gd name="connsiteX171" fmla="*/ 1285583 w 42118086"/>
              <a:gd name="connsiteY171" fmla="*/ 5390260 h 6975464"/>
              <a:gd name="connsiteX172" fmla="*/ 1116013 w 42118086"/>
              <a:gd name="connsiteY172" fmla="*/ 5521161 h 6975464"/>
              <a:gd name="connsiteX173" fmla="*/ 750844 w 42118086"/>
              <a:gd name="connsiteY173" fmla="*/ 5243588 h 6975464"/>
              <a:gd name="connsiteX174" fmla="*/ 1025312 w 42118086"/>
              <a:gd name="connsiteY174" fmla="*/ 5030676 h 6975464"/>
              <a:gd name="connsiteX175" fmla="*/ 1110492 w 42118086"/>
              <a:gd name="connsiteY175" fmla="*/ 4965225 h 6975464"/>
              <a:gd name="connsiteX176" fmla="*/ 1475660 w 42118086"/>
              <a:gd name="connsiteY176" fmla="*/ 5242799 h 6975464"/>
              <a:gd name="connsiteX177" fmla="*/ 1285583 w 42118086"/>
              <a:gd name="connsiteY177" fmla="*/ 5389472 h 6975464"/>
              <a:gd name="connsiteX178" fmla="*/ 1293470 w 42118086"/>
              <a:gd name="connsiteY178" fmla="*/ 5400511 h 6975464"/>
              <a:gd name="connsiteX179" fmla="*/ 1484336 w 42118086"/>
              <a:gd name="connsiteY179" fmla="*/ 5252262 h 6975464"/>
              <a:gd name="connsiteX180" fmla="*/ 1484336 w 42118086"/>
              <a:gd name="connsiteY180" fmla="*/ 5426534 h 6975464"/>
              <a:gd name="connsiteX181" fmla="*/ 1497744 w 42118086"/>
              <a:gd name="connsiteY181" fmla="*/ 5424168 h 6975464"/>
              <a:gd name="connsiteX182" fmla="*/ 1497744 w 42118086"/>
              <a:gd name="connsiteY182" fmla="*/ 5246742 h 6975464"/>
              <a:gd name="connsiteX183" fmla="*/ 1513518 w 42118086"/>
              <a:gd name="connsiteY183" fmla="*/ 5234125 h 6975464"/>
              <a:gd name="connsiteX184" fmla="*/ 1513518 w 42118086"/>
              <a:gd name="connsiteY184" fmla="*/ 5217565 h 6975464"/>
              <a:gd name="connsiteX185" fmla="*/ 1495378 w 42118086"/>
              <a:gd name="connsiteY185" fmla="*/ 5231759 h 6975464"/>
              <a:gd name="connsiteX186" fmla="*/ 1495378 w 42118086"/>
              <a:gd name="connsiteY186" fmla="*/ 4885580 h 6975464"/>
              <a:gd name="connsiteX187" fmla="*/ 1513518 w 42118086"/>
              <a:gd name="connsiteY187" fmla="*/ 4871386 h 6975464"/>
              <a:gd name="connsiteX188" fmla="*/ 1513518 w 42118086"/>
              <a:gd name="connsiteY188" fmla="*/ 4854826 h 6975464"/>
              <a:gd name="connsiteX189" fmla="*/ 1489068 w 42118086"/>
              <a:gd name="connsiteY189" fmla="*/ 4873752 h 6975464"/>
              <a:gd name="connsiteX190" fmla="*/ 1123900 w 42118086"/>
              <a:gd name="connsiteY190" fmla="*/ 4596178 h 6975464"/>
              <a:gd name="connsiteX191" fmla="*/ 1488280 w 42118086"/>
              <a:gd name="connsiteY191" fmla="*/ 4313873 h 6975464"/>
              <a:gd name="connsiteX192" fmla="*/ 1853448 w 42118086"/>
              <a:gd name="connsiteY192" fmla="*/ 4591447 h 6975464"/>
              <a:gd name="connsiteX193" fmla="*/ 1514307 w 42118086"/>
              <a:gd name="connsiteY193" fmla="*/ 4854826 h 6975464"/>
              <a:gd name="connsiteX194" fmla="*/ 1514307 w 42118086"/>
              <a:gd name="connsiteY194" fmla="*/ 4870598 h 6975464"/>
              <a:gd name="connsiteX195" fmla="*/ 1857392 w 42118086"/>
              <a:gd name="connsiteY195" fmla="*/ 4604852 h 6975464"/>
              <a:gd name="connsiteX196" fmla="*/ 1857392 w 42118086"/>
              <a:gd name="connsiteY196" fmla="*/ 4951031 h 6975464"/>
              <a:gd name="connsiteX197" fmla="*/ 1514307 w 42118086"/>
              <a:gd name="connsiteY197" fmla="*/ 5217565 h 6975464"/>
              <a:gd name="connsiteX198" fmla="*/ 1514307 w 42118086"/>
              <a:gd name="connsiteY198" fmla="*/ 5234125 h 6975464"/>
              <a:gd name="connsiteX199" fmla="*/ 1870800 w 42118086"/>
              <a:gd name="connsiteY199" fmla="*/ 4957339 h 6975464"/>
              <a:gd name="connsiteX200" fmla="*/ 1870800 w 42118086"/>
              <a:gd name="connsiteY200" fmla="*/ 4588292 h 6975464"/>
              <a:gd name="connsiteX201" fmla="*/ 1497744 w 42118086"/>
              <a:gd name="connsiteY201" fmla="*/ 4304410 h 6975464"/>
              <a:gd name="connsiteX202" fmla="*/ 1497744 w 42118086"/>
              <a:gd name="connsiteY202" fmla="*/ 3956654 h 6975464"/>
              <a:gd name="connsiteX203" fmla="*/ 1484336 w 42118086"/>
              <a:gd name="connsiteY203" fmla="*/ 3966905 h 6975464"/>
              <a:gd name="connsiteX204" fmla="*/ 1484336 w 42118086"/>
              <a:gd name="connsiteY204" fmla="*/ 4299679 h 6975464"/>
              <a:gd name="connsiteX205" fmla="*/ 1122322 w 42118086"/>
              <a:gd name="connsiteY205" fmla="*/ 4579618 h 6975464"/>
              <a:gd name="connsiteX206" fmla="*/ 1122322 w 42118086"/>
              <a:gd name="connsiteY206" fmla="*/ 4233439 h 6975464"/>
              <a:gd name="connsiteX207" fmla="*/ 1484336 w 42118086"/>
              <a:gd name="connsiteY207" fmla="*/ 3952712 h 6975464"/>
              <a:gd name="connsiteX208" fmla="*/ 1484336 w 42118086"/>
              <a:gd name="connsiteY208" fmla="*/ 3966117 h 6975464"/>
              <a:gd name="connsiteX209" fmla="*/ 1497744 w 42118086"/>
              <a:gd name="connsiteY209" fmla="*/ 3955866 h 6975464"/>
              <a:gd name="connsiteX210" fmla="*/ 1497744 w 42118086"/>
              <a:gd name="connsiteY210" fmla="*/ 3936152 h 6975464"/>
              <a:gd name="connsiteX211" fmla="*/ 1136519 w 42118086"/>
              <a:gd name="connsiteY211" fmla="*/ 3661732 h 6975464"/>
              <a:gd name="connsiteX212" fmla="*/ 1125477 w 42118086"/>
              <a:gd name="connsiteY212" fmla="*/ 3669618 h 6975464"/>
              <a:gd name="connsiteX213" fmla="*/ 1135730 w 42118086"/>
              <a:gd name="connsiteY213" fmla="*/ 3660943 h 6975464"/>
              <a:gd name="connsiteX214" fmla="*/ 1119956 w 42118086"/>
              <a:gd name="connsiteY214" fmla="*/ 3649115 h 6975464"/>
              <a:gd name="connsiteX215" fmla="*/ 1119956 w 42118086"/>
              <a:gd name="connsiteY215" fmla="*/ 3637286 h 6975464"/>
              <a:gd name="connsiteX216" fmla="*/ 1106548 w 42118086"/>
              <a:gd name="connsiteY216" fmla="*/ 3637286 h 6975464"/>
              <a:gd name="connsiteX217" fmla="*/ 1106548 w 42118086"/>
              <a:gd name="connsiteY217" fmla="*/ 3649903 h 6975464"/>
              <a:gd name="connsiteX218" fmla="*/ 744534 w 42118086"/>
              <a:gd name="connsiteY218" fmla="*/ 3929843 h 6975464"/>
              <a:gd name="connsiteX219" fmla="*/ 744534 w 42118086"/>
              <a:gd name="connsiteY219" fmla="*/ 3612841 h 6975464"/>
              <a:gd name="connsiteX220" fmla="*/ 744534 w 42118086"/>
              <a:gd name="connsiteY220" fmla="*/ 3584453 h 6975464"/>
              <a:gd name="connsiteX221" fmla="*/ 1106548 w 42118086"/>
              <a:gd name="connsiteY221" fmla="*/ 3303725 h 6975464"/>
              <a:gd name="connsiteX222" fmla="*/ 1106548 w 42118086"/>
              <a:gd name="connsiteY222" fmla="*/ 3617573 h 6975464"/>
              <a:gd name="connsiteX223" fmla="*/ 1106548 w 42118086"/>
              <a:gd name="connsiteY223" fmla="*/ 3636498 h 6975464"/>
              <a:gd name="connsiteX224" fmla="*/ 1119956 w 42118086"/>
              <a:gd name="connsiteY224" fmla="*/ 3636498 h 6975464"/>
              <a:gd name="connsiteX225" fmla="*/ 1119956 w 42118086"/>
              <a:gd name="connsiteY225" fmla="*/ 3298205 h 6975464"/>
              <a:gd name="connsiteX226" fmla="*/ 1392847 w 42118086"/>
              <a:gd name="connsiteY226" fmla="*/ 3086870 h 6975464"/>
              <a:gd name="connsiteX227" fmla="*/ 1483547 w 42118086"/>
              <a:gd name="connsiteY227" fmla="*/ 3016688 h 6975464"/>
              <a:gd name="connsiteX228" fmla="*/ 1862913 w 42118086"/>
              <a:gd name="connsiteY228" fmla="*/ 3304513 h 6975464"/>
              <a:gd name="connsiteX229" fmla="*/ 2243855 w 42118086"/>
              <a:gd name="connsiteY229" fmla="*/ 3008803 h 6975464"/>
              <a:gd name="connsiteX230" fmla="*/ 2243855 w 42118086"/>
              <a:gd name="connsiteY230" fmla="*/ 2891307 h 6975464"/>
              <a:gd name="connsiteX231" fmla="*/ 2231236 w 42118086"/>
              <a:gd name="connsiteY231" fmla="*/ 2896827 h 6975464"/>
              <a:gd name="connsiteX232" fmla="*/ 2231236 w 42118086"/>
              <a:gd name="connsiteY232" fmla="*/ 3002494 h 6975464"/>
              <a:gd name="connsiteX233" fmla="*/ 1869222 w 42118086"/>
              <a:gd name="connsiteY233" fmla="*/ 3283222 h 6975464"/>
              <a:gd name="connsiteX234" fmla="*/ 1869222 w 42118086"/>
              <a:gd name="connsiteY234" fmla="*/ 2937043 h 6975464"/>
              <a:gd name="connsiteX235" fmla="*/ 2231236 w 42118086"/>
              <a:gd name="connsiteY235" fmla="*/ 2656315 h 6975464"/>
              <a:gd name="connsiteX236" fmla="*/ 2231236 w 42118086"/>
              <a:gd name="connsiteY236" fmla="*/ 2896038 h 6975464"/>
              <a:gd name="connsiteX237" fmla="*/ 2243855 w 42118086"/>
              <a:gd name="connsiteY237" fmla="*/ 2890518 h 6975464"/>
              <a:gd name="connsiteX238" fmla="*/ 2243855 w 42118086"/>
              <a:gd name="connsiteY238" fmla="*/ 2639755 h 6975464"/>
              <a:gd name="connsiteX239" fmla="*/ 2113720 w 42118086"/>
              <a:gd name="connsiteY239" fmla="*/ 2540397 h 6975464"/>
              <a:gd name="connsiteX240" fmla="*/ 2100312 w 42118086"/>
              <a:gd name="connsiteY240" fmla="*/ 2546705 h 6975464"/>
              <a:gd name="connsiteX241" fmla="*/ 2226503 w 42118086"/>
              <a:gd name="connsiteY241" fmla="*/ 2642910 h 6975464"/>
              <a:gd name="connsiteX242" fmla="*/ 1862124 w 42118086"/>
              <a:gd name="connsiteY242" fmla="*/ 2925215 h 6975464"/>
              <a:gd name="connsiteX243" fmla="*/ 1496955 w 42118086"/>
              <a:gd name="connsiteY243" fmla="*/ 2647641 h 6975464"/>
              <a:gd name="connsiteX244" fmla="*/ 1861335 w 42118086"/>
              <a:gd name="connsiteY244" fmla="*/ 2365336 h 6975464"/>
              <a:gd name="connsiteX245" fmla="*/ 2099523 w 42118086"/>
              <a:gd name="connsiteY245" fmla="*/ 2545916 h 6975464"/>
              <a:gd name="connsiteX246" fmla="*/ 2112931 w 42118086"/>
              <a:gd name="connsiteY246" fmla="*/ 2539608 h 6975464"/>
              <a:gd name="connsiteX247" fmla="*/ 1870800 w 42118086"/>
              <a:gd name="connsiteY247" fmla="*/ 2355873 h 6975464"/>
              <a:gd name="connsiteX248" fmla="*/ 1870800 w 42118086"/>
              <a:gd name="connsiteY248" fmla="*/ 2176869 h 6975464"/>
              <a:gd name="connsiteX249" fmla="*/ 1857392 w 42118086"/>
              <a:gd name="connsiteY249" fmla="*/ 2178447 h 6975464"/>
              <a:gd name="connsiteX250" fmla="*/ 1857392 w 42118086"/>
              <a:gd name="connsiteY250" fmla="*/ 2350353 h 6975464"/>
              <a:gd name="connsiteX251" fmla="*/ 1496167 w 42118086"/>
              <a:gd name="connsiteY251" fmla="*/ 2631081 h 6975464"/>
              <a:gd name="connsiteX252" fmla="*/ 1496167 w 42118086"/>
              <a:gd name="connsiteY252" fmla="*/ 2284114 h 6975464"/>
              <a:gd name="connsiteX253" fmla="*/ 1666526 w 42118086"/>
              <a:gd name="connsiteY253" fmla="*/ 2152424 h 6975464"/>
              <a:gd name="connsiteX254" fmla="*/ 1658639 w 42118086"/>
              <a:gd name="connsiteY254" fmla="*/ 2141384 h 6975464"/>
              <a:gd name="connsiteX255" fmla="*/ 1666526 w 42118086"/>
              <a:gd name="connsiteY255" fmla="*/ 2151636 h 6975464"/>
              <a:gd name="connsiteX256" fmla="*/ 1857392 w 42118086"/>
              <a:gd name="connsiteY256" fmla="*/ 2003386 h 6975464"/>
              <a:gd name="connsiteX257" fmla="*/ 1857392 w 42118086"/>
              <a:gd name="connsiteY257" fmla="*/ 2177658 h 6975464"/>
              <a:gd name="connsiteX258" fmla="*/ 1870800 w 42118086"/>
              <a:gd name="connsiteY258" fmla="*/ 2176081 h 6975464"/>
              <a:gd name="connsiteX259" fmla="*/ 1870800 w 42118086"/>
              <a:gd name="connsiteY259" fmla="*/ 1998654 h 6975464"/>
              <a:gd name="connsiteX260" fmla="*/ 1886574 w 42118086"/>
              <a:gd name="connsiteY260" fmla="*/ 1986037 h 6975464"/>
              <a:gd name="connsiteX261" fmla="*/ 1886574 w 42118086"/>
              <a:gd name="connsiteY261" fmla="*/ 1969478 h 6975464"/>
              <a:gd name="connsiteX262" fmla="*/ 1869222 w 42118086"/>
              <a:gd name="connsiteY262" fmla="*/ 1982883 h 6975464"/>
              <a:gd name="connsiteX263" fmla="*/ 1869222 w 42118086"/>
              <a:gd name="connsiteY263" fmla="*/ 1636704 h 6975464"/>
              <a:gd name="connsiteX264" fmla="*/ 1886574 w 42118086"/>
              <a:gd name="connsiteY264" fmla="*/ 1623299 h 6975464"/>
              <a:gd name="connsiteX265" fmla="*/ 1886574 w 42118086"/>
              <a:gd name="connsiteY265" fmla="*/ 1606739 h 6975464"/>
              <a:gd name="connsiteX266" fmla="*/ 1862124 w 42118086"/>
              <a:gd name="connsiteY266" fmla="*/ 1625665 h 6975464"/>
              <a:gd name="connsiteX267" fmla="*/ 1496955 w 42118086"/>
              <a:gd name="connsiteY267" fmla="*/ 1348091 h 6975464"/>
              <a:gd name="connsiteX268" fmla="*/ 1861335 w 42118086"/>
              <a:gd name="connsiteY268" fmla="*/ 1064997 h 6975464"/>
              <a:gd name="connsiteX269" fmla="*/ 2226503 w 42118086"/>
              <a:gd name="connsiteY269" fmla="*/ 1342571 h 6975464"/>
              <a:gd name="connsiteX270" fmla="*/ 1887362 w 42118086"/>
              <a:gd name="connsiteY270" fmla="*/ 1605951 h 6975464"/>
              <a:gd name="connsiteX271" fmla="*/ 1887362 w 42118086"/>
              <a:gd name="connsiteY271" fmla="*/ 1622510 h 6975464"/>
              <a:gd name="connsiteX272" fmla="*/ 2231236 w 42118086"/>
              <a:gd name="connsiteY272" fmla="*/ 1355976 h 6975464"/>
              <a:gd name="connsiteX273" fmla="*/ 2231236 w 42118086"/>
              <a:gd name="connsiteY273" fmla="*/ 1702944 h 6975464"/>
              <a:gd name="connsiteX274" fmla="*/ 1887362 w 42118086"/>
              <a:gd name="connsiteY274" fmla="*/ 1968689 h 6975464"/>
              <a:gd name="connsiteX275" fmla="*/ 1887362 w 42118086"/>
              <a:gd name="connsiteY275" fmla="*/ 1985249 h 6975464"/>
              <a:gd name="connsiteX276" fmla="*/ 2243855 w 42118086"/>
              <a:gd name="connsiteY276" fmla="*/ 1709252 h 6975464"/>
              <a:gd name="connsiteX277" fmla="*/ 2243855 w 42118086"/>
              <a:gd name="connsiteY277" fmla="*/ 1339416 h 6975464"/>
              <a:gd name="connsiteX278" fmla="*/ 1870800 w 42118086"/>
              <a:gd name="connsiteY278" fmla="*/ 1056323 h 6975464"/>
              <a:gd name="connsiteX279" fmla="*/ 1870800 w 42118086"/>
              <a:gd name="connsiteY279" fmla="*/ 707778 h 6975464"/>
              <a:gd name="connsiteX280" fmla="*/ 1857392 w 42118086"/>
              <a:gd name="connsiteY280" fmla="*/ 718030 h 6975464"/>
              <a:gd name="connsiteX281" fmla="*/ 1857392 w 42118086"/>
              <a:gd name="connsiteY281" fmla="*/ 1050803 h 6975464"/>
              <a:gd name="connsiteX282" fmla="*/ 1496167 w 42118086"/>
              <a:gd name="connsiteY282" fmla="*/ 1331531 h 6975464"/>
              <a:gd name="connsiteX283" fmla="*/ 1496167 w 42118086"/>
              <a:gd name="connsiteY283" fmla="*/ 985352 h 6975464"/>
              <a:gd name="connsiteX284" fmla="*/ 1857392 w 42118086"/>
              <a:gd name="connsiteY284" fmla="*/ 704624 h 6975464"/>
              <a:gd name="connsiteX285" fmla="*/ 1857392 w 42118086"/>
              <a:gd name="connsiteY285" fmla="*/ 717241 h 6975464"/>
              <a:gd name="connsiteX286" fmla="*/ 1870800 w 42118086"/>
              <a:gd name="connsiteY286" fmla="*/ 706990 h 6975464"/>
              <a:gd name="connsiteX287" fmla="*/ 1870800 w 42118086"/>
              <a:gd name="connsiteY287" fmla="*/ 688064 h 6975464"/>
              <a:gd name="connsiteX288" fmla="*/ 1509574 w 42118086"/>
              <a:gd name="connsiteY288" fmla="*/ 412856 h 6975464"/>
              <a:gd name="connsiteX289" fmla="*/ 1498533 w 42118086"/>
              <a:gd name="connsiteY289" fmla="*/ 421530 h 6975464"/>
              <a:gd name="connsiteX290" fmla="*/ 1508786 w 42118086"/>
              <a:gd name="connsiteY290" fmla="*/ 412856 h 6975464"/>
              <a:gd name="connsiteX291" fmla="*/ 1493012 w 42118086"/>
              <a:gd name="connsiteY291" fmla="*/ 401028 h 6975464"/>
              <a:gd name="connsiteX292" fmla="*/ 1493012 w 42118086"/>
              <a:gd name="connsiteY292" fmla="*/ 119417 h 6975464"/>
              <a:gd name="connsiteX293" fmla="*/ 1493012 w 42118086"/>
              <a:gd name="connsiteY293" fmla="*/ 117464 h 6975464"/>
              <a:gd name="connsiteX294" fmla="*/ 1398859 w 42118086"/>
              <a:gd name="connsiteY294" fmla="*/ 117464 h 6975464"/>
              <a:gd name="connsiteX295" fmla="*/ 1480393 w 42118086"/>
              <a:gd name="connsiteY295" fmla="*/ 117464 h 6975464"/>
              <a:gd name="connsiteX296" fmla="*/ 1480393 w 42118086"/>
              <a:gd name="connsiteY296" fmla="*/ 201868 h 6975464"/>
              <a:gd name="connsiteX297" fmla="*/ 1480393 w 42118086"/>
              <a:gd name="connsiteY297" fmla="*/ 401028 h 6975464"/>
              <a:gd name="connsiteX298" fmla="*/ 1118379 w 42118086"/>
              <a:gd name="connsiteY298" fmla="*/ 681756 h 6975464"/>
              <a:gd name="connsiteX299" fmla="*/ 1118379 w 42118086"/>
              <a:gd name="connsiteY299" fmla="*/ 335577 h 6975464"/>
              <a:gd name="connsiteX300" fmla="*/ 1379242 w 42118086"/>
              <a:gd name="connsiteY300" fmla="*/ 132719 h 6975464"/>
              <a:gd name="connsiteX301" fmla="*/ 1398859 w 42118086"/>
              <a:gd name="connsiteY301" fmla="*/ 117464 h 6975464"/>
              <a:gd name="connsiteX302" fmla="*/ 840168 w 42118086"/>
              <a:gd name="connsiteY302" fmla="*/ 117464 h 6975464"/>
              <a:gd name="connsiteX303" fmla="*/ 1377550 w 42118086"/>
              <a:gd name="connsiteY303" fmla="*/ 117464 h 6975464"/>
              <a:gd name="connsiteX304" fmla="*/ 1301753 w 42118086"/>
              <a:gd name="connsiteY304" fmla="*/ 176360 h 6975464"/>
              <a:gd name="connsiteX305" fmla="*/ 1112069 w 42118086"/>
              <a:gd name="connsiteY305" fmla="*/ 323748 h 6975464"/>
              <a:gd name="connsiteX306" fmla="*/ 857417 w 42118086"/>
              <a:gd name="connsiteY306" fmla="*/ 130551 h 6975464"/>
              <a:gd name="connsiteX307" fmla="*/ 840168 w 42118086"/>
              <a:gd name="connsiteY307" fmla="*/ 117464 h 6975464"/>
              <a:gd name="connsiteX0" fmla="*/ 738225 w 42198532"/>
              <a:gd name="connsiteY0" fmla="*/ 6911396 h 6975464"/>
              <a:gd name="connsiteX1" fmla="*/ 814828 w 42198532"/>
              <a:gd name="connsiteY1" fmla="*/ 6969750 h 6975464"/>
              <a:gd name="connsiteX2" fmla="*/ 822329 w 42198532"/>
              <a:gd name="connsiteY2" fmla="*/ 6975464 h 6975464"/>
              <a:gd name="connsiteX3" fmla="*/ 655724 w 42198532"/>
              <a:gd name="connsiteY3" fmla="*/ 6975464 h 6975464"/>
              <a:gd name="connsiteX4" fmla="*/ 656989 w 42198532"/>
              <a:gd name="connsiteY4" fmla="*/ 6974481 h 6975464"/>
              <a:gd name="connsiteX5" fmla="*/ 738225 w 42198532"/>
              <a:gd name="connsiteY5" fmla="*/ 6911396 h 6975464"/>
              <a:gd name="connsiteX6" fmla="*/ 733493 w 42198532"/>
              <a:gd name="connsiteY6" fmla="*/ 6551812 h 6975464"/>
              <a:gd name="connsiteX7" fmla="*/ 733493 w 42198532"/>
              <a:gd name="connsiteY7" fmla="*/ 6897991 h 6975464"/>
              <a:gd name="connsiteX8" fmla="*/ 639637 w 42198532"/>
              <a:gd name="connsiteY8" fmla="*/ 6970539 h 6975464"/>
              <a:gd name="connsiteX9" fmla="*/ 656989 w 42198532"/>
              <a:gd name="connsiteY9" fmla="*/ 6974481 h 6975464"/>
              <a:gd name="connsiteX10" fmla="*/ 638848 w 42198532"/>
              <a:gd name="connsiteY10" fmla="*/ 6971327 h 6975464"/>
              <a:gd name="connsiteX11" fmla="*/ 633515 w 42198532"/>
              <a:gd name="connsiteY11" fmla="*/ 6975464 h 6975464"/>
              <a:gd name="connsiteX12" fmla="*/ 371479 w 42198532"/>
              <a:gd name="connsiteY12" fmla="*/ 6975464 h 6975464"/>
              <a:gd name="connsiteX13" fmla="*/ 371479 w 42198532"/>
              <a:gd name="connsiteY13" fmla="*/ 6917056 h 6975464"/>
              <a:gd name="connsiteX14" fmla="*/ 371479 w 42198532"/>
              <a:gd name="connsiteY14" fmla="*/ 6832540 h 6975464"/>
              <a:gd name="connsiteX15" fmla="*/ 733493 w 42198532"/>
              <a:gd name="connsiteY15" fmla="*/ 6551812 h 6975464"/>
              <a:gd name="connsiteX16" fmla="*/ 1106548 w 42198532"/>
              <a:gd name="connsiteY16" fmla="*/ 5904403 h 6975464"/>
              <a:gd name="connsiteX17" fmla="*/ 1106548 w 42198532"/>
              <a:gd name="connsiteY17" fmla="*/ 6251370 h 6975464"/>
              <a:gd name="connsiteX18" fmla="*/ 1012693 w 42198532"/>
              <a:gd name="connsiteY18" fmla="*/ 6323918 h 6975464"/>
              <a:gd name="connsiteX19" fmla="*/ 744534 w 42198532"/>
              <a:gd name="connsiteY19" fmla="*/ 6531309 h 6975464"/>
              <a:gd name="connsiteX20" fmla="*/ 744534 w 42198532"/>
              <a:gd name="connsiteY20" fmla="*/ 6185131 h 6975464"/>
              <a:gd name="connsiteX21" fmla="*/ 873093 w 42198532"/>
              <a:gd name="connsiteY21" fmla="*/ 6085772 h 6975464"/>
              <a:gd name="connsiteX22" fmla="*/ 1106548 w 42198532"/>
              <a:gd name="connsiteY22" fmla="*/ 5904403 h 6975464"/>
              <a:gd name="connsiteX23" fmla="*/ 1739875 w 42198532"/>
              <a:gd name="connsiteY23" fmla="*/ 5788484 h 6975464"/>
              <a:gd name="connsiteX24" fmla="*/ 1726467 w 42198532"/>
              <a:gd name="connsiteY24" fmla="*/ 5794792 h 6975464"/>
              <a:gd name="connsiteX25" fmla="*/ 1739875 w 42198532"/>
              <a:gd name="connsiteY25" fmla="*/ 5788484 h 6975464"/>
              <a:gd name="connsiteX26" fmla="*/ 1488280 w 42198532"/>
              <a:gd name="connsiteY26" fmla="*/ 5613423 h 6975464"/>
              <a:gd name="connsiteX27" fmla="*/ 1726467 w 42198532"/>
              <a:gd name="connsiteY27" fmla="*/ 5794792 h 6975464"/>
              <a:gd name="connsiteX28" fmla="*/ 1853448 w 42198532"/>
              <a:gd name="connsiteY28" fmla="*/ 5890997 h 6975464"/>
              <a:gd name="connsiteX29" fmla="*/ 1489068 w 42198532"/>
              <a:gd name="connsiteY29" fmla="*/ 6174091 h 6975464"/>
              <a:gd name="connsiteX30" fmla="*/ 1123900 w 42198532"/>
              <a:gd name="connsiteY30" fmla="*/ 5896517 h 6975464"/>
              <a:gd name="connsiteX31" fmla="*/ 1488280 w 42198532"/>
              <a:gd name="connsiteY31" fmla="*/ 5613423 h 6975464"/>
              <a:gd name="connsiteX32" fmla="*/ 359648 w 42198532"/>
              <a:gd name="connsiteY32" fmla="*/ 4965225 h 6975464"/>
              <a:gd name="connsiteX33" fmla="*/ 724817 w 42198532"/>
              <a:gd name="connsiteY33" fmla="*/ 5242799 h 6975464"/>
              <a:gd name="connsiteX34" fmla="*/ 487418 w 42198532"/>
              <a:gd name="connsiteY34" fmla="*/ 5426534 h 6975464"/>
              <a:gd name="connsiteX35" fmla="*/ 493727 w 42198532"/>
              <a:gd name="connsiteY35" fmla="*/ 5437574 h 6975464"/>
              <a:gd name="connsiteX36" fmla="*/ 733493 w 42198532"/>
              <a:gd name="connsiteY36" fmla="*/ 5252262 h 6975464"/>
              <a:gd name="connsiteX37" fmla="*/ 733493 w 42198532"/>
              <a:gd name="connsiteY37" fmla="*/ 5598440 h 6975464"/>
              <a:gd name="connsiteX38" fmla="*/ 633328 w 42198532"/>
              <a:gd name="connsiteY38" fmla="*/ 5675720 h 6975464"/>
              <a:gd name="connsiteX39" fmla="*/ 641215 w 42198532"/>
              <a:gd name="connsiteY39" fmla="*/ 5688337 h 6975464"/>
              <a:gd name="connsiteX40" fmla="*/ 737436 w 42198532"/>
              <a:gd name="connsiteY40" fmla="*/ 5613423 h 6975464"/>
              <a:gd name="connsiteX41" fmla="*/ 1102605 w 42198532"/>
              <a:gd name="connsiteY41" fmla="*/ 5890997 h 6975464"/>
              <a:gd name="connsiteX42" fmla="*/ 866783 w 42198532"/>
              <a:gd name="connsiteY42" fmla="*/ 6073943 h 6975464"/>
              <a:gd name="connsiteX43" fmla="*/ 873093 w 42198532"/>
              <a:gd name="connsiteY43" fmla="*/ 6085772 h 6975464"/>
              <a:gd name="connsiteX44" fmla="*/ 865994 w 42198532"/>
              <a:gd name="connsiteY44" fmla="*/ 6074732 h 6975464"/>
              <a:gd name="connsiteX45" fmla="*/ 738225 w 42198532"/>
              <a:gd name="connsiteY45" fmla="*/ 6174091 h 6975464"/>
              <a:gd name="connsiteX46" fmla="*/ 373056 w 42198532"/>
              <a:gd name="connsiteY46" fmla="*/ 5896517 h 6975464"/>
              <a:gd name="connsiteX47" fmla="*/ 640426 w 42198532"/>
              <a:gd name="connsiteY47" fmla="*/ 5689125 h 6975464"/>
              <a:gd name="connsiteX48" fmla="*/ 633328 w 42198532"/>
              <a:gd name="connsiteY48" fmla="*/ 5676508 h 6975464"/>
              <a:gd name="connsiteX49" fmla="*/ 371479 w 42198532"/>
              <a:gd name="connsiteY49" fmla="*/ 5879169 h 6975464"/>
              <a:gd name="connsiteX50" fmla="*/ 371479 w 42198532"/>
              <a:gd name="connsiteY50" fmla="*/ 5532990 h 6975464"/>
              <a:gd name="connsiteX51" fmla="*/ 493727 w 42198532"/>
              <a:gd name="connsiteY51" fmla="*/ 5438362 h 6975464"/>
              <a:gd name="connsiteX52" fmla="*/ 486629 w 42198532"/>
              <a:gd name="connsiteY52" fmla="*/ 5426534 h 6975464"/>
              <a:gd name="connsiteX53" fmla="*/ 365169 w 42198532"/>
              <a:gd name="connsiteY53" fmla="*/ 5521161 h 6975464"/>
              <a:gd name="connsiteX54" fmla="*/ 0 w 42198532"/>
              <a:gd name="connsiteY54" fmla="*/ 5243588 h 6975464"/>
              <a:gd name="connsiteX55" fmla="*/ 359648 w 42198532"/>
              <a:gd name="connsiteY55" fmla="*/ 4965225 h 6975464"/>
              <a:gd name="connsiteX56" fmla="*/ 1106548 w 42198532"/>
              <a:gd name="connsiteY56" fmla="*/ 4604852 h 6975464"/>
              <a:gd name="connsiteX57" fmla="*/ 1106548 w 42198532"/>
              <a:gd name="connsiteY57" fmla="*/ 4951031 h 6975464"/>
              <a:gd name="connsiteX58" fmla="*/ 1018214 w 42198532"/>
              <a:gd name="connsiteY58" fmla="*/ 5019636 h 6975464"/>
              <a:gd name="connsiteX59" fmla="*/ 1025312 w 42198532"/>
              <a:gd name="connsiteY59" fmla="*/ 5030676 h 6975464"/>
              <a:gd name="connsiteX60" fmla="*/ 1017425 w 42198532"/>
              <a:gd name="connsiteY60" fmla="*/ 5020424 h 6975464"/>
              <a:gd name="connsiteX61" fmla="*/ 744534 w 42198532"/>
              <a:gd name="connsiteY61" fmla="*/ 5231759 h 6975464"/>
              <a:gd name="connsiteX62" fmla="*/ 744534 w 42198532"/>
              <a:gd name="connsiteY62" fmla="*/ 4885580 h 6975464"/>
              <a:gd name="connsiteX63" fmla="*/ 856530 w 42198532"/>
              <a:gd name="connsiteY63" fmla="*/ 4798050 h 6975464"/>
              <a:gd name="connsiteX64" fmla="*/ 849432 w 42198532"/>
              <a:gd name="connsiteY64" fmla="*/ 4787799 h 6975464"/>
              <a:gd name="connsiteX65" fmla="*/ 857319 w 42198532"/>
              <a:gd name="connsiteY65" fmla="*/ 4798050 h 6975464"/>
              <a:gd name="connsiteX66" fmla="*/ 1106548 w 42198532"/>
              <a:gd name="connsiteY66" fmla="*/ 4604852 h 6975464"/>
              <a:gd name="connsiteX67" fmla="*/ 737436 w 42198532"/>
              <a:gd name="connsiteY67" fmla="*/ 4313873 h 6975464"/>
              <a:gd name="connsiteX68" fmla="*/ 1102605 w 42198532"/>
              <a:gd name="connsiteY68" fmla="*/ 4591447 h 6975464"/>
              <a:gd name="connsiteX69" fmla="*/ 849432 w 42198532"/>
              <a:gd name="connsiteY69" fmla="*/ 4787799 h 6975464"/>
              <a:gd name="connsiteX70" fmla="*/ 738225 w 42198532"/>
              <a:gd name="connsiteY70" fmla="*/ 4873752 h 6975464"/>
              <a:gd name="connsiteX71" fmla="*/ 373056 w 42198532"/>
              <a:gd name="connsiteY71" fmla="*/ 4596178 h 6975464"/>
              <a:gd name="connsiteX72" fmla="*/ 737436 w 42198532"/>
              <a:gd name="connsiteY72" fmla="*/ 4313873 h 6975464"/>
              <a:gd name="connsiteX73" fmla="*/ 1115224 w 42198532"/>
              <a:gd name="connsiteY73" fmla="*/ 3661732 h 6975464"/>
              <a:gd name="connsiteX74" fmla="*/ 1125477 w 42198532"/>
              <a:gd name="connsiteY74" fmla="*/ 3669618 h 6975464"/>
              <a:gd name="connsiteX75" fmla="*/ 1480393 w 42198532"/>
              <a:gd name="connsiteY75" fmla="*/ 3939306 h 6975464"/>
              <a:gd name="connsiteX76" fmla="*/ 1116013 w 42198532"/>
              <a:gd name="connsiteY76" fmla="*/ 4222399 h 6975464"/>
              <a:gd name="connsiteX77" fmla="*/ 750844 w 42198532"/>
              <a:gd name="connsiteY77" fmla="*/ 3944037 h 6975464"/>
              <a:gd name="connsiteX78" fmla="*/ 1115224 w 42198532"/>
              <a:gd name="connsiteY78" fmla="*/ 3661732 h 6975464"/>
              <a:gd name="connsiteX79" fmla="*/ 1480393 w 42198532"/>
              <a:gd name="connsiteY79" fmla="*/ 2656315 h 6975464"/>
              <a:gd name="connsiteX80" fmla="*/ 1480393 w 42198532"/>
              <a:gd name="connsiteY80" fmla="*/ 3002494 h 6975464"/>
              <a:gd name="connsiteX81" fmla="*/ 1386537 w 42198532"/>
              <a:gd name="connsiteY81" fmla="*/ 3075042 h 6975464"/>
              <a:gd name="connsiteX82" fmla="*/ 1392847 w 42198532"/>
              <a:gd name="connsiteY82" fmla="*/ 3086870 h 6975464"/>
              <a:gd name="connsiteX83" fmla="*/ 1385748 w 42198532"/>
              <a:gd name="connsiteY83" fmla="*/ 3075830 h 6975464"/>
              <a:gd name="connsiteX84" fmla="*/ 1118379 w 42198532"/>
              <a:gd name="connsiteY84" fmla="*/ 3283222 h 6975464"/>
              <a:gd name="connsiteX85" fmla="*/ 1118379 w 42198532"/>
              <a:gd name="connsiteY85" fmla="*/ 2937043 h 6975464"/>
              <a:gd name="connsiteX86" fmla="*/ 1246148 w 42198532"/>
              <a:gd name="connsiteY86" fmla="*/ 2837685 h 6975464"/>
              <a:gd name="connsiteX87" fmla="*/ 1239839 w 42198532"/>
              <a:gd name="connsiteY87" fmla="*/ 2825856 h 6975464"/>
              <a:gd name="connsiteX88" fmla="*/ 1246937 w 42198532"/>
              <a:gd name="connsiteY88" fmla="*/ 2836896 h 6975464"/>
              <a:gd name="connsiteX89" fmla="*/ 1480393 w 42198532"/>
              <a:gd name="connsiteY89" fmla="*/ 2656315 h 6975464"/>
              <a:gd name="connsiteX90" fmla="*/ 732704 w 42198532"/>
              <a:gd name="connsiteY90" fmla="*/ 1716349 h 6975464"/>
              <a:gd name="connsiteX91" fmla="*/ 1097873 w 42198532"/>
              <a:gd name="connsiteY91" fmla="*/ 1993923 h 6975464"/>
              <a:gd name="connsiteX92" fmla="*/ 860473 w 42198532"/>
              <a:gd name="connsiteY92" fmla="*/ 2177658 h 6975464"/>
              <a:gd name="connsiteX93" fmla="*/ 867572 w 42198532"/>
              <a:gd name="connsiteY93" fmla="*/ 2189486 h 6975464"/>
              <a:gd name="connsiteX94" fmla="*/ 1106548 w 42198532"/>
              <a:gd name="connsiteY94" fmla="*/ 2003386 h 6975464"/>
              <a:gd name="connsiteX95" fmla="*/ 1106548 w 42198532"/>
              <a:gd name="connsiteY95" fmla="*/ 2350353 h 6975464"/>
              <a:gd name="connsiteX96" fmla="*/ 1007172 w 42198532"/>
              <a:gd name="connsiteY96" fmla="*/ 2427632 h 6975464"/>
              <a:gd name="connsiteX97" fmla="*/ 1014270 w 42198532"/>
              <a:gd name="connsiteY97" fmla="*/ 2440249 h 6975464"/>
              <a:gd name="connsiteX98" fmla="*/ 1110492 w 42198532"/>
              <a:gd name="connsiteY98" fmla="*/ 2365336 h 6975464"/>
              <a:gd name="connsiteX99" fmla="*/ 1475660 w 42198532"/>
              <a:gd name="connsiteY99" fmla="*/ 2642910 h 6975464"/>
              <a:gd name="connsiteX100" fmla="*/ 1239839 w 42198532"/>
              <a:gd name="connsiteY100" fmla="*/ 2825856 h 6975464"/>
              <a:gd name="connsiteX101" fmla="*/ 1112069 w 42198532"/>
              <a:gd name="connsiteY101" fmla="*/ 2925215 h 6975464"/>
              <a:gd name="connsiteX102" fmla="*/ 746900 w 42198532"/>
              <a:gd name="connsiteY102" fmla="*/ 2647641 h 6975464"/>
              <a:gd name="connsiteX103" fmla="*/ 1013481 w 42198532"/>
              <a:gd name="connsiteY103" fmla="*/ 2440249 h 6975464"/>
              <a:gd name="connsiteX104" fmla="*/ 1006383 w 42198532"/>
              <a:gd name="connsiteY104" fmla="*/ 2427632 h 6975464"/>
              <a:gd name="connsiteX105" fmla="*/ 744534 w 42198532"/>
              <a:gd name="connsiteY105" fmla="*/ 2631081 h 6975464"/>
              <a:gd name="connsiteX106" fmla="*/ 744534 w 42198532"/>
              <a:gd name="connsiteY106" fmla="*/ 2284114 h 6975464"/>
              <a:gd name="connsiteX107" fmla="*/ 866783 w 42198532"/>
              <a:gd name="connsiteY107" fmla="*/ 2189486 h 6975464"/>
              <a:gd name="connsiteX108" fmla="*/ 860473 w 42198532"/>
              <a:gd name="connsiteY108" fmla="*/ 2178447 h 6975464"/>
              <a:gd name="connsiteX109" fmla="*/ 738225 w 42198532"/>
              <a:gd name="connsiteY109" fmla="*/ 2273074 h 6975464"/>
              <a:gd name="connsiteX110" fmla="*/ 373056 w 42198532"/>
              <a:gd name="connsiteY110" fmla="*/ 1995500 h 6975464"/>
              <a:gd name="connsiteX111" fmla="*/ 732704 w 42198532"/>
              <a:gd name="connsiteY111" fmla="*/ 1716349 h 6975464"/>
              <a:gd name="connsiteX112" fmla="*/ 1480393 w 42198532"/>
              <a:gd name="connsiteY112" fmla="*/ 1355976 h 6975464"/>
              <a:gd name="connsiteX113" fmla="*/ 1480393 w 42198532"/>
              <a:gd name="connsiteY113" fmla="*/ 1702944 h 6975464"/>
              <a:gd name="connsiteX114" fmla="*/ 1391269 w 42198532"/>
              <a:gd name="connsiteY114" fmla="*/ 1771549 h 6975464"/>
              <a:gd name="connsiteX115" fmla="*/ 1399156 w 42198532"/>
              <a:gd name="connsiteY115" fmla="*/ 1781800 h 6975464"/>
              <a:gd name="connsiteX116" fmla="*/ 1483547 w 42198532"/>
              <a:gd name="connsiteY116" fmla="*/ 1716349 h 6975464"/>
              <a:gd name="connsiteX117" fmla="*/ 1848716 w 42198532"/>
              <a:gd name="connsiteY117" fmla="*/ 1993923 h 6975464"/>
              <a:gd name="connsiteX118" fmla="*/ 1658639 w 42198532"/>
              <a:gd name="connsiteY118" fmla="*/ 2141384 h 6975464"/>
              <a:gd name="connsiteX119" fmla="*/ 1489068 w 42198532"/>
              <a:gd name="connsiteY119" fmla="*/ 2273074 h 6975464"/>
              <a:gd name="connsiteX120" fmla="*/ 1123900 w 42198532"/>
              <a:gd name="connsiteY120" fmla="*/ 1995500 h 6975464"/>
              <a:gd name="connsiteX121" fmla="*/ 1398368 w 42198532"/>
              <a:gd name="connsiteY121" fmla="*/ 1782588 h 6975464"/>
              <a:gd name="connsiteX122" fmla="*/ 1390481 w 42198532"/>
              <a:gd name="connsiteY122" fmla="*/ 1771549 h 6975464"/>
              <a:gd name="connsiteX123" fmla="*/ 1118379 w 42198532"/>
              <a:gd name="connsiteY123" fmla="*/ 1982883 h 6975464"/>
              <a:gd name="connsiteX124" fmla="*/ 1118379 w 42198532"/>
              <a:gd name="connsiteY124" fmla="*/ 1636704 h 6975464"/>
              <a:gd name="connsiteX125" fmla="*/ 1230374 w 42198532"/>
              <a:gd name="connsiteY125" fmla="*/ 1549963 h 6975464"/>
              <a:gd name="connsiteX126" fmla="*/ 1480393 w 42198532"/>
              <a:gd name="connsiteY126" fmla="*/ 1355976 h 6975464"/>
              <a:gd name="connsiteX127" fmla="*/ 1110492 w 42198532"/>
              <a:gd name="connsiteY127" fmla="*/ 1064997 h 6975464"/>
              <a:gd name="connsiteX128" fmla="*/ 1475660 w 42198532"/>
              <a:gd name="connsiteY128" fmla="*/ 1342571 h 6975464"/>
              <a:gd name="connsiteX129" fmla="*/ 1223276 w 42198532"/>
              <a:gd name="connsiteY129" fmla="*/ 1538923 h 6975464"/>
              <a:gd name="connsiteX130" fmla="*/ 1230374 w 42198532"/>
              <a:gd name="connsiteY130" fmla="*/ 1549963 h 6975464"/>
              <a:gd name="connsiteX131" fmla="*/ 1222487 w 42198532"/>
              <a:gd name="connsiteY131" fmla="*/ 1539711 h 6975464"/>
              <a:gd name="connsiteX132" fmla="*/ 1112069 w 42198532"/>
              <a:gd name="connsiteY132" fmla="*/ 1625665 h 6975464"/>
              <a:gd name="connsiteX133" fmla="*/ 746900 w 42198532"/>
              <a:gd name="connsiteY133" fmla="*/ 1348091 h 6975464"/>
              <a:gd name="connsiteX134" fmla="*/ 1110492 w 42198532"/>
              <a:gd name="connsiteY134" fmla="*/ 1064997 h 6975464"/>
              <a:gd name="connsiteX135" fmla="*/ 1488280 w 42198532"/>
              <a:gd name="connsiteY135" fmla="*/ 413645 h 6975464"/>
              <a:gd name="connsiteX136" fmla="*/ 1498533 w 42198532"/>
              <a:gd name="connsiteY136" fmla="*/ 421530 h 6975464"/>
              <a:gd name="connsiteX137" fmla="*/ 1853448 w 42198532"/>
              <a:gd name="connsiteY137" fmla="*/ 691218 h 6975464"/>
              <a:gd name="connsiteX138" fmla="*/ 1489068 w 42198532"/>
              <a:gd name="connsiteY138" fmla="*/ 973524 h 6975464"/>
              <a:gd name="connsiteX139" fmla="*/ 1123900 w 42198532"/>
              <a:gd name="connsiteY139" fmla="*/ 695950 h 6975464"/>
              <a:gd name="connsiteX140" fmla="*/ 1488280 w 42198532"/>
              <a:gd name="connsiteY140" fmla="*/ 413645 h 6975464"/>
              <a:gd name="connsiteX141" fmla="*/ 1493012 w 42198532"/>
              <a:gd name="connsiteY141" fmla="*/ 117464 h 6975464"/>
              <a:gd name="connsiteX142" fmla="*/ 42118086 w 42198532"/>
              <a:gd name="connsiteY142" fmla="*/ 0 h 6975464"/>
              <a:gd name="connsiteX143" fmla="*/ 42198532 w 42198532"/>
              <a:gd name="connsiteY143" fmla="*/ 6799268 h 6975464"/>
              <a:gd name="connsiteX144" fmla="*/ 843615 w 42198532"/>
              <a:gd name="connsiteY144" fmla="*/ 6975464 h 6975464"/>
              <a:gd name="connsiteX145" fmla="*/ 810785 w 42198532"/>
              <a:gd name="connsiteY145" fmla="*/ 6950504 h 6975464"/>
              <a:gd name="connsiteX146" fmla="*/ 746900 w 42198532"/>
              <a:gd name="connsiteY146" fmla="*/ 6901934 h 6975464"/>
              <a:gd name="connsiteX147" fmla="*/ 746900 w 42198532"/>
              <a:gd name="connsiteY147" fmla="*/ 6547081 h 6975464"/>
              <a:gd name="connsiteX148" fmla="*/ 1019002 w 42198532"/>
              <a:gd name="connsiteY148" fmla="*/ 6335746 h 6975464"/>
              <a:gd name="connsiteX149" fmla="*/ 1012693 w 42198532"/>
              <a:gd name="connsiteY149" fmla="*/ 6323918 h 6975464"/>
              <a:gd name="connsiteX150" fmla="*/ 1019791 w 42198532"/>
              <a:gd name="connsiteY150" fmla="*/ 6334957 h 6975464"/>
              <a:gd name="connsiteX151" fmla="*/ 1110492 w 42198532"/>
              <a:gd name="connsiteY151" fmla="*/ 6264775 h 6975464"/>
              <a:gd name="connsiteX152" fmla="*/ 1489068 w 42198532"/>
              <a:gd name="connsiteY152" fmla="*/ 6553389 h 6975464"/>
              <a:gd name="connsiteX153" fmla="*/ 1870800 w 42198532"/>
              <a:gd name="connsiteY153" fmla="*/ 6257678 h 6975464"/>
              <a:gd name="connsiteX154" fmla="*/ 1870800 w 42198532"/>
              <a:gd name="connsiteY154" fmla="*/ 6139394 h 6975464"/>
              <a:gd name="connsiteX155" fmla="*/ 1857392 w 42198532"/>
              <a:gd name="connsiteY155" fmla="*/ 6144914 h 6975464"/>
              <a:gd name="connsiteX156" fmla="*/ 1857392 w 42198532"/>
              <a:gd name="connsiteY156" fmla="*/ 6251370 h 6975464"/>
              <a:gd name="connsiteX157" fmla="*/ 1495378 w 42198532"/>
              <a:gd name="connsiteY157" fmla="*/ 6531309 h 6975464"/>
              <a:gd name="connsiteX158" fmla="*/ 1495378 w 42198532"/>
              <a:gd name="connsiteY158" fmla="*/ 6185131 h 6975464"/>
              <a:gd name="connsiteX159" fmla="*/ 1857392 w 42198532"/>
              <a:gd name="connsiteY159" fmla="*/ 5904403 h 6975464"/>
              <a:gd name="connsiteX160" fmla="*/ 1857392 w 42198532"/>
              <a:gd name="connsiteY160" fmla="*/ 6144125 h 6975464"/>
              <a:gd name="connsiteX161" fmla="*/ 1870800 w 42198532"/>
              <a:gd name="connsiteY161" fmla="*/ 6138605 h 6975464"/>
              <a:gd name="connsiteX162" fmla="*/ 1870800 w 42198532"/>
              <a:gd name="connsiteY162" fmla="*/ 5887843 h 6975464"/>
              <a:gd name="connsiteX163" fmla="*/ 1739875 w 42198532"/>
              <a:gd name="connsiteY163" fmla="*/ 5788484 h 6975464"/>
              <a:gd name="connsiteX164" fmla="*/ 1497744 w 42198532"/>
              <a:gd name="connsiteY164" fmla="*/ 5604749 h 6975464"/>
              <a:gd name="connsiteX165" fmla="*/ 1497744 w 42198532"/>
              <a:gd name="connsiteY165" fmla="*/ 5424957 h 6975464"/>
              <a:gd name="connsiteX166" fmla="*/ 1484336 w 42198532"/>
              <a:gd name="connsiteY166" fmla="*/ 5427322 h 6975464"/>
              <a:gd name="connsiteX167" fmla="*/ 1484336 w 42198532"/>
              <a:gd name="connsiteY167" fmla="*/ 5598440 h 6975464"/>
              <a:gd name="connsiteX168" fmla="*/ 1122322 w 42198532"/>
              <a:gd name="connsiteY168" fmla="*/ 5879169 h 6975464"/>
              <a:gd name="connsiteX169" fmla="*/ 1122322 w 42198532"/>
              <a:gd name="connsiteY169" fmla="*/ 5532990 h 6975464"/>
              <a:gd name="connsiteX170" fmla="*/ 1292682 w 42198532"/>
              <a:gd name="connsiteY170" fmla="*/ 5400511 h 6975464"/>
              <a:gd name="connsiteX171" fmla="*/ 1285583 w 42198532"/>
              <a:gd name="connsiteY171" fmla="*/ 5390260 h 6975464"/>
              <a:gd name="connsiteX172" fmla="*/ 1116013 w 42198532"/>
              <a:gd name="connsiteY172" fmla="*/ 5521161 h 6975464"/>
              <a:gd name="connsiteX173" fmla="*/ 750844 w 42198532"/>
              <a:gd name="connsiteY173" fmla="*/ 5243588 h 6975464"/>
              <a:gd name="connsiteX174" fmla="*/ 1025312 w 42198532"/>
              <a:gd name="connsiteY174" fmla="*/ 5030676 h 6975464"/>
              <a:gd name="connsiteX175" fmla="*/ 1110492 w 42198532"/>
              <a:gd name="connsiteY175" fmla="*/ 4965225 h 6975464"/>
              <a:gd name="connsiteX176" fmla="*/ 1475660 w 42198532"/>
              <a:gd name="connsiteY176" fmla="*/ 5242799 h 6975464"/>
              <a:gd name="connsiteX177" fmla="*/ 1285583 w 42198532"/>
              <a:gd name="connsiteY177" fmla="*/ 5389472 h 6975464"/>
              <a:gd name="connsiteX178" fmla="*/ 1293470 w 42198532"/>
              <a:gd name="connsiteY178" fmla="*/ 5400511 h 6975464"/>
              <a:gd name="connsiteX179" fmla="*/ 1484336 w 42198532"/>
              <a:gd name="connsiteY179" fmla="*/ 5252262 h 6975464"/>
              <a:gd name="connsiteX180" fmla="*/ 1484336 w 42198532"/>
              <a:gd name="connsiteY180" fmla="*/ 5426534 h 6975464"/>
              <a:gd name="connsiteX181" fmla="*/ 1497744 w 42198532"/>
              <a:gd name="connsiteY181" fmla="*/ 5424168 h 6975464"/>
              <a:gd name="connsiteX182" fmla="*/ 1497744 w 42198532"/>
              <a:gd name="connsiteY182" fmla="*/ 5246742 h 6975464"/>
              <a:gd name="connsiteX183" fmla="*/ 1513518 w 42198532"/>
              <a:gd name="connsiteY183" fmla="*/ 5234125 h 6975464"/>
              <a:gd name="connsiteX184" fmla="*/ 1513518 w 42198532"/>
              <a:gd name="connsiteY184" fmla="*/ 5217565 h 6975464"/>
              <a:gd name="connsiteX185" fmla="*/ 1495378 w 42198532"/>
              <a:gd name="connsiteY185" fmla="*/ 5231759 h 6975464"/>
              <a:gd name="connsiteX186" fmla="*/ 1495378 w 42198532"/>
              <a:gd name="connsiteY186" fmla="*/ 4885580 h 6975464"/>
              <a:gd name="connsiteX187" fmla="*/ 1513518 w 42198532"/>
              <a:gd name="connsiteY187" fmla="*/ 4871386 h 6975464"/>
              <a:gd name="connsiteX188" fmla="*/ 1513518 w 42198532"/>
              <a:gd name="connsiteY188" fmla="*/ 4854826 h 6975464"/>
              <a:gd name="connsiteX189" fmla="*/ 1489068 w 42198532"/>
              <a:gd name="connsiteY189" fmla="*/ 4873752 h 6975464"/>
              <a:gd name="connsiteX190" fmla="*/ 1123900 w 42198532"/>
              <a:gd name="connsiteY190" fmla="*/ 4596178 h 6975464"/>
              <a:gd name="connsiteX191" fmla="*/ 1488280 w 42198532"/>
              <a:gd name="connsiteY191" fmla="*/ 4313873 h 6975464"/>
              <a:gd name="connsiteX192" fmla="*/ 1853448 w 42198532"/>
              <a:gd name="connsiteY192" fmla="*/ 4591447 h 6975464"/>
              <a:gd name="connsiteX193" fmla="*/ 1514307 w 42198532"/>
              <a:gd name="connsiteY193" fmla="*/ 4854826 h 6975464"/>
              <a:gd name="connsiteX194" fmla="*/ 1514307 w 42198532"/>
              <a:gd name="connsiteY194" fmla="*/ 4870598 h 6975464"/>
              <a:gd name="connsiteX195" fmla="*/ 1857392 w 42198532"/>
              <a:gd name="connsiteY195" fmla="*/ 4604852 h 6975464"/>
              <a:gd name="connsiteX196" fmla="*/ 1857392 w 42198532"/>
              <a:gd name="connsiteY196" fmla="*/ 4951031 h 6975464"/>
              <a:gd name="connsiteX197" fmla="*/ 1514307 w 42198532"/>
              <a:gd name="connsiteY197" fmla="*/ 5217565 h 6975464"/>
              <a:gd name="connsiteX198" fmla="*/ 1514307 w 42198532"/>
              <a:gd name="connsiteY198" fmla="*/ 5234125 h 6975464"/>
              <a:gd name="connsiteX199" fmla="*/ 1870800 w 42198532"/>
              <a:gd name="connsiteY199" fmla="*/ 4957339 h 6975464"/>
              <a:gd name="connsiteX200" fmla="*/ 1870800 w 42198532"/>
              <a:gd name="connsiteY200" fmla="*/ 4588292 h 6975464"/>
              <a:gd name="connsiteX201" fmla="*/ 1497744 w 42198532"/>
              <a:gd name="connsiteY201" fmla="*/ 4304410 h 6975464"/>
              <a:gd name="connsiteX202" fmla="*/ 1497744 w 42198532"/>
              <a:gd name="connsiteY202" fmla="*/ 3956654 h 6975464"/>
              <a:gd name="connsiteX203" fmla="*/ 1484336 w 42198532"/>
              <a:gd name="connsiteY203" fmla="*/ 3966905 h 6975464"/>
              <a:gd name="connsiteX204" fmla="*/ 1484336 w 42198532"/>
              <a:gd name="connsiteY204" fmla="*/ 4299679 h 6975464"/>
              <a:gd name="connsiteX205" fmla="*/ 1122322 w 42198532"/>
              <a:gd name="connsiteY205" fmla="*/ 4579618 h 6975464"/>
              <a:gd name="connsiteX206" fmla="*/ 1122322 w 42198532"/>
              <a:gd name="connsiteY206" fmla="*/ 4233439 h 6975464"/>
              <a:gd name="connsiteX207" fmla="*/ 1484336 w 42198532"/>
              <a:gd name="connsiteY207" fmla="*/ 3952712 h 6975464"/>
              <a:gd name="connsiteX208" fmla="*/ 1484336 w 42198532"/>
              <a:gd name="connsiteY208" fmla="*/ 3966117 h 6975464"/>
              <a:gd name="connsiteX209" fmla="*/ 1497744 w 42198532"/>
              <a:gd name="connsiteY209" fmla="*/ 3955866 h 6975464"/>
              <a:gd name="connsiteX210" fmla="*/ 1497744 w 42198532"/>
              <a:gd name="connsiteY210" fmla="*/ 3936152 h 6975464"/>
              <a:gd name="connsiteX211" fmla="*/ 1136519 w 42198532"/>
              <a:gd name="connsiteY211" fmla="*/ 3661732 h 6975464"/>
              <a:gd name="connsiteX212" fmla="*/ 1125477 w 42198532"/>
              <a:gd name="connsiteY212" fmla="*/ 3669618 h 6975464"/>
              <a:gd name="connsiteX213" fmla="*/ 1135730 w 42198532"/>
              <a:gd name="connsiteY213" fmla="*/ 3660943 h 6975464"/>
              <a:gd name="connsiteX214" fmla="*/ 1119956 w 42198532"/>
              <a:gd name="connsiteY214" fmla="*/ 3649115 h 6975464"/>
              <a:gd name="connsiteX215" fmla="*/ 1119956 w 42198532"/>
              <a:gd name="connsiteY215" fmla="*/ 3637286 h 6975464"/>
              <a:gd name="connsiteX216" fmla="*/ 1106548 w 42198532"/>
              <a:gd name="connsiteY216" fmla="*/ 3637286 h 6975464"/>
              <a:gd name="connsiteX217" fmla="*/ 1106548 w 42198532"/>
              <a:gd name="connsiteY217" fmla="*/ 3649903 h 6975464"/>
              <a:gd name="connsiteX218" fmla="*/ 744534 w 42198532"/>
              <a:gd name="connsiteY218" fmla="*/ 3929843 h 6975464"/>
              <a:gd name="connsiteX219" fmla="*/ 744534 w 42198532"/>
              <a:gd name="connsiteY219" fmla="*/ 3612841 h 6975464"/>
              <a:gd name="connsiteX220" fmla="*/ 744534 w 42198532"/>
              <a:gd name="connsiteY220" fmla="*/ 3584453 h 6975464"/>
              <a:gd name="connsiteX221" fmla="*/ 1106548 w 42198532"/>
              <a:gd name="connsiteY221" fmla="*/ 3303725 h 6975464"/>
              <a:gd name="connsiteX222" fmla="*/ 1106548 w 42198532"/>
              <a:gd name="connsiteY222" fmla="*/ 3617573 h 6975464"/>
              <a:gd name="connsiteX223" fmla="*/ 1106548 w 42198532"/>
              <a:gd name="connsiteY223" fmla="*/ 3636498 h 6975464"/>
              <a:gd name="connsiteX224" fmla="*/ 1119956 w 42198532"/>
              <a:gd name="connsiteY224" fmla="*/ 3636498 h 6975464"/>
              <a:gd name="connsiteX225" fmla="*/ 1119956 w 42198532"/>
              <a:gd name="connsiteY225" fmla="*/ 3298205 h 6975464"/>
              <a:gd name="connsiteX226" fmla="*/ 1392847 w 42198532"/>
              <a:gd name="connsiteY226" fmla="*/ 3086870 h 6975464"/>
              <a:gd name="connsiteX227" fmla="*/ 1483547 w 42198532"/>
              <a:gd name="connsiteY227" fmla="*/ 3016688 h 6975464"/>
              <a:gd name="connsiteX228" fmla="*/ 1862913 w 42198532"/>
              <a:gd name="connsiteY228" fmla="*/ 3304513 h 6975464"/>
              <a:gd name="connsiteX229" fmla="*/ 2243855 w 42198532"/>
              <a:gd name="connsiteY229" fmla="*/ 3008803 h 6975464"/>
              <a:gd name="connsiteX230" fmla="*/ 2243855 w 42198532"/>
              <a:gd name="connsiteY230" fmla="*/ 2891307 h 6975464"/>
              <a:gd name="connsiteX231" fmla="*/ 2231236 w 42198532"/>
              <a:gd name="connsiteY231" fmla="*/ 2896827 h 6975464"/>
              <a:gd name="connsiteX232" fmla="*/ 2231236 w 42198532"/>
              <a:gd name="connsiteY232" fmla="*/ 3002494 h 6975464"/>
              <a:gd name="connsiteX233" fmla="*/ 1869222 w 42198532"/>
              <a:gd name="connsiteY233" fmla="*/ 3283222 h 6975464"/>
              <a:gd name="connsiteX234" fmla="*/ 1869222 w 42198532"/>
              <a:gd name="connsiteY234" fmla="*/ 2937043 h 6975464"/>
              <a:gd name="connsiteX235" fmla="*/ 2231236 w 42198532"/>
              <a:gd name="connsiteY235" fmla="*/ 2656315 h 6975464"/>
              <a:gd name="connsiteX236" fmla="*/ 2231236 w 42198532"/>
              <a:gd name="connsiteY236" fmla="*/ 2896038 h 6975464"/>
              <a:gd name="connsiteX237" fmla="*/ 2243855 w 42198532"/>
              <a:gd name="connsiteY237" fmla="*/ 2890518 h 6975464"/>
              <a:gd name="connsiteX238" fmla="*/ 2243855 w 42198532"/>
              <a:gd name="connsiteY238" fmla="*/ 2639755 h 6975464"/>
              <a:gd name="connsiteX239" fmla="*/ 2113720 w 42198532"/>
              <a:gd name="connsiteY239" fmla="*/ 2540397 h 6975464"/>
              <a:gd name="connsiteX240" fmla="*/ 2100312 w 42198532"/>
              <a:gd name="connsiteY240" fmla="*/ 2546705 h 6975464"/>
              <a:gd name="connsiteX241" fmla="*/ 2226503 w 42198532"/>
              <a:gd name="connsiteY241" fmla="*/ 2642910 h 6975464"/>
              <a:gd name="connsiteX242" fmla="*/ 1862124 w 42198532"/>
              <a:gd name="connsiteY242" fmla="*/ 2925215 h 6975464"/>
              <a:gd name="connsiteX243" fmla="*/ 1496955 w 42198532"/>
              <a:gd name="connsiteY243" fmla="*/ 2647641 h 6975464"/>
              <a:gd name="connsiteX244" fmla="*/ 1861335 w 42198532"/>
              <a:gd name="connsiteY244" fmla="*/ 2365336 h 6975464"/>
              <a:gd name="connsiteX245" fmla="*/ 2099523 w 42198532"/>
              <a:gd name="connsiteY245" fmla="*/ 2545916 h 6975464"/>
              <a:gd name="connsiteX246" fmla="*/ 2112931 w 42198532"/>
              <a:gd name="connsiteY246" fmla="*/ 2539608 h 6975464"/>
              <a:gd name="connsiteX247" fmla="*/ 1870800 w 42198532"/>
              <a:gd name="connsiteY247" fmla="*/ 2355873 h 6975464"/>
              <a:gd name="connsiteX248" fmla="*/ 1870800 w 42198532"/>
              <a:gd name="connsiteY248" fmla="*/ 2176869 h 6975464"/>
              <a:gd name="connsiteX249" fmla="*/ 1857392 w 42198532"/>
              <a:gd name="connsiteY249" fmla="*/ 2178447 h 6975464"/>
              <a:gd name="connsiteX250" fmla="*/ 1857392 w 42198532"/>
              <a:gd name="connsiteY250" fmla="*/ 2350353 h 6975464"/>
              <a:gd name="connsiteX251" fmla="*/ 1496167 w 42198532"/>
              <a:gd name="connsiteY251" fmla="*/ 2631081 h 6975464"/>
              <a:gd name="connsiteX252" fmla="*/ 1496167 w 42198532"/>
              <a:gd name="connsiteY252" fmla="*/ 2284114 h 6975464"/>
              <a:gd name="connsiteX253" fmla="*/ 1666526 w 42198532"/>
              <a:gd name="connsiteY253" fmla="*/ 2152424 h 6975464"/>
              <a:gd name="connsiteX254" fmla="*/ 1658639 w 42198532"/>
              <a:gd name="connsiteY254" fmla="*/ 2141384 h 6975464"/>
              <a:gd name="connsiteX255" fmla="*/ 1666526 w 42198532"/>
              <a:gd name="connsiteY255" fmla="*/ 2151636 h 6975464"/>
              <a:gd name="connsiteX256" fmla="*/ 1857392 w 42198532"/>
              <a:gd name="connsiteY256" fmla="*/ 2003386 h 6975464"/>
              <a:gd name="connsiteX257" fmla="*/ 1857392 w 42198532"/>
              <a:gd name="connsiteY257" fmla="*/ 2177658 h 6975464"/>
              <a:gd name="connsiteX258" fmla="*/ 1870800 w 42198532"/>
              <a:gd name="connsiteY258" fmla="*/ 2176081 h 6975464"/>
              <a:gd name="connsiteX259" fmla="*/ 1870800 w 42198532"/>
              <a:gd name="connsiteY259" fmla="*/ 1998654 h 6975464"/>
              <a:gd name="connsiteX260" fmla="*/ 1886574 w 42198532"/>
              <a:gd name="connsiteY260" fmla="*/ 1986037 h 6975464"/>
              <a:gd name="connsiteX261" fmla="*/ 1886574 w 42198532"/>
              <a:gd name="connsiteY261" fmla="*/ 1969478 h 6975464"/>
              <a:gd name="connsiteX262" fmla="*/ 1869222 w 42198532"/>
              <a:gd name="connsiteY262" fmla="*/ 1982883 h 6975464"/>
              <a:gd name="connsiteX263" fmla="*/ 1869222 w 42198532"/>
              <a:gd name="connsiteY263" fmla="*/ 1636704 h 6975464"/>
              <a:gd name="connsiteX264" fmla="*/ 1886574 w 42198532"/>
              <a:gd name="connsiteY264" fmla="*/ 1623299 h 6975464"/>
              <a:gd name="connsiteX265" fmla="*/ 1886574 w 42198532"/>
              <a:gd name="connsiteY265" fmla="*/ 1606739 h 6975464"/>
              <a:gd name="connsiteX266" fmla="*/ 1862124 w 42198532"/>
              <a:gd name="connsiteY266" fmla="*/ 1625665 h 6975464"/>
              <a:gd name="connsiteX267" fmla="*/ 1496955 w 42198532"/>
              <a:gd name="connsiteY267" fmla="*/ 1348091 h 6975464"/>
              <a:gd name="connsiteX268" fmla="*/ 1861335 w 42198532"/>
              <a:gd name="connsiteY268" fmla="*/ 1064997 h 6975464"/>
              <a:gd name="connsiteX269" fmla="*/ 2226503 w 42198532"/>
              <a:gd name="connsiteY269" fmla="*/ 1342571 h 6975464"/>
              <a:gd name="connsiteX270" fmla="*/ 1887362 w 42198532"/>
              <a:gd name="connsiteY270" fmla="*/ 1605951 h 6975464"/>
              <a:gd name="connsiteX271" fmla="*/ 1887362 w 42198532"/>
              <a:gd name="connsiteY271" fmla="*/ 1622510 h 6975464"/>
              <a:gd name="connsiteX272" fmla="*/ 2231236 w 42198532"/>
              <a:gd name="connsiteY272" fmla="*/ 1355976 h 6975464"/>
              <a:gd name="connsiteX273" fmla="*/ 2231236 w 42198532"/>
              <a:gd name="connsiteY273" fmla="*/ 1702944 h 6975464"/>
              <a:gd name="connsiteX274" fmla="*/ 1887362 w 42198532"/>
              <a:gd name="connsiteY274" fmla="*/ 1968689 h 6975464"/>
              <a:gd name="connsiteX275" fmla="*/ 1887362 w 42198532"/>
              <a:gd name="connsiteY275" fmla="*/ 1985249 h 6975464"/>
              <a:gd name="connsiteX276" fmla="*/ 2243855 w 42198532"/>
              <a:gd name="connsiteY276" fmla="*/ 1709252 h 6975464"/>
              <a:gd name="connsiteX277" fmla="*/ 2243855 w 42198532"/>
              <a:gd name="connsiteY277" fmla="*/ 1339416 h 6975464"/>
              <a:gd name="connsiteX278" fmla="*/ 1870800 w 42198532"/>
              <a:gd name="connsiteY278" fmla="*/ 1056323 h 6975464"/>
              <a:gd name="connsiteX279" fmla="*/ 1870800 w 42198532"/>
              <a:gd name="connsiteY279" fmla="*/ 707778 h 6975464"/>
              <a:gd name="connsiteX280" fmla="*/ 1857392 w 42198532"/>
              <a:gd name="connsiteY280" fmla="*/ 718030 h 6975464"/>
              <a:gd name="connsiteX281" fmla="*/ 1857392 w 42198532"/>
              <a:gd name="connsiteY281" fmla="*/ 1050803 h 6975464"/>
              <a:gd name="connsiteX282" fmla="*/ 1496167 w 42198532"/>
              <a:gd name="connsiteY282" fmla="*/ 1331531 h 6975464"/>
              <a:gd name="connsiteX283" fmla="*/ 1496167 w 42198532"/>
              <a:gd name="connsiteY283" fmla="*/ 985352 h 6975464"/>
              <a:gd name="connsiteX284" fmla="*/ 1857392 w 42198532"/>
              <a:gd name="connsiteY284" fmla="*/ 704624 h 6975464"/>
              <a:gd name="connsiteX285" fmla="*/ 1857392 w 42198532"/>
              <a:gd name="connsiteY285" fmla="*/ 717241 h 6975464"/>
              <a:gd name="connsiteX286" fmla="*/ 1870800 w 42198532"/>
              <a:gd name="connsiteY286" fmla="*/ 706990 h 6975464"/>
              <a:gd name="connsiteX287" fmla="*/ 1870800 w 42198532"/>
              <a:gd name="connsiteY287" fmla="*/ 688064 h 6975464"/>
              <a:gd name="connsiteX288" fmla="*/ 1509574 w 42198532"/>
              <a:gd name="connsiteY288" fmla="*/ 412856 h 6975464"/>
              <a:gd name="connsiteX289" fmla="*/ 1498533 w 42198532"/>
              <a:gd name="connsiteY289" fmla="*/ 421530 h 6975464"/>
              <a:gd name="connsiteX290" fmla="*/ 1508786 w 42198532"/>
              <a:gd name="connsiteY290" fmla="*/ 412856 h 6975464"/>
              <a:gd name="connsiteX291" fmla="*/ 1493012 w 42198532"/>
              <a:gd name="connsiteY291" fmla="*/ 401028 h 6975464"/>
              <a:gd name="connsiteX292" fmla="*/ 1493012 w 42198532"/>
              <a:gd name="connsiteY292" fmla="*/ 119417 h 6975464"/>
              <a:gd name="connsiteX293" fmla="*/ 1493012 w 42198532"/>
              <a:gd name="connsiteY293" fmla="*/ 117464 h 6975464"/>
              <a:gd name="connsiteX294" fmla="*/ 1398859 w 42198532"/>
              <a:gd name="connsiteY294" fmla="*/ 117464 h 6975464"/>
              <a:gd name="connsiteX295" fmla="*/ 1480393 w 42198532"/>
              <a:gd name="connsiteY295" fmla="*/ 117464 h 6975464"/>
              <a:gd name="connsiteX296" fmla="*/ 1480393 w 42198532"/>
              <a:gd name="connsiteY296" fmla="*/ 201868 h 6975464"/>
              <a:gd name="connsiteX297" fmla="*/ 1480393 w 42198532"/>
              <a:gd name="connsiteY297" fmla="*/ 401028 h 6975464"/>
              <a:gd name="connsiteX298" fmla="*/ 1118379 w 42198532"/>
              <a:gd name="connsiteY298" fmla="*/ 681756 h 6975464"/>
              <a:gd name="connsiteX299" fmla="*/ 1118379 w 42198532"/>
              <a:gd name="connsiteY299" fmla="*/ 335577 h 6975464"/>
              <a:gd name="connsiteX300" fmla="*/ 1379242 w 42198532"/>
              <a:gd name="connsiteY300" fmla="*/ 132719 h 6975464"/>
              <a:gd name="connsiteX301" fmla="*/ 1398859 w 42198532"/>
              <a:gd name="connsiteY301" fmla="*/ 117464 h 6975464"/>
              <a:gd name="connsiteX302" fmla="*/ 840168 w 42198532"/>
              <a:gd name="connsiteY302" fmla="*/ 117464 h 6975464"/>
              <a:gd name="connsiteX303" fmla="*/ 1377550 w 42198532"/>
              <a:gd name="connsiteY303" fmla="*/ 117464 h 6975464"/>
              <a:gd name="connsiteX304" fmla="*/ 1301753 w 42198532"/>
              <a:gd name="connsiteY304" fmla="*/ 176360 h 6975464"/>
              <a:gd name="connsiteX305" fmla="*/ 1112069 w 42198532"/>
              <a:gd name="connsiteY305" fmla="*/ 323748 h 6975464"/>
              <a:gd name="connsiteX306" fmla="*/ 857417 w 42198532"/>
              <a:gd name="connsiteY306" fmla="*/ 130551 h 6975464"/>
              <a:gd name="connsiteX307" fmla="*/ 840168 w 42198532"/>
              <a:gd name="connsiteY307" fmla="*/ 117464 h 6975464"/>
              <a:gd name="connsiteX0" fmla="*/ 738225 w 42198532"/>
              <a:gd name="connsiteY0" fmla="*/ 6911396 h 7004830"/>
              <a:gd name="connsiteX1" fmla="*/ 814828 w 42198532"/>
              <a:gd name="connsiteY1" fmla="*/ 6969750 h 7004830"/>
              <a:gd name="connsiteX2" fmla="*/ 822329 w 42198532"/>
              <a:gd name="connsiteY2" fmla="*/ 6975464 h 7004830"/>
              <a:gd name="connsiteX3" fmla="*/ 655724 w 42198532"/>
              <a:gd name="connsiteY3" fmla="*/ 6975464 h 7004830"/>
              <a:gd name="connsiteX4" fmla="*/ 656989 w 42198532"/>
              <a:gd name="connsiteY4" fmla="*/ 6974481 h 7004830"/>
              <a:gd name="connsiteX5" fmla="*/ 738225 w 42198532"/>
              <a:gd name="connsiteY5" fmla="*/ 6911396 h 7004830"/>
              <a:gd name="connsiteX6" fmla="*/ 733493 w 42198532"/>
              <a:gd name="connsiteY6" fmla="*/ 6551812 h 7004830"/>
              <a:gd name="connsiteX7" fmla="*/ 733493 w 42198532"/>
              <a:gd name="connsiteY7" fmla="*/ 6897991 h 7004830"/>
              <a:gd name="connsiteX8" fmla="*/ 639637 w 42198532"/>
              <a:gd name="connsiteY8" fmla="*/ 6970539 h 7004830"/>
              <a:gd name="connsiteX9" fmla="*/ 656989 w 42198532"/>
              <a:gd name="connsiteY9" fmla="*/ 6974481 h 7004830"/>
              <a:gd name="connsiteX10" fmla="*/ 638848 w 42198532"/>
              <a:gd name="connsiteY10" fmla="*/ 6971327 h 7004830"/>
              <a:gd name="connsiteX11" fmla="*/ 633515 w 42198532"/>
              <a:gd name="connsiteY11" fmla="*/ 6975464 h 7004830"/>
              <a:gd name="connsiteX12" fmla="*/ 371479 w 42198532"/>
              <a:gd name="connsiteY12" fmla="*/ 6975464 h 7004830"/>
              <a:gd name="connsiteX13" fmla="*/ 371479 w 42198532"/>
              <a:gd name="connsiteY13" fmla="*/ 6917056 h 7004830"/>
              <a:gd name="connsiteX14" fmla="*/ 371479 w 42198532"/>
              <a:gd name="connsiteY14" fmla="*/ 6832540 h 7004830"/>
              <a:gd name="connsiteX15" fmla="*/ 733493 w 42198532"/>
              <a:gd name="connsiteY15" fmla="*/ 6551812 h 7004830"/>
              <a:gd name="connsiteX16" fmla="*/ 1106548 w 42198532"/>
              <a:gd name="connsiteY16" fmla="*/ 5904403 h 7004830"/>
              <a:gd name="connsiteX17" fmla="*/ 1106548 w 42198532"/>
              <a:gd name="connsiteY17" fmla="*/ 6251370 h 7004830"/>
              <a:gd name="connsiteX18" fmla="*/ 1012693 w 42198532"/>
              <a:gd name="connsiteY18" fmla="*/ 6323918 h 7004830"/>
              <a:gd name="connsiteX19" fmla="*/ 744534 w 42198532"/>
              <a:gd name="connsiteY19" fmla="*/ 6531309 h 7004830"/>
              <a:gd name="connsiteX20" fmla="*/ 744534 w 42198532"/>
              <a:gd name="connsiteY20" fmla="*/ 6185131 h 7004830"/>
              <a:gd name="connsiteX21" fmla="*/ 873093 w 42198532"/>
              <a:gd name="connsiteY21" fmla="*/ 6085772 h 7004830"/>
              <a:gd name="connsiteX22" fmla="*/ 1106548 w 42198532"/>
              <a:gd name="connsiteY22" fmla="*/ 5904403 h 7004830"/>
              <a:gd name="connsiteX23" fmla="*/ 1739875 w 42198532"/>
              <a:gd name="connsiteY23" fmla="*/ 5788484 h 7004830"/>
              <a:gd name="connsiteX24" fmla="*/ 1726467 w 42198532"/>
              <a:gd name="connsiteY24" fmla="*/ 5794792 h 7004830"/>
              <a:gd name="connsiteX25" fmla="*/ 1739875 w 42198532"/>
              <a:gd name="connsiteY25" fmla="*/ 5788484 h 7004830"/>
              <a:gd name="connsiteX26" fmla="*/ 1488280 w 42198532"/>
              <a:gd name="connsiteY26" fmla="*/ 5613423 h 7004830"/>
              <a:gd name="connsiteX27" fmla="*/ 1726467 w 42198532"/>
              <a:gd name="connsiteY27" fmla="*/ 5794792 h 7004830"/>
              <a:gd name="connsiteX28" fmla="*/ 1853448 w 42198532"/>
              <a:gd name="connsiteY28" fmla="*/ 5890997 h 7004830"/>
              <a:gd name="connsiteX29" fmla="*/ 1489068 w 42198532"/>
              <a:gd name="connsiteY29" fmla="*/ 6174091 h 7004830"/>
              <a:gd name="connsiteX30" fmla="*/ 1123900 w 42198532"/>
              <a:gd name="connsiteY30" fmla="*/ 5896517 h 7004830"/>
              <a:gd name="connsiteX31" fmla="*/ 1488280 w 42198532"/>
              <a:gd name="connsiteY31" fmla="*/ 5613423 h 7004830"/>
              <a:gd name="connsiteX32" fmla="*/ 359648 w 42198532"/>
              <a:gd name="connsiteY32" fmla="*/ 4965225 h 7004830"/>
              <a:gd name="connsiteX33" fmla="*/ 724817 w 42198532"/>
              <a:gd name="connsiteY33" fmla="*/ 5242799 h 7004830"/>
              <a:gd name="connsiteX34" fmla="*/ 487418 w 42198532"/>
              <a:gd name="connsiteY34" fmla="*/ 5426534 h 7004830"/>
              <a:gd name="connsiteX35" fmla="*/ 493727 w 42198532"/>
              <a:gd name="connsiteY35" fmla="*/ 5437574 h 7004830"/>
              <a:gd name="connsiteX36" fmla="*/ 733493 w 42198532"/>
              <a:gd name="connsiteY36" fmla="*/ 5252262 h 7004830"/>
              <a:gd name="connsiteX37" fmla="*/ 733493 w 42198532"/>
              <a:gd name="connsiteY37" fmla="*/ 5598440 h 7004830"/>
              <a:gd name="connsiteX38" fmla="*/ 633328 w 42198532"/>
              <a:gd name="connsiteY38" fmla="*/ 5675720 h 7004830"/>
              <a:gd name="connsiteX39" fmla="*/ 641215 w 42198532"/>
              <a:gd name="connsiteY39" fmla="*/ 5688337 h 7004830"/>
              <a:gd name="connsiteX40" fmla="*/ 737436 w 42198532"/>
              <a:gd name="connsiteY40" fmla="*/ 5613423 h 7004830"/>
              <a:gd name="connsiteX41" fmla="*/ 1102605 w 42198532"/>
              <a:gd name="connsiteY41" fmla="*/ 5890997 h 7004830"/>
              <a:gd name="connsiteX42" fmla="*/ 866783 w 42198532"/>
              <a:gd name="connsiteY42" fmla="*/ 6073943 h 7004830"/>
              <a:gd name="connsiteX43" fmla="*/ 873093 w 42198532"/>
              <a:gd name="connsiteY43" fmla="*/ 6085772 h 7004830"/>
              <a:gd name="connsiteX44" fmla="*/ 865994 w 42198532"/>
              <a:gd name="connsiteY44" fmla="*/ 6074732 h 7004830"/>
              <a:gd name="connsiteX45" fmla="*/ 738225 w 42198532"/>
              <a:gd name="connsiteY45" fmla="*/ 6174091 h 7004830"/>
              <a:gd name="connsiteX46" fmla="*/ 373056 w 42198532"/>
              <a:gd name="connsiteY46" fmla="*/ 5896517 h 7004830"/>
              <a:gd name="connsiteX47" fmla="*/ 640426 w 42198532"/>
              <a:gd name="connsiteY47" fmla="*/ 5689125 h 7004830"/>
              <a:gd name="connsiteX48" fmla="*/ 633328 w 42198532"/>
              <a:gd name="connsiteY48" fmla="*/ 5676508 h 7004830"/>
              <a:gd name="connsiteX49" fmla="*/ 371479 w 42198532"/>
              <a:gd name="connsiteY49" fmla="*/ 5879169 h 7004830"/>
              <a:gd name="connsiteX50" fmla="*/ 371479 w 42198532"/>
              <a:gd name="connsiteY50" fmla="*/ 5532990 h 7004830"/>
              <a:gd name="connsiteX51" fmla="*/ 493727 w 42198532"/>
              <a:gd name="connsiteY51" fmla="*/ 5438362 h 7004830"/>
              <a:gd name="connsiteX52" fmla="*/ 486629 w 42198532"/>
              <a:gd name="connsiteY52" fmla="*/ 5426534 h 7004830"/>
              <a:gd name="connsiteX53" fmla="*/ 365169 w 42198532"/>
              <a:gd name="connsiteY53" fmla="*/ 5521161 h 7004830"/>
              <a:gd name="connsiteX54" fmla="*/ 0 w 42198532"/>
              <a:gd name="connsiteY54" fmla="*/ 5243588 h 7004830"/>
              <a:gd name="connsiteX55" fmla="*/ 359648 w 42198532"/>
              <a:gd name="connsiteY55" fmla="*/ 4965225 h 7004830"/>
              <a:gd name="connsiteX56" fmla="*/ 1106548 w 42198532"/>
              <a:gd name="connsiteY56" fmla="*/ 4604852 h 7004830"/>
              <a:gd name="connsiteX57" fmla="*/ 1106548 w 42198532"/>
              <a:gd name="connsiteY57" fmla="*/ 4951031 h 7004830"/>
              <a:gd name="connsiteX58" fmla="*/ 1018214 w 42198532"/>
              <a:gd name="connsiteY58" fmla="*/ 5019636 h 7004830"/>
              <a:gd name="connsiteX59" fmla="*/ 1025312 w 42198532"/>
              <a:gd name="connsiteY59" fmla="*/ 5030676 h 7004830"/>
              <a:gd name="connsiteX60" fmla="*/ 1017425 w 42198532"/>
              <a:gd name="connsiteY60" fmla="*/ 5020424 h 7004830"/>
              <a:gd name="connsiteX61" fmla="*/ 744534 w 42198532"/>
              <a:gd name="connsiteY61" fmla="*/ 5231759 h 7004830"/>
              <a:gd name="connsiteX62" fmla="*/ 744534 w 42198532"/>
              <a:gd name="connsiteY62" fmla="*/ 4885580 h 7004830"/>
              <a:gd name="connsiteX63" fmla="*/ 856530 w 42198532"/>
              <a:gd name="connsiteY63" fmla="*/ 4798050 h 7004830"/>
              <a:gd name="connsiteX64" fmla="*/ 849432 w 42198532"/>
              <a:gd name="connsiteY64" fmla="*/ 4787799 h 7004830"/>
              <a:gd name="connsiteX65" fmla="*/ 857319 w 42198532"/>
              <a:gd name="connsiteY65" fmla="*/ 4798050 h 7004830"/>
              <a:gd name="connsiteX66" fmla="*/ 1106548 w 42198532"/>
              <a:gd name="connsiteY66" fmla="*/ 4604852 h 7004830"/>
              <a:gd name="connsiteX67" fmla="*/ 737436 w 42198532"/>
              <a:gd name="connsiteY67" fmla="*/ 4313873 h 7004830"/>
              <a:gd name="connsiteX68" fmla="*/ 1102605 w 42198532"/>
              <a:gd name="connsiteY68" fmla="*/ 4591447 h 7004830"/>
              <a:gd name="connsiteX69" fmla="*/ 849432 w 42198532"/>
              <a:gd name="connsiteY69" fmla="*/ 4787799 h 7004830"/>
              <a:gd name="connsiteX70" fmla="*/ 738225 w 42198532"/>
              <a:gd name="connsiteY70" fmla="*/ 4873752 h 7004830"/>
              <a:gd name="connsiteX71" fmla="*/ 373056 w 42198532"/>
              <a:gd name="connsiteY71" fmla="*/ 4596178 h 7004830"/>
              <a:gd name="connsiteX72" fmla="*/ 737436 w 42198532"/>
              <a:gd name="connsiteY72" fmla="*/ 4313873 h 7004830"/>
              <a:gd name="connsiteX73" fmla="*/ 1115224 w 42198532"/>
              <a:gd name="connsiteY73" fmla="*/ 3661732 h 7004830"/>
              <a:gd name="connsiteX74" fmla="*/ 1125477 w 42198532"/>
              <a:gd name="connsiteY74" fmla="*/ 3669618 h 7004830"/>
              <a:gd name="connsiteX75" fmla="*/ 1480393 w 42198532"/>
              <a:gd name="connsiteY75" fmla="*/ 3939306 h 7004830"/>
              <a:gd name="connsiteX76" fmla="*/ 1116013 w 42198532"/>
              <a:gd name="connsiteY76" fmla="*/ 4222399 h 7004830"/>
              <a:gd name="connsiteX77" fmla="*/ 750844 w 42198532"/>
              <a:gd name="connsiteY77" fmla="*/ 3944037 h 7004830"/>
              <a:gd name="connsiteX78" fmla="*/ 1115224 w 42198532"/>
              <a:gd name="connsiteY78" fmla="*/ 3661732 h 7004830"/>
              <a:gd name="connsiteX79" fmla="*/ 1480393 w 42198532"/>
              <a:gd name="connsiteY79" fmla="*/ 2656315 h 7004830"/>
              <a:gd name="connsiteX80" fmla="*/ 1480393 w 42198532"/>
              <a:gd name="connsiteY80" fmla="*/ 3002494 h 7004830"/>
              <a:gd name="connsiteX81" fmla="*/ 1386537 w 42198532"/>
              <a:gd name="connsiteY81" fmla="*/ 3075042 h 7004830"/>
              <a:gd name="connsiteX82" fmla="*/ 1392847 w 42198532"/>
              <a:gd name="connsiteY82" fmla="*/ 3086870 h 7004830"/>
              <a:gd name="connsiteX83" fmla="*/ 1385748 w 42198532"/>
              <a:gd name="connsiteY83" fmla="*/ 3075830 h 7004830"/>
              <a:gd name="connsiteX84" fmla="*/ 1118379 w 42198532"/>
              <a:gd name="connsiteY84" fmla="*/ 3283222 h 7004830"/>
              <a:gd name="connsiteX85" fmla="*/ 1118379 w 42198532"/>
              <a:gd name="connsiteY85" fmla="*/ 2937043 h 7004830"/>
              <a:gd name="connsiteX86" fmla="*/ 1246148 w 42198532"/>
              <a:gd name="connsiteY86" fmla="*/ 2837685 h 7004830"/>
              <a:gd name="connsiteX87" fmla="*/ 1239839 w 42198532"/>
              <a:gd name="connsiteY87" fmla="*/ 2825856 h 7004830"/>
              <a:gd name="connsiteX88" fmla="*/ 1246937 w 42198532"/>
              <a:gd name="connsiteY88" fmla="*/ 2836896 h 7004830"/>
              <a:gd name="connsiteX89" fmla="*/ 1480393 w 42198532"/>
              <a:gd name="connsiteY89" fmla="*/ 2656315 h 7004830"/>
              <a:gd name="connsiteX90" fmla="*/ 732704 w 42198532"/>
              <a:gd name="connsiteY90" fmla="*/ 1716349 h 7004830"/>
              <a:gd name="connsiteX91" fmla="*/ 1097873 w 42198532"/>
              <a:gd name="connsiteY91" fmla="*/ 1993923 h 7004830"/>
              <a:gd name="connsiteX92" fmla="*/ 860473 w 42198532"/>
              <a:gd name="connsiteY92" fmla="*/ 2177658 h 7004830"/>
              <a:gd name="connsiteX93" fmla="*/ 867572 w 42198532"/>
              <a:gd name="connsiteY93" fmla="*/ 2189486 h 7004830"/>
              <a:gd name="connsiteX94" fmla="*/ 1106548 w 42198532"/>
              <a:gd name="connsiteY94" fmla="*/ 2003386 h 7004830"/>
              <a:gd name="connsiteX95" fmla="*/ 1106548 w 42198532"/>
              <a:gd name="connsiteY95" fmla="*/ 2350353 h 7004830"/>
              <a:gd name="connsiteX96" fmla="*/ 1007172 w 42198532"/>
              <a:gd name="connsiteY96" fmla="*/ 2427632 h 7004830"/>
              <a:gd name="connsiteX97" fmla="*/ 1014270 w 42198532"/>
              <a:gd name="connsiteY97" fmla="*/ 2440249 h 7004830"/>
              <a:gd name="connsiteX98" fmla="*/ 1110492 w 42198532"/>
              <a:gd name="connsiteY98" fmla="*/ 2365336 h 7004830"/>
              <a:gd name="connsiteX99" fmla="*/ 1475660 w 42198532"/>
              <a:gd name="connsiteY99" fmla="*/ 2642910 h 7004830"/>
              <a:gd name="connsiteX100" fmla="*/ 1239839 w 42198532"/>
              <a:gd name="connsiteY100" fmla="*/ 2825856 h 7004830"/>
              <a:gd name="connsiteX101" fmla="*/ 1112069 w 42198532"/>
              <a:gd name="connsiteY101" fmla="*/ 2925215 h 7004830"/>
              <a:gd name="connsiteX102" fmla="*/ 746900 w 42198532"/>
              <a:gd name="connsiteY102" fmla="*/ 2647641 h 7004830"/>
              <a:gd name="connsiteX103" fmla="*/ 1013481 w 42198532"/>
              <a:gd name="connsiteY103" fmla="*/ 2440249 h 7004830"/>
              <a:gd name="connsiteX104" fmla="*/ 1006383 w 42198532"/>
              <a:gd name="connsiteY104" fmla="*/ 2427632 h 7004830"/>
              <a:gd name="connsiteX105" fmla="*/ 744534 w 42198532"/>
              <a:gd name="connsiteY105" fmla="*/ 2631081 h 7004830"/>
              <a:gd name="connsiteX106" fmla="*/ 744534 w 42198532"/>
              <a:gd name="connsiteY106" fmla="*/ 2284114 h 7004830"/>
              <a:gd name="connsiteX107" fmla="*/ 866783 w 42198532"/>
              <a:gd name="connsiteY107" fmla="*/ 2189486 h 7004830"/>
              <a:gd name="connsiteX108" fmla="*/ 860473 w 42198532"/>
              <a:gd name="connsiteY108" fmla="*/ 2178447 h 7004830"/>
              <a:gd name="connsiteX109" fmla="*/ 738225 w 42198532"/>
              <a:gd name="connsiteY109" fmla="*/ 2273074 h 7004830"/>
              <a:gd name="connsiteX110" fmla="*/ 373056 w 42198532"/>
              <a:gd name="connsiteY110" fmla="*/ 1995500 h 7004830"/>
              <a:gd name="connsiteX111" fmla="*/ 732704 w 42198532"/>
              <a:gd name="connsiteY111" fmla="*/ 1716349 h 7004830"/>
              <a:gd name="connsiteX112" fmla="*/ 1480393 w 42198532"/>
              <a:gd name="connsiteY112" fmla="*/ 1355976 h 7004830"/>
              <a:gd name="connsiteX113" fmla="*/ 1480393 w 42198532"/>
              <a:gd name="connsiteY113" fmla="*/ 1702944 h 7004830"/>
              <a:gd name="connsiteX114" fmla="*/ 1391269 w 42198532"/>
              <a:gd name="connsiteY114" fmla="*/ 1771549 h 7004830"/>
              <a:gd name="connsiteX115" fmla="*/ 1399156 w 42198532"/>
              <a:gd name="connsiteY115" fmla="*/ 1781800 h 7004830"/>
              <a:gd name="connsiteX116" fmla="*/ 1483547 w 42198532"/>
              <a:gd name="connsiteY116" fmla="*/ 1716349 h 7004830"/>
              <a:gd name="connsiteX117" fmla="*/ 1848716 w 42198532"/>
              <a:gd name="connsiteY117" fmla="*/ 1993923 h 7004830"/>
              <a:gd name="connsiteX118" fmla="*/ 1658639 w 42198532"/>
              <a:gd name="connsiteY118" fmla="*/ 2141384 h 7004830"/>
              <a:gd name="connsiteX119" fmla="*/ 1489068 w 42198532"/>
              <a:gd name="connsiteY119" fmla="*/ 2273074 h 7004830"/>
              <a:gd name="connsiteX120" fmla="*/ 1123900 w 42198532"/>
              <a:gd name="connsiteY120" fmla="*/ 1995500 h 7004830"/>
              <a:gd name="connsiteX121" fmla="*/ 1398368 w 42198532"/>
              <a:gd name="connsiteY121" fmla="*/ 1782588 h 7004830"/>
              <a:gd name="connsiteX122" fmla="*/ 1390481 w 42198532"/>
              <a:gd name="connsiteY122" fmla="*/ 1771549 h 7004830"/>
              <a:gd name="connsiteX123" fmla="*/ 1118379 w 42198532"/>
              <a:gd name="connsiteY123" fmla="*/ 1982883 h 7004830"/>
              <a:gd name="connsiteX124" fmla="*/ 1118379 w 42198532"/>
              <a:gd name="connsiteY124" fmla="*/ 1636704 h 7004830"/>
              <a:gd name="connsiteX125" fmla="*/ 1230374 w 42198532"/>
              <a:gd name="connsiteY125" fmla="*/ 1549963 h 7004830"/>
              <a:gd name="connsiteX126" fmla="*/ 1480393 w 42198532"/>
              <a:gd name="connsiteY126" fmla="*/ 1355976 h 7004830"/>
              <a:gd name="connsiteX127" fmla="*/ 1110492 w 42198532"/>
              <a:gd name="connsiteY127" fmla="*/ 1064997 h 7004830"/>
              <a:gd name="connsiteX128" fmla="*/ 1475660 w 42198532"/>
              <a:gd name="connsiteY128" fmla="*/ 1342571 h 7004830"/>
              <a:gd name="connsiteX129" fmla="*/ 1223276 w 42198532"/>
              <a:gd name="connsiteY129" fmla="*/ 1538923 h 7004830"/>
              <a:gd name="connsiteX130" fmla="*/ 1230374 w 42198532"/>
              <a:gd name="connsiteY130" fmla="*/ 1549963 h 7004830"/>
              <a:gd name="connsiteX131" fmla="*/ 1222487 w 42198532"/>
              <a:gd name="connsiteY131" fmla="*/ 1539711 h 7004830"/>
              <a:gd name="connsiteX132" fmla="*/ 1112069 w 42198532"/>
              <a:gd name="connsiteY132" fmla="*/ 1625665 h 7004830"/>
              <a:gd name="connsiteX133" fmla="*/ 746900 w 42198532"/>
              <a:gd name="connsiteY133" fmla="*/ 1348091 h 7004830"/>
              <a:gd name="connsiteX134" fmla="*/ 1110492 w 42198532"/>
              <a:gd name="connsiteY134" fmla="*/ 1064997 h 7004830"/>
              <a:gd name="connsiteX135" fmla="*/ 1488280 w 42198532"/>
              <a:gd name="connsiteY135" fmla="*/ 413645 h 7004830"/>
              <a:gd name="connsiteX136" fmla="*/ 1498533 w 42198532"/>
              <a:gd name="connsiteY136" fmla="*/ 421530 h 7004830"/>
              <a:gd name="connsiteX137" fmla="*/ 1853448 w 42198532"/>
              <a:gd name="connsiteY137" fmla="*/ 691218 h 7004830"/>
              <a:gd name="connsiteX138" fmla="*/ 1489068 w 42198532"/>
              <a:gd name="connsiteY138" fmla="*/ 973524 h 7004830"/>
              <a:gd name="connsiteX139" fmla="*/ 1123900 w 42198532"/>
              <a:gd name="connsiteY139" fmla="*/ 695950 h 7004830"/>
              <a:gd name="connsiteX140" fmla="*/ 1488280 w 42198532"/>
              <a:gd name="connsiteY140" fmla="*/ 413645 h 7004830"/>
              <a:gd name="connsiteX141" fmla="*/ 1493012 w 42198532"/>
              <a:gd name="connsiteY141" fmla="*/ 117464 h 7004830"/>
              <a:gd name="connsiteX142" fmla="*/ 42118086 w 42198532"/>
              <a:gd name="connsiteY142" fmla="*/ 0 h 7004830"/>
              <a:gd name="connsiteX143" fmla="*/ 42198532 w 42198532"/>
              <a:gd name="connsiteY143" fmla="*/ 7004830 h 7004830"/>
              <a:gd name="connsiteX144" fmla="*/ 843615 w 42198532"/>
              <a:gd name="connsiteY144" fmla="*/ 6975464 h 7004830"/>
              <a:gd name="connsiteX145" fmla="*/ 810785 w 42198532"/>
              <a:gd name="connsiteY145" fmla="*/ 6950504 h 7004830"/>
              <a:gd name="connsiteX146" fmla="*/ 746900 w 42198532"/>
              <a:gd name="connsiteY146" fmla="*/ 6901934 h 7004830"/>
              <a:gd name="connsiteX147" fmla="*/ 746900 w 42198532"/>
              <a:gd name="connsiteY147" fmla="*/ 6547081 h 7004830"/>
              <a:gd name="connsiteX148" fmla="*/ 1019002 w 42198532"/>
              <a:gd name="connsiteY148" fmla="*/ 6335746 h 7004830"/>
              <a:gd name="connsiteX149" fmla="*/ 1012693 w 42198532"/>
              <a:gd name="connsiteY149" fmla="*/ 6323918 h 7004830"/>
              <a:gd name="connsiteX150" fmla="*/ 1019791 w 42198532"/>
              <a:gd name="connsiteY150" fmla="*/ 6334957 h 7004830"/>
              <a:gd name="connsiteX151" fmla="*/ 1110492 w 42198532"/>
              <a:gd name="connsiteY151" fmla="*/ 6264775 h 7004830"/>
              <a:gd name="connsiteX152" fmla="*/ 1489068 w 42198532"/>
              <a:gd name="connsiteY152" fmla="*/ 6553389 h 7004830"/>
              <a:gd name="connsiteX153" fmla="*/ 1870800 w 42198532"/>
              <a:gd name="connsiteY153" fmla="*/ 6257678 h 7004830"/>
              <a:gd name="connsiteX154" fmla="*/ 1870800 w 42198532"/>
              <a:gd name="connsiteY154" fmla="*/ 6139394 h 7004830"/>
              <a:gd name="connsiteX155" fmla="*/ 1857392 w 42198532"/>
              <a:gd name="connsiteY155" fmla="*/ 6144914 h 7004830"/>
              <a:gd name="connsiteX156" fmla="*/ 1857392 w 42198532"/>
              <a:gd name="connsiteY156" fmla="*/ 6251370 h 7004830"/>
              <a:gd name="connsiteX157" fmla="*/ 1495378 w 42198532"/>
              <a:gd name="connsiteY157" fmla="*/ 6531309 h 7004830"/>
              <a:gd name="connsiteX158" fmla="*/ 1495378 w 42198532"/>
              <a:gd name="connsiteY158" fmla="*/ 6185131 h 7004830"/>
              <a:gd name="connsiteX159" fmla="*/ 1857392 w 42198532"/>
              <a:gd name="connsiteY159" fmla="*/ 5904403 h 7004830"/>
              <a:gd name="connsiteX160" fmla="*/ 1857392 w 42198532"/>
              <a:gd name="connsiteY160" fmla="*/ 6144125 h 7004830"/>
              <a:gd name="connsiteX161" fmla="*/ 1870800 w 42198532"/>
              <a:gd name="connsiteY161" fmla="*/ 6138605 h 7004830"/>
              <a:gd name="connsiteX162" fmla="*/ 1870800 w 42198532"/>
              <a:gd name="connsiteY162" fmla="*/ 5887843 h 7004830"/>
              <a:gd name="connsiteX163" fmla="*/ 1739875 w 42198532"/>
              <a:gd name="connsiteY163" fmla="*/ 5788484 h 7004830"/>
              <a:gd name="connsiteX164" fmla="*/ 1497744 w 42198532"/>
              <a:gd name="connsiteY164" fmla="*/ 5604749 h 7004830"/>
              <a:gd name="connsiteX165" fmla="*/ 1497744 w 42198532"/>
              <a:gd name="connsiteY165" fmla="*/ 5424957 h 7004830"/>
              <a:gd name="connsiteX166" fmla="*/ 1484336 w 42198532"/>
              <a:gd name="connsiteY166" fmla="*/ 5427322 h 7004830"/>
              <a:gd name="connsiteX167" fmla="*/ 1484336 w 42198532"/>
              <a:gd name="connsiteY167" fmla="*/ 5598440 h 7004830"/>
              <a:gd name="connsiteX168" fmla="*/ 1122322 w 42198532"/>
              <a:gd name="connsiteY168" fmla="*/ 5879169 h 7004830"/>
              <a:gd name="connsiteX169" fmla="*/ 1122322 w 42198532"/>
              <a:gd name="connsiteY169" fmla="*/ 5532990 h 7004830"/>
              <a:gd name="connsiteX170" fmla="*/ 1292682 w 42198532"/>
              <a:gd name="connsiteY170" fmla="*/ 5400511 h 7004830"/>
              <a:gd name="connsiteX171" fmla="*/ 1285583 w 42198532"/>
              <a:gd name="connsiteY171" fmla="*/ 5390260 h 7004830"/>
              <a:gd name="connsiteX172" fmla="*/ 1116013 w 42198532"/>
              <a:gd name="connsiteY172" fmla="*/ 5521161 h 7004830"/>
              <a:gd name="connsiteX173" fmla="*/ 750844 w 42198532"/>
              <a:gd name="connsiteY173" fmla="*/ 5243588 h 7004830"/>
              <a:gd name="connsiteX174" fmla="*/ 1025312 w 42198532"/>
              <a:gd name="connsiteY174" fmla="*/ 5030676 h 7004830"/>
              <a:gd name="connsiteX175" fmla="*/ 1110492 w 42198532"/>
              <a:gd name="connsiteY175" fmla="*/ 4965225 h 7004830"/>
              <a:gd name="connsiteX176" fmla="*/ 1475660 w 42198532"/>
              <a:gd name="connsiteY176" fmla="*/ 5242799 h 7004830"/>
              <a:gd name="connsiteX177" fmla="*/ 1285583 w 42198532"/>
              <a:gd name="connsiteY177" fmla="*/ 5389472 h 7004830"/>
              <a:gd name="connsiteX178" fmla="*/ 1293470 w 42198532"/>
              <a:gd name="connsiteY178" fmla="*/ 5400511 h 7004830"/>
              <a:gd name="connsiteX179" fmla="*/ 1484336 w 42198532"/>
              <a:gd name="connsiteY179" fmla="*/ 5252262 h 7004830"/>
              <a:gd name="connsiteX180" fmla="*/ 1484336 w 42198532"/>
              <a:gd name="connsiteY180" fmla="*/ 5426534 h 7004830"/>
              <a:gd name="connsiteX181" fmla="*/ 1497744 w 42198532"/>
              <a:gd name="connsiteY181" fmla="*/ 5424168 h 7004830"/>
              <a:gd name="connsiteX182" fmla="*/ 1497744 w 42198532"/>
              <a:gd name="connsiteY182" fmla="*/ 5246742 h 7004830"/>
              <a:gd name="connsiteX183" fmla="*/ 1513518 w 42198532"/>
              <a:gd name="connsiteY183" fmla="*/ 5234125 h 7004830"/>
              <a:gd name="connsiteX184" fmla="*/ 1513518 w 42198532"/>
              <a:gd name="connsiteY184" fmla="*/ 5217565 h 7004830"/>
              <a:gd name="connsiteX185" fmla="*/ 1495378 w 42198532"/>
              <a:gd name="connsiteY185" fmla="*/ 5231759 h 7004830"/>
              <a:gd name="connsiteX186" fmla="*/ 1495378 w 42198532"/>
              <a:gd name="connsiteY186" fmla="*/ 4885580 h 7004830"/>
              <a:gd name="connsiteX187" fmla="*/ 1513518 w 42198532"/>
              <a:gd name="connsiteY187" fmla="*/ 4871386 h 7004830"/>
              <a:gd name="connsiteX188" fmla="*/ 1513518 w 42198532"/>
              <a:gd name="connsiteY188" fmla="*/ 4854826 h 7004830"/>
              <a:gd name="connsiteX189" fmla="*/ 1489068 w 42198532"/>
              <a:gd name="connsiteY189" fmla="*/ 4873752 h 7004830"/>
              <a:gd name="connsiteX190" fmla="*/ 1123900 w 42198532"/>
              <a:gd name="connsiteY190" fmla="*/ 4596178 h 7004830"/>
              <a:gd name="connsiteX191" fmla="*/ 1488280 w 42198532"/>
              <a:gd name="connsiteY191" fmla="*/ 4313873 h 7004830"/>
              <a:gd name="connsiteX192" fmla="*/ 1853448 w 42198532"/>
              <a:gd name="connsiteY192" fmla="*/ 4591447 h 7004830"/>
              <a:gd name="connsiteX193" fmla="*/ 1514307 w 42198532"/>
              <a:gd name="connsiteY193" fmla="*/ 4854826 h 7004830"/>
              <a:gd name="connsiteX194" fmla="*/ 1514307 w 42198532"/>
              <a:gd name="connsiteY194" fmla="*/ 4870598 h 7004830"/>
              <a:gd name="connsiteX195" fmla="*/ 1857392 w 42198532"/>
              <a:gd name="connsiteY195" fmla="*/ 4604852 h 7004830"/>
              <a:gd name="connsiteX196" fmla="*/ 1857392 w 42198532"/>
              <a:gd name="connsiteY196" fmla="*/ 4951031 h 7004830"/>
              <a:gd name="connsiteX197" fmla="*/ 1514307 w 42198532"/>
              <a:gd name="connsiteY197" fmla="*/ 5217565 h 7004830"/>
              <a:gd name="connsiteX198" fmla="*/ 1514307 w 42198532"/>
              <a:gd name="connsiteY198" fmla="*/ 5234125 h 7004830"/>
              <a:gd name="connsiteX199" fmla="*/ 1870800 w 42198532"/>
              <a:gd name="connsiteY199" fmla="*/ 4957339 h 7004830"/>
              <a:gd name="connsiteX200" fmla="*/ 1870800 w 42198532"/>
              <a:gd name="connsiteY200" fmla="*/ 4588292 h 7004830"/>
              <a:gd name="connsiteX201" fmla="*/ 1497744 w 42198532"/>
              <a:gd name="connsiteY201" fmla="*/ 4304410 h 7004830"/>
              <a:gd name="connsiteX202" fmla="*/ 1497744 w 42198532"/>
              <a:gd name="connsiteY202" fmla="*/ 3956654 h 7004830"/>
              <a:gd name="connsiteX203" fmla="*/ 1484336 w 42198532"/>
              <a:gd name="connsiteY203" fmla="*/ 3966905 h 7004830"/>
              <a:gd name="connsiteX204" fmla="*/ 1484336 w 42198532"/>
              <a:gd name="connsiteY204" fmla="*/ 4299679 h 7004830"/>
              <a:gd name="connsiteX205" fmla="*/ 1122322 w 42198532"/>
              <a:gd name="connsiteY205" fmla="*/ 4579618 h 7004830"/>
              <a:gd name="connsiteX206" fmla="*/ 1122322 w 42198532"/>
              <a:gd name="connsiteY206" fmla="*/ 4233439 h 7004830"/>
              <a:gd name="connsiteX207" fmla="*/ 1484336 w 42198532"/>
              <a:gd name="connsiteY207" fmla="*/ 3952712 h 7004830"/>
              <a:gd name="connsiteX208" fmla="*/ 1484336 w 42198532"/>
              <a:gd name="connsiteY208" fmla="*/ 3966117 h 7004830"/>
              <a:gd name="connsiteX209" fmla="*/ 1497744 w 42198532"/>
              <a:gd name="connsiteY209" fmla="*/ 3955866 h 7004830"/>
              <a:gd name="connsiteX210" fmla="*/ 1497744 w 42198532"/>
              <a:gd name="connsiteY210" fmla="*/ 3936152 h 7004830"/>
              <a:gd name="connsiteX211" fmla="*/ 1136519 w 42198532"/>
              <a:gd name="connsiteY211" fmla="*/ 3661732 h 7004830"/>
              <a:gd name="connsiteX212" fmla="*/ 1125477 w 42198532"/>
              <a:gd name="connsiteY212" fmla="*/ 3669618 h 7004830"/>
              <a:gd name="connsiteX213" fmla="*/ 1135730 w 42198532"/>
              <a:gd name="connsiteY213" fmla="*/ 3660943 h 7004830"/>
              <a:gd name="connsiteX214" fmla="*/ 1119956 w 42198532"/>
              <a:gd name="connsiteY214" fmla="*/ 3649115 h 7004830"/>
              <a:gd name="connsiteX215" fmla="*/ 1119956 w 42198532"/>
              <a:gd name="connsiteY215" fmla="*/ 3637286 h 7004830"/>
              <a:gd name="connsiteX216" fmla="*/ 1106548 w 42198532"/>
              <a:gd name="connsiteY216" fmla="*/ 3637286 h 7004830"/>
              <a:gd name="connsiteX217" fmla="*/ 1106548 w 42198532"/>
              <a:gd name="connsiteY217" fmla="*/ 3649903 h 7004830"/>
              <a:gd name="connsiteX218" fmla="*/ 744534 w 42198532"/>
              <a:gd name="connsiteY218" fmla="*/ 3929843 h 7004830"/>
              <a:gd name="connsiteX219" fmla="*/ 744534 w 42198532"/>
              <a:gd name="connsiteY219" fmla="*/ 3612841 h 7004830"/>
              <a:gd name="connsiteX220" fmla="*/ 744534 w 42198532"/>
              <a:gd name="connsiteY220" fmla="*/ 3584453 h 7004830"/>
              <a:gd name="connsiteX221" fmla="*/ 1106548 w 42198532"/>
              <a:gd name="connsiteY221" fmla="*/ 3303725 h 7004830"/>
              <a:gd name="connsiteX222" fmla="*/ 1106548 w 42198532"/>
              <a:gd name="connsiteY222" fmla="*/ 3617573 h 7004830"/>
              <a:gd name="connsiteX223" fmla="*/ 1106548 w 42198532"/>
              <a:gd name="connsiteY223" fmla="*/ 3636498 h 7004830"/>
              <a:gd name="connsiteX224" fmla="*/ 1119956 w 42198532"/>
              <a:gd name="connsiteY224" fmla="*/ 3636498 h 7004830"/>
              <a:gd name="connsiteX225" fmla="*/ 1119956 w 42198532"/>
              <a:gd name="connsiteY225" fmla="*/ 3298205 h 7004830"/>
              <a:gd name="connsiteX226" fmla="*/ 1392847 w 42198532"/>
              <a:gd name="connsiteY226" fmla="*/ 3086870 h 7004830"/>
              <a:gd name="connsiteX227" fmla="*/ 1483547 w 42198532"/>
              <a:gd name="connsiteY227" fmla="*/ 3016688 h 7004830"/>
              <a:gd name="connsiteX228" fmla="*/ 1862913 w 42198532"/>
              <a:gd name="connsiteY228" fmla="*/ 3304513 h 7004830"/>
              <a:gd name="connsiteX229" fmla="*/ 2243855 w 42198532"/>
              <a:gd name="connsiteY229" fmla="*/ 3008803 h 7004830"/>
              <a:gd name="connsiteX230" fmla="*/ 2243855 w 42198532"/>
              <a:gd name="connsiteY230" fmla="*/ 2891307 h 7004830"/>
              <a:gd name="connsiteX231" fmla="*/ 2231236 w 42198532"/>
              <a:gd name="connsiteY231" fmla="*/ 2896827 h 7004830"/>
              <a:gd name="connsiteX232" fmla="*/ 2231236 w 42198532"/>
              <a:gd name="connsiteY232" fmla="*/ 3002494 h 7004830"/>
              <a:gd name="connsiteX233" fmla="*/ 1869222 w 42198532"/>
              <a:gd name="connsiteY233" fmla="*/ 3283222 h 7004830"/>
              <a:gd name="connsiteX234" fmla="*/ 1869222 w 42198532"/>
              <a:gd name="connsiteY234" fmla="*/ 2937043 h 7004830"/>
              <a:gd name="connsiteX235" fmla="*/ 2231236 w 42198532"/>
              <a:gd name="connsiteY235" fmla="*/ 2656315 h 7004830"/>
              <a:gd name="connsiteX236" fmla="*/ 2231236 w 42198532"/>
              <a:gd name="connsiteY236" fmla="*/ 2896038 h 7004830"/>
              <a:gd name="connsiteX237" fmla="*/ 2243855 w 42198532"/>
              <a:gd name="connsiteY237" fmla="*/ 2890518 h 7004830"/>
              <a:gd name="connsiteX238" fmla="*/ 2243855 w 42198532"/>
              <a:gd name="connsiteY238" fmla="*/ 2639755 h 7004830"/>
              <a:gd name="connsiteX239" fmla="*/ 2113720 w 42198532"/>
              <a:gd name="connsiteY239" fmla="*/ 2540397 h 7004830"/>
              <a:gd name="connsiteX240" fmla="*/ 2100312 w 42198532"/>
              <a:gd name="connsiteY240" fmla="*/ 2546705 h 7004830"/>
              <a:gd name="connsiteX241" fmla="*/ 2226503 w 42198532"/>
              <a:gd name="connsiteY241" fmla="*/ 2642910 h 7004830"/>
              <a:gd name="connsiteX242" fmla="*/ 1862124 w 42198532"/>
              <a:gd name="connsiteY242" fmla="*/ 2925215 h 7004830"/>
              <a:gd name="connsiteX243" fmla="*/ 1496955 w 42198532"/>
              <a:gd name="connsiteY243" fmla="*/ 2647641 h 7004830"/>
              <a:gd name="connsiteX244" fmla="*/ 1861335 w 42198532"/>
              <a:gd name="connsiteY244" fmla="*/ 2365336 h 7004830"/>
              <a:gd name="connsiteX245" fmla="*/ 2099523 w 42198532"/>
              <a:gd name="connsiteY245" fmla="*/ 2545916 h 7004830"/>
              <a:gd name="connsiteX246" fmla="*/ 2112931 w 42198532"/>
              <a:gd name="connsiteY246" fmla="*/ 2539608 h 7004830"/>
              <a:gd name="connsiteX247" fmla="*/ 1870800 w 42198532"/>
              <a:gd name="connsiteY247" fmla="*/ 2355873 h 7004830"/>
              <a:gd name="connsiteX248" fmla="*/ 1870800 w 42198532"/>
              <a:gd name="connsiteY248" fmla="*/ 2176869 h 7004830"/>
              <a:gd name="connsiteX249" fmla="*/ 1857392 w 42198532"/>
              <a:gd name="connsiteY249" fmla="*/ 2178447 h 7004830"/>
              <a:gd name="connsiteX250" fmla="*/ 1857392 w 42198532"/>
              <a:gd name="connsiteY250" fmla="*/ 2350353 h 7004830"/>
              <a:gd name="connsiteX251" fmla="*/ 1496167 w 42198532"/>
              <a:gd name="connsiteY251" fmla="*/ 2631081 h 7004830"/>
              <a:gd name="connsiteX252" fmla="*/ 1496167 w 42198532"/>
              <a:gd name="connsiteY252" fmla="*/ 2284114 h 7004830"/>
              <a:gd name="connsiteX253" fmla="*/ 1666526 w 42198532"/>
              <a:gd name="connsiteY253" fmla="*/ 2152424 h 7004830"/>
              <a:gd name="connsiteX254" fmla="*/ 1658639 w 42198532"/>
              <a:gd name="connsiteY254" fmla="*/ 2141384 h 7004830"/>
              <a:gd name="connsiteX255" fmla="*/ 1666526 w 42198532"/>
              <a:gd name="connsiteY255" fmla="*/ 2151636 h 7004830"/>
              <a:gd name="connsiteX256" fmla="*/ 1857392 w 42198532"/>
              <a:gd name="connsiteY256" fmla="*/ 2003386 h 7004830"/>
              <a:gd name="connsiteX257" fmla="*/ 1857392 w 42198532"/>
              <a:gd name="connsiteY257" fmla="*/ 2177658 h 7004830"/>
              <a:gd name="connsiteX258" fmla="*/ 1870800 w 42198532"/>
              <a:gd name="connsiteY258" fmla="*/ 2176081 h 7004830"/>
              <a:gd name="connsiteX259" fmla="*/ 1870800 w 42198532"/>
              <a:gd name="connsiteY259" fmla="*/ 1998654 h 7004830"/>
              <a:gd name="connsiteX260" fmla="*/ 1886574 w 42198532"/>
              <a:gd name="connsiteY260" fmla="*/ 1986037 h 7004830"/>
              <a:gd name="connsiteX261" fmla="*/ 1886574 w 42198532"/>
              <a:gd name="connsiteY261" fmla="*/ 1969478 h 7004830"/>
              <a:gd name="connsiteX262" fmla="*/ 1869222 w 42198532"/>
              <a:gd name="connsiteY262" fmla="*/ 1982883 h 7004830"/>
              <a:gd name="connsiteX263" fmla="*/ 1869222 w 42198532"/>
              <a:gd name="connsiteY263" fmla="*/ 1636704 h 7004830"/>
              <a:gd name="connsiteX264" fmla="*/ 1886574 w 42198532"/>
              <a:gd name="connsiteY264" fmla="*/ 1623299 h 7004830"/>
              <a:gd name="connsiteX265" fmla="*/ 1886574 w 42198532"/>
              <a:gd name="connsiteY265" fmla="*/ 1606739 h 7004830"/>
              <a:gd name="connsiteX266" fmla="*/ 1862124 w 42198532"/>
              <a:gd name="connsiteY266" fmla="*/ 1625665 h 7004830"/>
              <a:gd name="connsiteX267" fmla="*/ 1496955 w 42198532"/>
              <a:gd name="connsiteY267" fmla="*/ 1348091 h 7004830"/>
              <a:gd name="connsiteX268" fmla="*/ 1861335 w 42198532"/>
              <a:gd name="connsiteY268" fmla="*/ 1064997 h 7004830"/>
              <a:gd name="connsiteX269" fmla="*/ 2226503 w 42198532"/>
              <a:gd name="connsiteY269" fmla="*/ 1342571 h 7004830"/>
              <a:gd name="connsiteX270" fmla="*/ 1887362 w 42198532"/>
              <a:gd name="connsiteY270" fmla="*/ 1605951 h 7004830"/>
              <a:gd name="connsiteX271" fmla="*/ 1887362 w 42198532"/>
              <a:gd name="connsiteY271" fmla="*/ 1622510 h 7004830"/>
              <a:gd name="connsiteX272" fmla="*/ 2231236 w 42198532"/>
              <a:gd name="connsiteY272" fmla="*/ 1355976 h 7004830"/>
              <a:gd name="connsiteX273" fmla="*/ 2231236 w 42198532"/>
              <a:gd name="connsiteY273" fmla="*/ 1702944 h 7004830"/>
              <a:gd name="connsiteX274" fmla="*/ 1887362 w 42198532"/>
              <a:gd name="connsiteY274" fmla="*/ 1968689 h 7004830"/>
              <a:gd name="connsiteX275" fmla="*/ 1887362 w 42198532"/>
              <a:gd name="connsiteY275" fmla="*/ 1985249 h 7004830"/>
              <a:gd name="connsiteX276" fmla="*/ 2243855 w 42198532"/>
              <a:gd name="connsiteY276" fmla="*/ 1709252 h 7004830"/>
              <a:gd name="connsiteX277" fmla="*/ 2243855 w 42198532"/>
              <a:gd name="connsiteY277" fmla="*/ 1339416 h 7004830"/>
              <a:gd name="connsiteX278" fmla="*/ 1870800 w 42198532"/>
              <a:gd name="connsiteY278" fmla="*/ 1056323 h 7004830"/>
              <a:gd name="connsiteX279" fmla="*/ 1870800 w 42198532"/>
              <a:gd name="connsiteY279" fmla="*/ 707778 h 7004830"/>
              <a:gd name="connsiteX280" fmla="*/ 1857392 w 42198532"/>
              <a:gd name="connsiteY280" fmla="*/ 718030 h 7004830"/>
              <a:gd name="connsiteX281" fmla="*/ 1857392 w 42198532"/>
              <a:gd name="connsiteY281" fmla="*/ 1050803 h 7004830"/>
              <a:gd name="connsiteX282" fmla="*/ 1496167 w 42198532"/>
              <a:gd name="connsiteY282" fmla="*/ 1331531 h 7004830"/>
              <a:gd name="connsiteX283" fmla="*/ 1496167 w 42198532"/>
              <a:gd name="connsiteY283" fmla="*/ 985352 h 7004830"/>
              <a:gd name="connsiteX284" fmla="*/ 1857392 w 42198532"/>
              <a:gd name="connsiteY284" fmla="*/ 704624 h 7004830"/>
              <a:gd name="connsiteX285" fmla="*/ 1857392 w 42198532"/>
              <a:gd name="connsiteY285" fmla="*/ 717241 h 7004830"/>
              <a:gd name="connsiteX286" fmla="*/ 1870800 w 42198532"/>
              <a:gd name="connsiteY286" fmla="*/ 706990 h 7004830"/>
              <a:gd name="connsiteX287" fmla="*/ 1870800 w 42198532"/>
              <a:gd name="connsiteY287" fmla="*/ 688064 h 7004830"/>
              <a:gd name="connsiteX288" fmla="*/ 1509574 w 42198532"/>
              <a:gd name="connsiteY288" fmla="*/ 412856 h 7004830"/>
              <a:gd name="connsiteX289" fmla="*/ 1498533 w 42198532"/>
              <a:gd name="connsiteY289" fmla="*/ 421530 h 7004830"/>
              <a:gd name="connsiteX290" fmla="*/ 1508786 w 42198532"/>
              <a:gd name="connsiteY290" fmla="*/ 412856 h 7004830"/>
              <a:gd name="connsiteX291" fmla="*/ 1493012 w 42198532"/>
              <a:gd name="connsiteY291" fmla="*/ 401028 h 7004830"/>
              <a:gd name="connsiteX292" fmla="*/ 1493012 w 42198532"/>
              <a:gd name="connsiteY292" fmla="*/ 119417 h 7004830"/>
              <a:gd name="connsiteX293" fmla="*/ 1493012 w 42198532"/>
              <a:gd name="connsiteY293" fmla="*/ 117464 h 7004830"/>
              <a:gd name="connsiteX294" fmla="*/ 1398859 w 42198532"/>
              <a:gd name="connsiteY294" fmla="*/ 117464 h 7004830"/>
              <a:gd name="connsiteX295" fmla="*/ 1480393 w 42198532"/>
              <a:gd name="connsiteY295" fmla="*/ 117464 h 7004830"/>
              <a:gd name="connsiteX296" fmla="*/ 1480393 w 42198532"/>
              <a:gd name="connsiteY296" fmla="*/ 201868 h 7004830"/>
              <a:gd name="connsiteX297" fmla="*/ 1480393 w 42198532"/>
              <a:gd name="connsiteY297" fmla="*/ 401028 h 7004830"/>
              <a:gd name="connsiteX298" fmla="*/ 1118379 w 42198532"/>
              <a:gd name="connsiteY298" fmla="*/ 681756 h 7004830"/>
              <a:gd name="connsiteX299" fmla="*/ 1118379 w 42198532"/>
              <a:gd name="connsiteY299" fmla="*/ 335577 h 7004830"/>
              <a:gd name="connsiteX300" fmla="*/ 1379242 w 42198532"/>
              <a:gd name="connsiteY300" fmla="*/ 132719 h 7004830"/>
              <a:gd name="connsiteX301" fmla="*/ 1398859 w 42198532"/>
              <a:gd name="connsiteY301" fmla="*/ 117464 h 7004830"/>
              <a:gd name="connsiteX302" fmla="*/ 840168 w 42198532"/>
              <a:gd name="connsiteY302" fmla="*/ 117464 h 7004830"/>
              <a:gd name="connsiteX303" fmla="*/ 1377550 w 42198532"/>
              <a:gd name="connsiteY303" fmla="*/ 117464 h 7004830"/>
              <a:gd name="connsiteX304" fmla="*/ 1301753 w 42198532"/>
              <a:gd name="connsiteY304" fmla="*/ 176360 h 7004830"/>
              <a:gd name="connsiteX305" fmla="*/ 1112069 w 42198532"/>
              <a:gd name="connsiteY305" fmla="*/ 323748 h 7004830"/>
              <a:gd name="connsiteX306" fmla="*/ 857417 w 42198532"/>
              <a:gd name="connsiteY306" fmla="*/ 130551 h 7004830"/>
              <a:gd name="connsiteX307" fmla="*/ 840168 w 42198532"/>
              <a:gd name="connsiteY307" fmla="*/ 117464 h 7004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Lst>
            <a:rect l="l" t="t" r="r" b="b"/>
            <a:pathLst>
              <a:path w="42198532" h="7004830" extrusionOk="0">
                <a:moveTo>
                  <a:pt x="738225" y="6911396"/>
                </a:moveTo>
                <a:lnTo>
                  <a:pt x="814828" y="6969750"/>
                </a:lnTo>
                <a:lnTo>
                  <a:pt x="822329" y="6975464"/>
                </a:lnTo>
                <a:lnTo>
                  <a:pt x="655724" y="6975464"/>
                </a:lnTo>
                <a:lnTo>
                  <a:pt x="656989" y="6974481"/>
                </a:lnTo>
                <a:lnTo>
                  <a:pt x="738225" y="6911396"/>
                </a:lnTo>
                <a:close/>
                <a:moveTo>
                  <a:pt x="733493" y="6551812"/>
                </a:moveTo>
                <a:lnTo>
                  <a:pt x="733493" y="6897991"/>
                </a:lnTo>
                <a:lnTo>
                  <a:pt x="639637" y="6970539"/>
                </a:lnTo>
                <a:cubicBezTo>
                  <a:pt x="645158" y="6972116"/>
                  <a:pt x="650679" y="6972904"/>
                  <a:pt x="656989" y="6974481"/>
                </a:cubicBezTo>
                <a:cubicBezTo>
                  <a:pt x="650679" y="6973693"/>
                  <a:pt x="644369" y="6972116"/>
                  <a:pt x="638848" y="6971327"/>
                </a:cubicBezTo>
                <a:lnTo>
                  <a:pt x="633515" y="6975464"/>
                </a:lnTo>
                <a:lnTo>
                  <a:pt x="371479" y="6975464"/>
                </a:lnTo>
                <a:lnTo>
                  <a:pt x="371479" y="6917056"/>
                </a:lnTo>
                <a:lnTo>
                  <a:pt x="371479" y="6832540"/>
                </a:lnTo>
                <a:lnTo>
                  <a:pt x="733493" y="6551812"/>
                </a:lnTo>
                <a:close/>
                <a:moveTo>
                  <a:pt x="1106548" y="5904403"/>
                </a:moveTo>
                <a:lnTo>
                  <a:pt x="1106548" y="6251370"/>
                </a:lnTo>
                <a:lnTo>
                  <a:pt x="1012693" y="6323918"/>
                </a:lnTo>
                <a:lnTo>
                  <a:pt x="744534" y="6531309"/>
                </a:lnTo>
                <a:lnTo>
                  <a:pt x="744534" y="6185131"/>
                </a:lnTo>
                <a:lnTo>
                  <a:pt x="873093" y="6085772"/>
                </a:lnTo>
                <a:lnTo>
                  <a:pt x="1106548" y="5904403"/>
                </a:lnTo>
                <a:close/>
                <a:moveTo>
                  <a:pt x="1739875" y="5788484"/>
                </a:moveTo>
                <a:lnTo>
                  <a:pt x="1726467" y="5794792"/>
                </a:lnTo>
                <a:lnTo>
                  <a:pt x="1739875" y="5788484"/>
                </a:lnTo>
                <a:close/>
                <a:moveTo>
                  <a:pt x="1488280" y="5613423"/>
                </a:moveTo>
                <a:lnTo>
                  <a:pt x="1726467" y="5794792"/>
                </a:lnTo>
                <a:lnTo>
                  <a:pt x="1853448" y="5890997"/>
                </a:lnTo>
                <a:lnTo>
                  <a:pt x="1489068" y="6174091"/>
                </a:lnTo>
                <a:lnTo>
                  <a:pt x="1123900" y="5896517"/>
                </a:lnTo>
                <a:lnTo>
                  <a:pt x="1488280" y="5613423"/>
                </a:lnTo>
                <a:close/>
                <a:moveTo>
                  <a:pt x="359648" y="4965225"/>
                </a:moveTo>
                <a:lnTo>
                  <a:pt x="724817" y="5242799"/>
                </a:lnTo>
                <a:lnTo>
                  <a:pt x="487418" y="5426534"/>
                </a:lnTo>
                <a:lnTo>
                  <a:pt x="493727" y="5437574"/>
                </a:lnTo>
                <a:lnTo>
                  <a:pt x="733493" y="5252262"/>
                </a:lnTo>
                <a:lnTo>
                  <a:pt x="733493" y="5598440"/>
                </a:lnTo>
                <a:lnTo>
                  <a:pt x="633328" y="5675720"/>
                </a:lnTo>
                <a:lnTo>
                  <a:pt x="641215" y="5688337"/>
                </a:lnTo>
                <a:lnTo>
                  <a:pt x="737436" y="5613423"/>
                </a:lnTo>
                <a:lnTo>
                  <a:pt x="1102605" y="5890997"/>
                </a:lnTo>
                <a:lnTo>
                  <a:pt x="866783" y="6073943"/>
                </a:lnTo>
                <a:lnTo>
                  <a:pt x="873093" y="6085772"/>
                </a:lnTo>
                <a:lnTo>
                  <a:pt x="865994" y="6074732"/>
                </a:lnTo>
                <a:lnTo>
                  <a:pt x="738225" y="6174091"/>
                </a:lnTo>
                <a:lnTo>
                  <a:pt x="373056" y="5896517"/>
                </a:lnTo>
                <a:lnTo>
                  <a:pt x="640426" y="5689125"/>
                </a:lnTo>
                <a:lnTo>
                  <a:pt x="633328" y="5676508"/>
                </a:lnTo>
                <a:lnTo>
                  <a:pt x="371479" y="5879169"/>
                </a:lnTo>
                <a:lnTo>
                  <a:pt x="371479" y="5532990"/>
                </a:lnTo>
                <a:lnTo>
                  <a:pt x="493727" y="5438362"/>
                </a:lnTo>
                <a:lnTo>
                  <a:pt x="486629" y="5426534"/>
                </a:lnTo>
                <a:lnTo>
                  <a:pt x="365169" y="5521161"/>
                </a:lnTo>
                <a:lnTo>
                  <a:pt x="0" y="5243588"/>
                </a:lnTo>
                <a:lnTo>
                  <a:pt x="359648" y="4965225"/>
                </a:lnTo>
                <a:close/>
                <a:moveTo>
                  <a:pt x="1106548" y="4604852"/>
                </a:moveTo>
                <a:lnTo>
                  <a:pt x="1106548" y="4951031"/>
                </a:lnTo>
                <a:lnTo>
                  <a:pt x="1018214" y="5019636"/>
                </a:lnTo>
                <a:lnTo>
                  <a:pt x="1025312" y="5030676"/>
                </a:lnTo>
                <a:lnTo>
                  <a:pt x="1017425" y="5020424"/>
                </a:lnTo>
                <a:lnTo>
                  <a:pt x="744534" y="5231759"/>
                </a:lnTo>
                <a:lnTo>
                  <a:pt x="744534" y="4885580"/>
                </a:lnTo>
                <a:lnTo>
                  <a:pt x="856530" y="4798050"/>
                </a:lnTo>
                <a:lnTo>
                  <a:pt x="849432" y="4787799"/>
                </a:lnTo>
                <a:lnTo>
                  <a:pt x="857319" y="4798050"/>
                </a:lnTo>
                <a:lnTo>
                  <a:pt x="1106548" y="4604852"/>
                </a:lnTo>
                <a:close/>
                <a:moveTo>
                  <a:pt x="737436" y="4313873"/>
                </a:moveTo>
                <a:lnTo>
                  <a:pt x="1102605" y="4591447"/>
                </a:lnTo>
                <a:lnTo>
                  <a:pt x="849432" y="4787799"/>
                </a:lnTo>
                <a:lnTo>
                  <a:pt x="738225" y="4873752"/>
                </a:lnTo>
                <a:lnTo>
                  <a:pt x="373056" y="4596178"/>
                </a:lnTo>
                <a:lnTo>
                  <a:pt x="737436" y="4313873"/>
                </a:lnTo>
                <a:close/>
                <a:moveTo>
                  <a:pt x="1115224" y="3661732"/>
                </a:moveTo>
                <a:lnTo>
                  <a:pt x="1125477" y="3669618"/>
                </a:lnTo>
                <a:lnTo>
                  <a:pt x="1480393" y="3939306"/>
                </a:lnTo>
                <a:lnTo>
                  <a:pt x="1116013" y="4222399"/>
                </a:lnTo>
                <a:lnTo>
                  <a:pt x="750844" y="3944037"/>
                </a:lnTo>
                <a:lnTo>
                  <a:pt x="1115224" y="3661732"/>
                </a:lnTo>
                <a:close/>
                <a:moveTo>
                  <a:pt x="1480393" y="2656315"/>
                </a:moveTo>
                <a:lnTo>
                  <a:pt x="1480393" y="3002494"/>
                </a:lnTo>
                <a:lnTo>
                  <a:pt x="1386537" y="3075042"/>
                </a:lnTo>
                <a:lnTo>
                  <a:pt x="1392847" y="3086870"/>
                </a:lnTo>
                <a:lnTo>
                  <a:pt x="1385748" y="3075830"/>
                </a:lnTo>
                <a:lnTo>
                  <a:pt x="1118379" y="3283222"/>
                </a:lnTo>
                <a:lnTo>
                  <a:pt x="1118379" y="2937043"/>
                </a:lnTo>
                <a:lnTo>
                  <a:pt x="1246148" y="2837685"/>
                </a:lnTo>
                <a:lnTo>
                  <a:pt x="1239839" y="2825856"/>
                </a:lnTo>
                <a:lnTo>
                  <a:pt x="1246937" y="2836896"/>
                </a:lnTo>
                <a:lnTo>
                  <a:pt x="1480393" y="2656315"/>
                </a:lnTo>
                <a:close/>
                <a:moveTo>
                  <a:pt x="732704" y="1716349"/>
                </a:moveTo>
                <a:lnTo>
                  <a:pt x="1097873" y="1993923"/>
                </a:lnTo>
                <a:lnTo>
                  <a:pt x="860473" y="2177658"/>
                </a:lnTo>
                <a:lnTo>
                  <a:pt x="867572" y="2189486"/>
                </a:lnTo>
                <a:lnTo>
                  <a:pt x="1106548" y="2003386"/>
                </a:lnTo>
                <a:lnTo>
                  <a:pt x="1106548" y="2350353"/>
                </a:lnTo>
                <a:lnTo>
                  <a:pt x="1007172" y="2427632"/>
                </a:lnTo>
                <a:lnTo>
                  <a:pt x="1014270" y="2440249"/>
                </a:lnTo>
                <a:lnTo>
                  <a:pt x="1110492" y="2365336"/>
                </a:lnTo>
                <a:lnTo>
                  <a:pt x="1475660" y="2642910"/>
                </a:lnTo>
                <a:lnTo>
                  <a:pt x="1239839" y="2825856"/>
                </a:lnTo>
                <a:lnTo>
                  <a:pt x="1112069" y="2925215"/>
                </a:lnTo>
                <a:lnTo>
                  <a:pt x="746900" y="2647641"/>
                </a:lnTo>
                <a:lnTo>
                  <a:pt x="1013481" y="2440249"/>
                </a:lnTo>
                <a:lnTo>
                  <a:pt x="1006383" y="2427632"/>
                </a:lnTo>
                <a:lnTo>
                  <a:pt x="744534" y="2631081"/>
                </a:lnTo>
                <a:lnTo>
                  <a:pt x="744534" y="2284114"/>
                </a:lnTo>
                <a:lnTo>
                  <a:pt x="866783" y="2189486"/>
                </a:lnTo>
                <a:lnTo>
                  <a:pt x="860473" y="2178447"/>
                </a:lnTo>
                <a:lnTo>
                  <a:pt x="738225" y="2273074"/>
                </a:lnTo>
                <a:lnTo>
                  <a:pt x="373056" y="1995500"/>
                </a:lnTo>
                <a:lnTo>
                  <a:pt x="732704" y="1716349"/>
                </a:lnTo>
                <a:close/>
                <a:moveTo>
                  <a:pt x="1480393" y="1355976"/>
                </a:moveTo>
                <a:lnTo>
                  <a:pt x="1480393" y="1702944"/>
                </a:lnTo>
                <a:lnTo>
                  <a:pt x="1391269" y="1771549"/>
                </a:lnTo>
                <a:lnTo>
                  <a:pt x="1399156" y="1781800"/>
                </a:lnTo>
                <a:lnTo>
                  <a:pt x="1483547" y="1716349"/>
                </a:lnTo>
                <a:lnTo>
                  <a:pt x="1848716" y="1993923"/>
                </a:lnTo>
                <a:lnTo>
                  <a:pt x="1658639" y="2141384"/>
                </a:lnTo>
                <a:lnTo>
                  <a:pt x="1489068" y="2273074"/>
                </a:lnTo>
                <a:lnTo>
                  <a:pt x="1123900" y="1995500"/>
                </a:lnTo>
                <a:lnTo>
                  <a:pt x="1398368" y="1782588"/>
                </a:lnTo>
                <a:lnTo>
                  <a:pt x="1390481" y="1771549"/>
                </a:lnTo>
                <a:lnTo>
                  <a:pt x="1118379" y="1982883"/>
                </a:lnTo>
                <a:lnTo>
                  <a:pt x="1118379" y="1636704"/>
                </a:lnTo>
                <a:lnTo>
                  <a:pt x="1230374" y="1549963"/>
                </a:lnTo>
                <a:lnTo>
                  <a:pt x="1480393" y="1355976"/>
                </a:lnTo>
                <a:close/>
                <a:moveTo>
                  <a:pt x="1110492" y="1064997"/>
                </a:moveTo>
                <a:lnTo>
                  <a:pt x="1475660" y="1342571"/>
                </a:lnTo>
                <a:lnTo>
                  <a:pt x="1223276" y="1538923"/>
                </a:lnTo>
                <a:lnTo>
                  <a:pt x="1230374" y="1549963"/>
                </a:lnTo>
                <a:lnTo>
                  <a:pt x="1222487" y="1539711"/>
                </a:lnTo>
                <a:lnTo>
                  <a:pt x="1112069" y="1625665"/>
                </a:lnTo>
                <a:lnTo>
                  <a:pt x="746900" y="1348091"/>
                </a:lnTo>
                <a:lnTo>
                  <a:pt x="1110492" y="1064997"/>
                </a:lnTo>
                <a:close/>
                <a:moveTo>
                  <a:pt x="1488280" y="413645"/>
                </a:moveTo>
                <a:lnTo>
                  <a:pt x="1498533" y="421530"/>
                </a:lnTo>
                <a:lnTo>
                  <a:pt x="1853448" y="691218"/>
                </a:lnTo>
                <a:lnTo>
                  <a:pt x="1489068" y="973524"/>
                </a:lnTo>
                <a:lnTo>
                  <a:pt x="1123900" y="695950"/>
                </a:lnTo>
                <a:lnTo>
                  <a:pt x="1488280" y="413645"/>
                </a:lnTo>
                <a:close/>
                <a:moveTo>
                  <a:pt x="1493012" y="117464"/>
                </a:moveTo>
                <a:lnTo>
                  <a:pt x="42118086" y="0"/>
                </a:lnTo>
                <a:lnTo>
                  <a:pt x="42198532" y="7004830"/>
                </a:lnTo>
                <a:lnTo>
                  <a:pt x="843615" y="6975464"/>
                </a:lnTo>
                <a:lnTo>
                  <a:pt x="810785" y="6950504"/>
                </a:lnTo>
                <a:lnTo>
                  <a:pt x="746900" y="6901934"/>
                </a:lnTo>
                <a:lnTo>
                  <a:pt x="746900" y="6547081"/>
                </a:lnTo>
                <a:lnTo>
                  <a:pt x="1019002" y="6335746"/>
                </a:lnTo>
                <a:lnTo>
                  <a:pt x="1012693" y="6323918"/>
                </a:lnTo>
                <a:lnTo>
                  <a:pt x="1019791" y="6334957"/>
                </a:lnTo>
                <a:lnTo>
                  <a:pt x="1110492" y="6264775"/>
                </a:lnTo>
                <a:lnTo>
                  <a:pt x="1489068" y="6553389"/>
                </a:lnTo>
                <a:lnTo>
                  <a:pt x="1870800" y="6257678"/>
                </a:lnTo>
                <a:lnTo>
                  <a:pt x="1870800" y="6139394"/>
                </a:lnTo>
                <a:lnTo>
                  <a:pt x="1857392" y="6144914"/>
                </a:lnTo>
                <a:lnTo>
                  <a:pt x="1857392" y="6251370"/>
                </a:lnTo>
                <a:lnTo>
                  <a:pt x="1495378" y="6531309"/>
                </a:lnTo>
                <a:lnTo>
                  <a:pt x="1495378" y="6185131"/>
                </a:lnTo>
                <a:lnTo>
                  <a:pt x="1857392" y="5904403"/>
                </a:lnTo>
                <a:lnTo>
                  <a:pt x="1857392" y="6144125"/>
                </a:lnTo>
                <a:lnTo>
                  <a:pt x="1870800" y="6138605"/>
                </a:lnTo>
                <a:lnTo>
                  <a:pt x="1870800" y="5887843"/>
                </a:lnTo>
                <a:lnTo>
                  <a:pt x="1739875" y="5788484"/>
                </a:lnTo>
                <a:lnTo>
                  <a:pt x="1497744" y="5604749"/>
                </a:lnTo>
                <a:lnTo>
                  <a:pt x="1497744" y="5424957"/>
                </a:lnTo>
                <a:lnTo>
                  <a:pt x="1484336" y="5427322"/>
                </a:lnTo>
                <a:lnTo>
                  <a:pt x="1484336" y="5598440"/>
                </a:lnTo>
                <a:lnTo>
                  <a:pt x="1122322" y="5879169"/>
                </a:lnTo>
                <a:lnTo>
                  <a:pt x="1122322" y="5532990"/>
                </a:lnTo>
                <a:lnTo>
                  <a:pt x="1292682" y="5400511"/>
                </a:lnTo>
                <a:lnTo>
                  <a:pt x="1285583" y="5390260"/>
                </a:lnTo>
                <a:lnTo>
                  <a:pt x="1116013" y="5521161"/>
                </a:lnTo>
                <a:lnTo>
                  <a:pt x="750844" y="5243588"/>
                </a:lnTo>
                <a:lnTo>
                  <a:pt x="1025312" y="5030676"/>
                </a:lnTo>
                <a:lnTo>
                  <a:pt x="1110492" y="4965225"/>
                </a:lnTo>
                <a:lnTo>
                  <a:pt x="1475660" y="5242799"/>
                </a:lnTo>
                <a:lnTo>
                  <a:pt x="1285583" y="5389472"/>
                </a:lnTo>
                <a:lnTo>
                  <a:pt x="1293470" y="5400511"/>
                </a:lnTo>
                <a:lnTo>
                  <a:pt x="1484336" y="5252262"/>
                </a:lnTo>
                <a:lnTo>
                  <a:pt x="1484336" y="5426534"/>
                </a:lnTo>
                <a:lnTo>
                  <a:pt x="1497744" y="5424168"/>
                </a:lnTo>
                <a:lnTo>
                  <a:pt x="1497744" y="5246742"/>
                </a:lnTo>
                <a:lnTo>
                  <a:pt x="1513518" y="5234125"/>
                </a:lnTo>
                <a:lnTo>
                  <a:pt x="1513518" y="5217565"/>
                </a:lnTo>
                <a:lnTo>
                  <a:pt x="1495378" y="5231759"/>
                </a:lnTo>
                <a:lnTo>
                  <a:pt x="1495378" y="4885580"/>
                </a:lnTo>
                <a:lnTo>
                  <a:pt x="1513518" y="4871386"/>
                </a:lnTo>
                <a:lnTo>
                  <a:pt x="1513518" y="4854826"/>
                </a:lnTo>
                <a:lnTo>
                  <a:pt x="1489068" y="4873752"/>
                </a:lnTo>
                <a:lnTo>
                  <a:pt x="1123900" y="4596178"/>
                </a:lnTo>
                <a:lnTo>
                  <a:pt x="1488280" y="4313873"/>
                </a:lnTo>
                <a:lnTo>
                  <a:pt x="1853448" y="4591447"/>
                </a:lnTo>
                <a:lnTo>
                  <a:pt x="1514307" y="4854826"/>
                </a:lnTo>
                <a:lnTo>
                  <a:pt x="1514307" y="4870598"/>
                </a:lnTo>
                <a:lnTo>
                  <a:pt x="1857392" y="4604852"/>
                </a:lnTo>
                <a:lnTo>
                  <a:pt x="1857392" y="4951031"/>
                </a:lnTo>
                <a:lnTo>
                  <a:pt x="1514307" y="5217565"/>
                </a:lnTo>
                <a:lnTo>
                  <a:pt x="1514307" y="5234125"/>
                </a:lnTo>
                <a:lnTo>
                  <a:pt x="1870800" y="4957339"/>
                </a:lnTo>
                <a:lnTo>
                  <a:pt x="1870800" y="4588292"/>
                </a:lnTo>
                <a:lnTo>
                  <a:pt x="1497744" y="4304410"/>
                </a:lnTo>
                <a:lnTo>
                  <a:pt x="1497744" y="3956654"/>
                </a:lnTo>
                <a:lnTo>
                  <a:pt x="1484336" y="3966905"/>
                </a:lnTo>
                <a:lnTo>
                  <a:pt x="1484336" y="4299679"/>
                </a:lnTo>
                <a:lnTo>
                  <a:pt x="1122322" y="4579618"/>
                </a:lnTo>
                <a:lnTo>
                  <a:pt x="1122322" y="4233439"/>
                </a:lnTo>
                <a:lnTo>
                  <a:pt x="1484336" y="3952712"/>
                </a:lnTo>
                <a:lnTo>
                  <a:pt x="1484336" y="3966117"/>
                </a:lnTo>
                <a:lnTo>
                  <a:pt x="1497744" y="3955866"/>
                </a:lnTo>
                <a:lnTo>
                  <a:pt x="1497744" y="3936152"/>
                </a:lnTo>
                <a:lnTo>
                  <a:pt x="1136519" y="3661732"/>
                </a:lnTo>
                <a:lnTo>
                  <a:pt x="1125477" y="3669618"/>
                </a:lnTo>
                <a:lnTo>
                  <a:pt x="1135730" y="3660943"/>
                </a:lnTo>
                <a:lnTo>
                  <a:pt x="1119956" y="3649115"/>
                </a:lnTo>
                <a:lnTo>
                  <a:pt x="1119956" y="3637286"/>
                </a:lnTo>
                <a:lnTo>
                  <a:pt x="1106548" y="3637286"/>
                </a:lnTo>
                <a:lnTo>
                  <a:pt x="1106548" y="3649903"/>
                </a:lnTo>
                <a:lnTo>
                  <a:pt x="744534" y="3929843"/>
                </a:lnTo>
                <a:lnTo>
                  <a:pt x="744534" y="3612841"/>
                </a:lnTo>
                <a:lnTo>
                  <a:pt x="744534" y="3584453"/>
                </a:lnTo>
                <a:lnTo>
                  <a:pt x="1106548" y="3303725"/>
                </a:lnTo>
                <a:lnTo>
                  <a:pt x="1106548" y="3617573"/>
                </a:lnTo>
                <a:lnTo>
                  <a:pt x="1106548" y="3636498"/>
                </a:lnTo>
                <a:lnTo>
                  <a:pt x="1119956" y="3636498"/>
                </a:lnTo>
                <a:lnTo>
                  <a:pt x="1119956" y="3298205"/>
                </a:lnTo>
                <a:lnTo>
                  <a:pt x="1392847" y="3086870"/>
                </a:lnTo>
                <a:lnTo>
                  <a:pt x="1483547" y="3016688"/>
                </a:lnTo>
                <a:lnTo>
                  <a:pt x="1862913" y="3304513"/>
                </a:lnTo>
                <a:lnTo>
                  <a:pt x="2243855" y="3008803"/>
                </a:lnTo>
                <a:lnTo>
                  <a:pt x="2243855" y="2891307"/>
                </a:lnTo>
                <a:lnTo>
                  <a:pt x="2231236" y="2896827"/>
                </a:lnTo>
                <a:lnTo>
                  <a:pt x="2231236" y="3002494"/>
                </a:lnTo>
                <a:lnTo>
                  <a:pt x="1869222" y="3283222"/>
                </a:lnTo>
                <a:lnTo>
                  <a:pt x="1869222" y="2937043"/>
                </a:lnTo>
                <a:lnTo>
                  <a:pt x="2231236" y="2656315"/>
                </a:lnTo>
                <a:lnTo>
                  <a:pt x="2231236" y="2896038"/>
                </a:lnTo>
                <a:lnTo>
                  <a:pt x="2243855" y="2890518"/>
                </a:lnTo>
                <a:lnTo>
                  <a:pt x="2243855" y="2639755"/>
                </a:lnTo>
                <a:lnTo>
                  <a:pt x="2113720" y="2540397"/>
                </a:lnTo>
                <a:lnTo>
                  <a:pt x="2100312" y="2546705"/>
                </a:lnTo>
                <a:lnTo>
                  <a:pt x="2226503" y="2642910"/>
                </a:lnTo>
                <a:lnTo>
                  <a:pt x="1862124" y="2925215"/>
                </a:lnTo>
                <a:lnTo>
                  <a:pt x="1496955" y="2647641"/>
                </a:lnTo>
                <a:lnTo>
                  <a:pt x="1861335" y="2365336"/>
                </a:lnTo>
                <a:lnTo>
                  <a:pt x="2099523" y="2545916"/>
                </a:lnTo>
                <a:lnTo>
                  <a:pt x="2112931" y="2539608"/>
                </a:lnTo>
                <a:lnTo>
                  <a:pt x="1870800" y="2355873"/>
                </a:lnTo>
                <a:lnTo>
                  <a:pt x="1870800" y="2176869"/>
                </a:lnTo>
                <a:lnTo>
                  <a:pt x="1857392" y="2178447"/>
                </a:lnTo>
                <a:lnTo>
                  <a:pt x="1857392" y="2350353"/>
                </a:lnTo>
                <a:lnTo>
                  <a:pt x="1496167" y="2631081"/>
                </a:lnTo>
                <a:lnTo>
                  <a:pt x="1496167" y="2284114"/>
                </a:lnTo>
                <a:lnTo>
                  <a:pt x="1666526" y="2152424"/>
                </a:lnTo>
                <a:lnTo>
                  <a:pt x="1658639" y="2141384"/>
                </a:lnTo>
                <a:lnTo>
                  <a:pt x="1666526" y="2151636"/>
                </a:lnTo>
                <a:lnTo>
                  <a:pt x="1857392" y="2003386"/>
                </a:lnTo>
                <a:lnTo>
                  <a:pt x="1857392" y="2177658"/>
                </a:lnTo>
                <a:lnTo>
                  <a:pt x="1870800" y="2176081"/>
                </a:lnTo>
                <a:lnTo>
                  <a:pt x="1870800" y="1998654"/>
                </a:lnTo>
                <a:lnTo>
                  <a:pt x="1886574" y="1986037"/>
                </a:lnTo>
                <a:lnTo>
                  <a:pt x="1886574" y="1969478"/>
                </a:lnTo>
                <a:lnTo>
                  <a:pt x="1869222" y="1982883"/>
                </a:lnTo>
                <a:lnTo>
                  <a:pt x="1869222" y="1636704"/>
                </a:lnTo>
                <a:lnTo>
                  <a:pt x="1886574" y="1623299"/>
                </a:lnTo>
                <a:lnTo>
                  <a:pt x="1886574" y="1606739"/>
                </a:lnTo>
                <a:lnTo>
                  <a:pt x="1862124" y="1625665"/>
                </a:lnTo>
                <a:lnTo>
                  <a:pt x="1496955" y="1348091"/>
                </a:lnTo>
                <a:lnTo>
                  <a:pt x="1861335" y="1064997"/>
                </a:lnTo>
                <a:lnTo>
                  <a:pt x="2226503" y="1342571"/>
                </a:lnTo>
                <a:lnTo>
                  <a:pt x="1887362" y="1605951"/>
                </a:lnTo>
                <a:lnTo>
                  <a:pt x="1887362" y="1622510"/>
                </a:lnTo>
                <a:lnTo>
                  <a:pt x="2231236" y="1355976"/>
                </a:lnTo>
                <a:lnTo>
                  <a:pt x="2231236" y="1702944"/>
                </a:lnTo>
                <a:lnTo>
                  <a:pt x="1887362" y="1968689"/>
                </a:lnTo>
                <a:lnTo>
                  <a:pt x="1887362" y="1985249"/>
                </a:lnTo>
                <a:lnTo>
                  <a:pt x="2243855" y="1709252"/>
                </a:lnTo>
                <a:lnTo>
                  <a:pt x="2243855" y="1339416"/>
                </a:lnTo>
                <a:lnTo>
                  <a:pt x="1870800" y="1056323"/>
                </a:lnTo>
                <a:lnTo>
                  <a:pt x="1870800" y="707778"/>
                </a:lnTo>
                <a:lnTo>
                  <a:pt x="1857392" y="718030"/>
                </a:lnTo>
                <a:lnTo>
                  <a:pt x="1857392" y="1050803"/>
                </a:lnTo>
                <a:lnTo>
                  <a:pt x="1496167" y="1331531"/>
                </a:lnTo>
                <a:lnTo>
                  <a:pt x="1496167" y="985352"/>
                </a:lnTo>
                <a:lnTo>
                  <a:pt x="1857392" y="704624"/>
                </a:lnTo>
                <a:lnTo>
                  <a:pt x="1857392" y="717241"/>
                </a:lnTo>
                <a:lnTo>
                  <a:pt x="1870800" y="706990"/>
                </a:lnTo>
                <a:lnTo>
                  <a:pt x="1870800" y="688064"/>
                </a:lnTo>
                <a:lnTo>
                  <a:pt x="1509574" y="412856"/>
                </a:lnTo>
                <a:lnTo>
                  <a:pt x="1498533" y="421530"/>
                </a:lnTo>
                <a:lnTo>
                  <a:pt x="1508786" y="412856"/>
                </a:lnTo>
                <a:lnTo>
                  <a:pt x="1493012" y="401028"/>
                </a:lnTo>
                <a:lnTo>
                  <a:pt x="1493012" y="119417"/>
                </a:lnTo>
                <a:lnTo>
                  <a:pt x="1493012" y="117464"/>
                </a:lnTo>
                <a:close/>
                <a:moveTo>
                  <a:pt x="1398859" y="117464"/>
                </a:moveTo>
                <a:lnTo>
                  <a:pt x="1480393" y="117464"/>
                </a:lnTo>
                <a:lnTo>
                  <a:pt x="1480393" y="201868"/>
                </a:lnTo>
                <a:lnTo>
                  <a:pt x="1480393" y="401028"/>
                </a:lnTo>
                <a:lnTo>
                  <a:pt x="1118379" y="681756"/>
                </a:lnTo>
                <a:lnTo>
                  <a:pt x="1118379" y="335577"/>
                </a:lnTo>
                <a:lnTo>
                  <a:pt x="1379242" y="132719"/>
                </a:lnTo>
                <a:lnTo>
                  <a:pt x="1398859" y="117464"/>
                </a:lnTo>
                <a:close/>
                <a:moveTo>
                  <a:pt x="840168" y="117464"/>
                </a:moveTo>
                <a:lnTo>
                  <a:pt x="1377550" y="117464"/>
                </a:lnTo>
                <a:lnTo>
                  <a:pt x="1301753" y="176360"/>
                </a:lnTo>
                <a:lnTo>
                  <a:pt x="1112069" y="323748"/>
                </a:lnTo>
                <a:lnTo>
                  <a:pt x="857417" y="130551"/>
                </a:lnTo>
                <a:lnTo>
                  <a:pt x="840168" y="117464"/>
                </a:lnTo>
                <a:close/>
              </a:path>
            </a:pathLst>
          </a:custGeom>
          <a:solidFill>
            <a:schemeClr val="bg1">
              <a:lumMod val="65000"/>
            </a:schemeClr>
          </a:solidFill>
        </p:spPr>
        <p:txBody>
          <a:bodyPr wrap="square" tIns="540000" rIns="540000">
            <a:noAutofit/>
          </a:bodyPr>
          <a:lstStyle>
            <a:lvl1pPr algn="r">
              <a:defRPr>
                <a:solidFill>
                  <a:schemeClr val="accent2">
                    <a:lumMod val="40000"/>
                    <a:lumOff val="60000"/>
                  </a:schemeClr>
                </a:solidFill>
              </a:defRPr>
            </a:lvl1pPr>
          </a:lstStyle>
          <a:p>
            <a:pPr>
              <a:defRPr/>
            </a:pPr>
            <a:r>
              <a:rPr lang="fr-FR"/>
              <a:t>Insérez ou glissez votre image ici</a:t>
            </a:r>
            <a:endParaRPr/>
          </a:p>
        </p:txBody>
      </p:sp>
      <p:sp>
        <p:nvSpPr>
          <p:cNvPr id="4" name="Espace réservé de la date 3"/>
          <p:cNvSpPr>
            <a:spLocks noGrp="1"/>
          </p:cNvSpPr>
          <p:nvPr>
            <p:ph type="dt" sz="half" idx="10"/>
          </p:nvPr>
        </p:nvSpPr>
        <p:spPr bwMode="auto"/>
        <p:txBody>
          <a:bodyPr/>
          <a:lstStyle/>
          <a:p>
            <a:pPr>
              <a:defRPr/>
            </a:pPr>
            <a:endParaRPr/>
          </a:p>
        </p:txBody>
      </p:sp>
      <p:sp>
        <p:nvSpPr>
          <p:cNvPr id="5" name="Espace réservé du pied de page 4"/>
          <p:cNvSpPr>
            <a:spLocks noGrp="1"/>
          </p:cNvSpPr>
          <p:nvPr>
            <p:ph type="ftr" sz="quarter" idx="11"/>
          </p:nvPr>
        </p:nvSpPr>
        <p:spPr bwMode="auto"/>
        <p:txBody>
          <a:bodyPr/>
          <a:lstStyle/>
          <a:p>
            <a:pPr>
              <a:defRPr/>
            </a:pPr>
            <a:endParaRPr/>
          </a:p>
        </p:txBody>
      </p:sp>
      <p:sp>
        <p:nvSpPr>
          <p:cNvPr id="6" name="Espace réservé du numéro de diapositive 5"/>
          <p:cNvSpPr>
            <a:spLocks noGrp="1"/>
          </p:cNvSpPr>
          <p:nvPr>
            <p:ph type="sldNum" sz="quarter" idx="12"/>
          </p:nvPr>
        </p:nvSpPr>
        <p:spPr bwMode="auto"/>
        <p:txBody>
          <a:bodyPr/>
          <a:lstStyle/>
          <a:p>
            <a:pPr>
              <a:defRPr/>
            </a:pPr>
            <a:fld id="{0CBC77A0-1F4E-42FF-9FFC-F45C3A64AF90}" type="slidenum">
              <a:rPr lang="fr-FR"/>
              <a:t>‹N°›</a:t>
            </a:fld>
            <a:endParaRPr lang="fr-FR"/>
          </a:p>
        </p:txBody>
      </p:sp>
      <p:sp>
        <p:nvSpPr>
          <p:cNvPr id="7" name="ZoneTexte 6"/>
          <p:cNvSpPr txBox="1"/>
          <p:nvPr userDrawn="1"/>
        </p:nvSpPr>
        <p:spPr bwMode="auto">
          <a:xfrm>
            <a:off x="-101600" y="-276999"/>
            <a:ext cx="12192000" cy="461665"/>
          </a:xfrm>
          <a:prstGeom prst="rect">
            <a:avLst/>
          </a:prstGeom>
          <a:noFill/>
        </p:spPr>
        <p:txBody>
          <a:bodyPr wrap="square" rtlCol="0">
            <a:spAutoFit/>
          </a:bodyPr>
          <a:lstStyle/>
          <a:p>
            <a:pPr>
              <a:defRPr/>
            </a:pPr>
            <a:r>
              <a:rPr lang="fr-FR" sz="1200">
                <a:solidFill>
                  <a:schemeClr val="bg1">
                    <a:lumMod val="50000"/>
                  </a:schemeClr>
                </a:solidFill>
              </a:rPr>
              <a:t>Disposition : Visuel  haut + contenu</a:t>
            </a:r>
            <a:endParaRPr/>
          </a:p>
          <a:p>
            <a:pPr>
              <a:defRPr/>
            </a:pPr>
            <a:endParaRPr lang="fr-FR" sz="1200">
              <a:solidFill>
                <a:schemeClr val="bg1">
                  <a:lumMod val="50000"/>
                </a:schemeClr>
              </a:solidFill>
            </a:endParaRPr>
          </a:p>
        </p:txBody>
      </p:sp>
      <p:sp>
        <p:nvSpPr>
          <p:cNvPr id="11" name="Espace réservé du contenu 2"/>
          <p:cNvSpPr>
            <a:spLocks noGrp="1"/>
          </p:cNvSpPr>
          <p:nvPr>
            <p:ph idx="1"/>
          </p:nvPr>
        </p:nvSpPr>
        <p:spPr bwMode="auto">
          <a:xfrm>
            <a:off x="623888" y="3381829"/>
            <a:ext cx="10836275" cy="2531609"/>
          </a:xfrm>
        </p:spPr>
        <p:txBody>
          <a:bodyPr/>
          <a:lstStyle/>
          <a:p>
            <a:pPr lvl="0">
              <a:defRPr/>
            </a:pPr>
            <a:r>
              <a:rPr lang="fr-FR"/>
              <a:t>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p>
        </p:txBody>
      </p:sp>
      <p:sp>
        <p:nvSpPr>
          <p:cNvPr id="21" name="ZoneTexte 20"/>
          <p:cNvSpPr txBox="1"/>
          <p:nvPr userDrawn="1"/>
        </p:nvSpPr>
        <p:spPr bwMode="auto">
          <a:xfrm>
            <a:off x="-101600" y="6858000"/>
            <a:ext cx="12192000" cy="646331"/>
          </a:xfrm>
          <a:prstGeom prst="rect">
            <a:avLst/>
          </a:prstGeom>
          <a:noFill/>
        </p:spPr>
        <p:txBody>
          <a:bodyPr wrap="square" rtlCol="0">
            <a:spAutoFit/>
          </a:bodyPr>
          <a:lstStyle/>
          <a:p>
            <a:pPr>
              <a:defRPr/>
            </a:pPr>
            <a:r>
              <a:rPr lang="fr-FR" sz="1200">
                <a:solidFill>
                  <a:schemeClr val="bg1">
                    <a:lumMod val="50000"/>
                  </a:schemeClr>
                </a:solidFill>
              </a:rPr>
              <a:t>Astuce :Après avoir insérez votre image, placez celle-ci en arrière plan : Clic droit + « Arrière plan »</a:t>
            </a:r>
            <a:endParaRPr/>
          </a:p>
          <a:p>
            <a:pPr marL="0" marR="0" lvl="0" indent="0" algn="l" defTabSz="914400">
              <a:lnSpc>
                <a:spcPct val="100000"/>
              </a:lnSpc>
              <a:spcBef>
                <a:spcPts val="0"/>
              </a:spcBef>
              <a:spcAft>
                <a:spcPts val="0"/>
              </a:spcAft>
              <a:buClrTx/>
              <a:buSzTx/>
              <a:buFontTx/>
              <a:buNone/>
              <a:defRPr/>
            </a:pPr>
            <a:r>
              <a:rPr lang="fr-FR" sz="1200">
                <a:solidFill>
                  <a:schemeClr val="bg1">
                    <a:lumMod val="50000"/>
                  </a:schemeClr>
                </a:solidFill>
              </a:rPr>
              <a:t>Astuce :Après avoir insérez votre image, adaptez si besoin la couleur du texte en fonction de celle-ci</a:t>
            </a:r>
            <a:endParaRPr/>
          </a:p>
          <a:p>
            <a:pPr>
              <a:defRPr/>
            </a:pPr>
            <a:endParaRPr lang="fr-FR" sz="1200">
              <a:solidFill>
                <a:schemeClr val="bg1">
                  <a:lumMod val="50000"/>
                </a:schemeClr>
              </a:solidFill>
            </a:endParaRPr>
          </a:p>
        </p:txBody>
      </p:sp>
      <p:sp>
        <p:nvSpPr>
          <p:cNvPr id="10" name="Titre 1"/>
          <p:cNvSpPr>
            <a:spLocks noGrp="1"/>
          </p:cNvSpPr>
          <p:nvPr>
            <p:ph type="title"/>
          </p:nvPr>
        </p:nvSpPr>
        <p:spPr bwMode="auto">
          <a:xfrm>
            <a:off x="623888" y="319314"/>
            <a:ext cx="10836275" cy="1084263"/>
          </a:xfrm>
        </p:spPr>
        <p:txBody>
          <a:bodyPr/>
          <a:lstStyle>
            <a:lvl1pPr>
              <a:defRPr>
                <a:solidFill>
                  <a:schemeClr val="bg1"/>
                </a:solidFill>
              </a:defRPr>
            </a:lvl1pPr>
          </a:lstStyle>
          <a:p>
            <a:pPr>
              <a:defRPr/>
            </a:pPr>
            <a:r>
              <a:rPr lang="fr-FR"/>
              <a:t>Modifiez le style du titre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preserve="1" userDrawn="1">
  <p:cSld name="Titre image">
    <p:spTree>
      <p:nvGrpSpPr>
        <p:cNvPr id="1" name=""/>
        <p:cNvGrpSpPr/>
        <p:nvPr/>
      </p:nvGrpSpPr>
      <p:grpSpPr bwMode="auto">
        <a:xfrm>
          <a:off x="0" y="0"/>
          <a:ext cx="0" cy="0"/>
          <a:chOff x="0" y="0"/>
          <a:chExt cx="0" cy="0"/>
        </a:xfrm>
      </p:grpSpPr>
      <p:pic>
        <p:nvPicPr>
          <p:cNvPr id="12" name="Logo CEA liten"/>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31838" y="728663"/>
            <a:ext cx="3591031" cy="1804999"/>
          </a:xfrm>
          <a:prstGeom prst="rect">
            <a:avLst/>
          </a:prstGeom>
        </p:spPr>
      </p:pic>
      <p:sp>
        <p:nvSpPr>
          <p:cNvPr id="9" name="Rectangle 8"/>
          <p:cNvSpPr/>
          <p:nvPr userDrawn="1"/>
        </p:nvSpPr>
        <p:spPr bwMode="auto">
          <a:xfrm>
            <a:off x="0" y="5994400"/>
            <a:ext cx="12192000" cy="8635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2" name="Titre 1"/>
          <p:cNvSpPr>
            <a:spLocks noGrp="1"/>
          </p:cNvSpPr>
          <p:nvPr>
            <p:ph type="ctrTitle"/>
          </p:nvPr>
        </p:nvSpPr>
        <p:spPr bwMode="auto">
          <a:xfrm>
            <a:off x="623888" y="2654299"/>
            <a:ext cx="5294312" cy="1587501"/>
          </a:xfrm>
        </p:spPr>
        <p:txBody>
          <a:bodyPr anchor="b">
            <a:normAutofit/>
          </a:bodyPr>
          <a:lstStyle>
            <a:lvl1pPr algn="l">
              <a:defRPr sz="2800">
                <a:solidFill>
                  <a:schemeClr val="tx1"/>
                </a:solidFill>
              </a:defRPr>
            </a:lvl1pPr>
          </a:lstStyle>
          <a:p>
            <a:pPr>
              <a:defRPr/>
            </a:pPr>
            <a:r>
              <a:rPr lang="fr-FR"/>
              <a:t>Modifiez le style du titre</a:t>
            </a:r>
          </a:p>
        </p:txBody>
      </p:sp>
      <p:sp>
        <p:nvSpPr>
          <p:cNvPr id="3" name="Sous-titre 2"/>
          <p:cNvSpPr>
            <a:spLocks noGrp="1"/>
          </p:cNvSpPr>
          <p:nvPr>
            <p:ph type="subTitle" idx="1"/>
          </p:nvPr>
        </p:nvSpPr>
        <p:spPr bwMode="auto">
          <a:xfrm>
            <a:off x="623888" y="4262438"/>
            <a:ext cx="5294312" cy="1655762"/>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fr-FR"/>
              <a:t>Modifier le style des sous-titres du masque</a:t>
            </a:r>
          </a:p>
        </p:txBody>
      </p:sp>
      <p:sp>
        <p:nvSpPr>
          <p:cNvPr id="10" name="ZoneTexte 9"/>
          <p:cNvSpPr txBox="1"/>
          <p:nvPr userDrawn="1"/>
        </p:nvSpPr>
        <p:spPr bwMode="auto">
          <a:xfrm>
            <a:off x="-101600" y="-276999"/>
            <a:ext cx="12192000" cy="276999"/>
          </a:xfrm>
          <a:prstGeom prst="rect">
            <a:avLst/>
          </a:prstGeom>
          <a:noFill/>
        </p:spPr>
        <p:txBody>
          <a:bodyPr wrap="square" rtlCol="0">
            <a:spAutoFit/>
          </a:bodyPr>
          <a:lstStyle/>
          <a:p>
            <a:pPr>
              <a:defRPr/>
            </a:pPr>
            <a:r>
              <a:rPr lang="fr-FR" sz="1200">
                <a:solidFill>
                  <a:schemeClr val="bg1">
                    <a:lumMod val="50000"/>
                  </a:schemeClr>
                </a:solidFill>
              </a:rPr>
              <a:t>Disposition : Titre image</a:t>
            </a:r>
            <a:endParaRPr/>
          </a:p>
        </p:txBody>
      </p:sp>
      <p:sp>
        <p:nvSpPr>
          <p:cNvPr id="38" name="Rectangle 21"/>
          <p:cNvSpPr>
            <a:spLocks noChangeArrowheads="1"/>
          </p:cNvSpPr>
          <p:nvPr userDrawn="1"/>
        </p:nvSpPr>
        <p:spPr bwMode="auto">
          <a:xfrm>
            <a:off x="7110585" y="-1587"/>
            <a:ext cx="20638" cy="311150"/>
          </a:xfrm>
          <a:prstGeom prst="rect">
            <a:avLst/>
          </a:prstGeom>
          <a:solidFill>
            <a:srgbClr val="FFFFFF"/>
          </a:solidFill>
          <a:ln>
            <a:noFill/>
          </a:ln>
        </p:spPr>
        <p:txBody>
          <a:bodyPr vert="horz" wrap="square" lIns="91440" tIns="45720" rIns="91440" bIns="45720" numCol="1" anchor="t" anchorCtr="0" compatLnSpc="1">
            <a:prstTxWarp prst="textNoShape">
              <a:avLst/>
            </a:prstTxWarp>
          </a:bodyPr>
          <a:lstStyle/>
          <a:p>
            <a:pPr>
              <a:defRPr/>
            </a:pPr>
            <a:endParaRPr lang="fr-FR"/>
          </a:p>
        </p:txBody>
      </p:sp>
      <p:sp>
        <p:nvSpPr>
          <p:cNvPr id="61" name="Espace réservé pour une image  60"/>
          <p:cNvSpPr>
            <a:spLocks noGrp="1"/>
          </p:cNvSpPr>
          <p:nvPr>
            <p:ph type="pic" sz="quarter" idx="10" hasCustomPrompt="1"/>
          </p:nvPr>
        </p:nvSpPr>
        <p:spPr bwMode="auto">
          <a:xfrm>
            <a:off x="5435600" y="0"/>
            <a:ext cx="6756400" cy="6858000"/>
          </a:xfrm>
          <a:custGeom>
            <a:avLst/>
            <a:gdLst>
              <a:gd name="connsiteX0" fmla="*/ 558577 w 6756400"/>
              <a:gd name="connsiteY0" fmla="*/ 2472501 h 6858000"/>
              <a:gd name="connsiteX1" fmla="*/ 1118234 w 6756400"/>
              <a:gd name="connsiteY1" fmla="*/ 2898413 h 6858000"/>
              <a:gd name="connsiteX2" fmla="*/ 754773 w 6756400"/>
              <a:gd name="connsiteY2" fmla="*/ 3179642 h 6858000"/>
              <a:gd name="connsiteX3" fmla="*/ 765623 w 6756400"/>
              <a:gd name="connsiteY3" fmla="*/ 3197727 h 6858000"/>
              <a:gd name="connsiteX4" fmla="*/ 1132700 w 6756400"/>
              <a:gd name="connsiteY4" fmla="*/ 2912881 h 6858000"/>
              <a:gd name="connsiteX5" fmla="*/ 1132700 w 6756400"/>
              <a:gd name="connsiteY5" fmla="*/ 3443689 h 6858000"/>
              <a:gd name="connsiteX6" fmla="*/ 978998 w 6756400"/>
              <a:gd name="connsiteY6" fmla="*/ 3562149 h 6858000"/>
              <a:gd name="connsiteX7" fmla="*/ 990752 w 6756400"/>
              <a:gd name="connsiteY7" fmla="*/ 3582043 h 6858000"/>
              <a:gd name="connsiteX8" fmla="*/ 1138125 w 6756400"/>
              <a:gd name="connsiteY8" fmla="*/ 3467200 h 6858000"/>
              <a:gd name="connsiteX9" fmla="*/ 1697783 w 6756400"/>
              <a:gd name="connsiteY9" fmla="*/ 3892208 h 6858000"/>
              <a:gd name="connsiteX10" fmla="*/ 1337034 w 6756400"/>
              <a:gd name="connsiteY10" fmla="*/ 4172532 h 6858000"/>
              <a:gd name="connsiteX11" fmla="*/ 1346980 w 6756400"/>
              <a:gd name="connsiteY11" fmla="*/ 4190618 h 6858000"/>
              <a:gd name="connsiteX12" fmla="*/ 1704112 w 6756400"/>
              <a:gd name="connsiteY12" fmla="*/ 3913006 h 6858000"/>
              <a:gd name="connsiteX13" fmla="*/ 1704112 w 6756400"/>
              <a:gd name="connsiteY13" fmla="*/ 4443814 h 6858000"/>
              <a:gd name="connsiteX14" fmla="*/ 1560355 w 6756400"/>
              <a:gd name="connsiteY14" fmla="*/ 4555944 h 6858000"/>
              <a:gd name="connsiteX15" fmla="*/ 1149879 w 6756400"/>
              <a:gd name="connsiteY15" fmla="*/ 4874248 h 6858000"/>
              <a:gd name="connsiteX16" fmla="*/ 1149879 w 6756400"/>
              <a:gd name="connsiteY16" fmla="*/ 4343440 h 6858000"/>
              <a:gd name="connsiteX17" fmla="*/ 1346076 w 6756400"/>
              <a:gd name="connsiteY17" fmla="*/ 4190618 h 6858000"/>
              <a:gd name="connsiteX18" fmla="*/ 1336130 w 6756400"/>
              <a:gd name="connsiteY18" fmla="*/ 4173437 h 6858000"/>
              <a:gd name="connsiteX19" fmla="*/ 1139934 w 6756400"/>
              <a:gd name="connsiteY19" fmla="*/ 4325354 h 6858000"/>
              <a:gd name="connsiteX20" fmla="*/ 580276 w 6756400"/>
              <a:gd name="connsiteY20" fmla="*/ 3900346 h 6858000"/>
              <a:gd name="connsiteX21" fmla="*/ 989848 w 6756400"/>
              <a:gd name="connsiteY21" fmla="*/ 3582043 h 6858000"/>
              <a:gd name="connsiteX22" fmla="*/ 978094 w 6756400"/>
              <a:gd name="connsiteY22" fmla="*/ 3563053 h 6858000"/>
              <a:gd name="connsiteX23" fmla="*/ 577563 w 6756400"/>
              <a:gd name="connsiteY23" fmla="*/ 3874123 h 6858000"/>
              <a:gd name="connsiteX24" fmla="*/ 577563 w 6756400"/>
              <a:gd name="connsiteY24" fmla="*/ 3342411 h 6858000"/>
              <a:gd name="connsiteX25" fmla="*/ 764719 w 6756400"/>
              <a:gd name="connsiteY25" fmla="*/ 3197727 h 6858000"/>
              <a:gd name="connsiteX26" fmla="*/ 754773 w 6756400"/>
              <a:gd name="connsiteY26" fmla="*/ 3180546 h 6858000"/>
              <a:gd name="connsiteX27" fmla="*/ 567618 w 6756400"/>
              <a:gd name="connsiteY27" fmla="*/ 3325229 h 6858000"/>
              <a:gd name="connsiteX28" fmla="*/ 7960 w 6756400"/>
              <a:gd name="connsiteY28" fmla="*/ 2899317 h 6858000"/>
              <a:gd name="connsiteX29" fmla="*/ 558577 w 6756400"/>
              <a:gd name="connsiteY29" fmla="*/ 2472501 h 6858000"/>
              <a:gd name="connsiteX30" fmla="*/ 1724907 w 6756400"/>
              <a:gd name="connsiteY30" fmla="*/ 0 h 6858000"/>
              <a:gd name="connsiteX31" fmla="*/ 6756400 w 6756400"/>
              <a:gd name="connsiteY31" fmla="*/ 0 h 6858000"/>
              <a:gd name="connsiteX32" fmla="*/ 6756400 w 6756400"/>
              <a:gd name="connsiteY32" fmla="*/ 6858000 h 6858000"/>
              <a:gd name="connsiteX33" fmla="*/ 0 w 6756400"/>
              <a:gd name="connsiteY33" fmla="*/ 6858000 h 6858000"/>
              <a:gd name="connsiteX34" fmla="*/ 0 w 6756400"/>
              <a:gd name="connsiteY34" fmla="*/ 6856412 h 6858000"/>
              <a:gd name="connsiteX35" fmla="*/ 162738 w 6756400"/>
              <a:gd name="connsiteY35" fmla="*/ 6856412 h 6858000"/>
              <a:gd name="connsiteX36" fmla="*/ 1149879 w 6756400"/>
              <a:gd name="connsiteY36" fmla="*/ 6856412 h 6858000"/>
              <a:gd name="connsiteX37" fmla="*/ 1149879 w 6756400"/>
              <a:gd name="connsiteY37" fmla="*/ 6332839 h 6858000"/>
              <a:gd name="connsiteX38" fmla="*/ 1704112 w 6756400"/>
              <a:gd name="connsiteY38" fmla="*/ 5902405 h 6858000"/>
              <a:gd name="connsiteX39" fmla="*/ 1704112 w 6756400"/>
              <a:gd name="connsiteY39" fmla="*/ 6433213 h 6858000"/>
              <a:gd name="connsiteX40" fmla="*/ 1159824 w 6756400"/>
              <a:gd name="connsiteY40" fmla="*/ 6855508 h 6858000"/>
              <a:gd name="connsiteX41" fmla="*/ 1193277 w 6756400"/>
              <a:gd name="connsiteY41" fmla="*/ 6855508 h 6858000"/>
              <a:gd name="connsiteX42" fmla="*/ 1724907 w 6756400"/>
              <a:gd name="connsiteY42" fmla="*/ 6443160 h 6858000"/>
              <a:gd name="connsiteX43" fmla="*/ 1724907 w 6756400"/>
              <a:gd name="connsiteY43" fmla="*/ 5877086 h 6858000"/>
              <a:gd name="connsiteX44" fmla="*/ 1386762 w 6756400"/>
              <a:gd name="connsiteY44" fmla="*/ 5620272 h 6858000"/>
              <a:gd name="connsiteX45" fmla="*/ 1343363 w 6756400"/>
              <a:gd name="connsiteY45" fmla="*/ 5612134 h 6858000"/>
              <a:gd name="connsiteX46" fmla="*/ 1697783 w 6756400"/>
              <a:gd name="connsiteY46" fmla="*/ 5881607 h 6858000"/>
              <a:gd name="connsiteX47" fmla="*/ 1139934 w 6756400"/>
              <a:gd name="connsiteY47" fmla="*/ 6314753 h 6858000"/>
              <a:gd name="connsiteX48" fmla="*/ 581180 w 6756400"/>
              <a:gd name="connsiteY48" fmla="*/ 5889745 h 6858000"/>
              <a:gd name="connsiteX49" fmla="*/ 1014259 w 6756400"/>
              <a:gd name="connsiteY49" fmla="*/ 5553356 h 6858000"/>
              <a:gd name="connsiteX50" fmla="*/ 987135 w 6756400"/>
              <a:gd name="connsiteY50" fmla="*/ 5548835 h 6858000"/>
              <a:gd name="connsiteX51" fmla="*/ 577563 w 6756400"/>
              <a:gd name="connsiteY51" fmla="*/ 5866234 h 6858000"/>
              <a:gd name="connsiteX52" fmla="*/ 577563 w 6756400"/>
              <a:gd name="connsiteY52" fmla="*/ 5335426 h 6858000"/>
              <a:gd name="connsiteX53" fmla="*/ 1132700 w 6756400"/>
              <a:gd name="connsiteY53" fmla="*/ 4905897 h 6858000"/>
              <a:gd name="connsiteX54" fmla="*/ 1132700 w 6756400"/>
              <a:gd name="connsiteY54" fmla="*/ 5435801 h 6858000"/>
              <a:gd name="connsiteX55" fmla="*/ 988039 w 6756400"/>
              <a:gd name="connsiteY55" fmla="*/ 5547930 h 6858000"/>
              <a:gd name="connsiteX56" fmla="*/ 1015163 w 6756400"/>
              <a:gd name="connsiteY56" fmla="*/ 5552452 h 6858000"/>
              <a:gd name="connsiteX57" fmla="*/ 1139029 w 6756400"/>
              <a:gd name="connsiteY57" fmla="*/ 5456599 h 6858000"/>
              <a:gd name="connsiteX58" fmla="*/ 1342459 w 6756400"/>
              <a:gd name="connsiteY58" fmla="*/ 5611229 h 6858000"/>
              <a:gd name="connsiteX59" fmla="*/ 1384953 w 6756400"/>
              <a:gd name="connsiteY59" fmla="*/ 5619368 h 6858000"/>
              <a:gd name="connsiteX60" fmla="*/ 1152591 w 6756400"/>
              <a:gd name="connsiteY60" fmla="*/ 5442131 h 6858000"/>
              <a:gd name="connsiteX61" fmla="*/ 1152591 w 6756400"/>
              <a:gd name="connsiteY61" fmla="*/ 4897759 h 6858000"/>
              <a:gd name="connsiteX62" fmla="*/ 1570300 w 6756400"/>
              <a:gd name="connsiteY62" fmla="*/ 4573125 h 6858000"/>
              <a:gd name="connsiteX63" fmla="*/ 1560355 w 6756400"/>
              <a:gd name="connsiteY63" fmla="*/ 4555944 h 6858000"/>
              <a:gd name="connsiteX64" fmla="*/ 1571205 w 6756400"/>
              <a:gd name="connsiteY64" fmla="*/ 4573125 h 6858000"/>
              <a:gd name="connsiteX65" fmla="*/ 1709537 w 6756400"/>
              <a:gd name="connsiteY65" fmla="*/ 4465517 h 6858000"/>
              <a:gd name="connsiteX66" fmla="*/ 2290894 w 6756400"/>
              <a:gd name="connsiteY66" fmla="*/ 4907706 h 6858000"/>
              <a:gd name="connsiteX67" fmla="*/ 2874963 w 6756400"/>
              <a:gd name="connsiteY67" fmla="*/ 4453761 h 6858000"/>
              <a:gd name="connsiteX68" fmla="*/ 2874963 w 6756400"/>
              <a:gd name="connsiteY68" fmla="*/ 4272907 h 6858000"/>
              <a:gd name="connsiteX69" fmla="*/ 2855072 w 6756400"/>
              <a:gd name="connsiteY69" fmla="*/ 4281949 h 6858000"/>
              <a:gd name="connsiteX70" fmla="*/ 2855072 w 6756400"/>
              <a:gd name="connsiteY70" fmla="*/ 4443814 h 6858000"/>
              <a:gd name="connsiteX71" fmla="*/ 2300839 w 6756400"/>
              <a:gd name="connsiteY71" fmla="*/ 4874248 h 6858000"/>
              <a:gd name="connsiteX72" fmla="*/ 2300839 w 6756400"/>
              <a:gd name="connsiteY72" fmla="*/ 4343440 h 6858000"/>
              <a:gd name="connsiteX73" fmla="*/ 2855072 w 6756400"/>
              <a:gd name="connsiteY73" fmla="*/ 3913006 h 6858000"/>
              <a:gd name="connsiteX74" fmla="*/ 2855072 w 6756400"/>
              <a:gd name="connsiteY74" fmla="*/ 4281045 h 6858000"/>
              <a:gd name="connsiteX75" fmla="*/ 2874963 w 6756400"/>
              <a:gd name="connsiteY75" fmla="*/ 4272002 h 6858000"/>
              <a:gd name="connsiteX76" fmla="*/ 2874963 w 6756400"/>
              <a:gd name="connsiteY76" fmla="*/ 3887687 h 6858000"/>
              <a:gd name="connsiteX77" fmla="*/ 2675150 w 6756400"/>
              <a:gd name="connsiteY77" fmla="*/ 3735769 h 6858000"/>
              <a:gd name="connsiteX78" fmla="*/ 2654355 w 6756400"/>
              <a:gd name="connsiteY78" fmla="*/ 3744812 h 6858000"/>
              <a:gd name="connsiteX79" fmla="*/ 2848743 w 6756400"/>
              <a:gd name="connsiteY79" fmla="*/ 3892208 h 6858000"/>
              <a:gd name="connsiteX80" fmla="*/ 2290894 w 6756400"/>
              <a:gd name="connsiteY80" fmla="*/ 4325354 h 6858000"/>
              <a:gd name="connsiteX81" fmla="*/ 1731236 w 6756400"/>
              <a:gd name="connsiteY81" fmla="*/ 3900346 h 6858000"/>
              <a:gd name="connsiteX82" fmla="*/ 2289086 w 6756400"/>
              <a:gd name="connsiteY82" fmla="*/ 3467200 h 6858000"/>
              <a:gd name="connsiteX83" fmla="*/ 2653451 w 6756400"/>
              <a:gd name="connsiteY83" fmla="*/ 3743907 h 6858000"/>
              <a:gd name="connsiteX84" fmla="*/ 2674246 w 6756400"/>
              <a:gd name="connsiteY84" fmla="*/ 3734865 h 6858000"/>
              <a:gd name="connsiteX85" fmla="*/ 2303552 w 6756400"/>
              <a:gd name="connsiteY85" fmla="*/ 3452732 h 6858000"/>
              <a:gd name="connsiteX86" fmla="*/ 2303552 w 6756400"/>
              <a:gd name="connsiteY86" fmla="*/ 3177833 h 6858000"/>
              <a:gd name="connsiteX87" fmla="*/ 2282757 w 6756400"/>
              <a:gd name="connsiteY87" fmla="*/ 3180546 h 6858000"/>
              <a:gd name="connsiteX88" fmla="*/ 2282757 w 6756400"/>
              <a:gd name="connsiteY88" fmla="*/ 3443689 h 6858000"/>
              <a:gd name="connsiteX89" fmla="*/ 1728524 w 6756400"/>
              <a:gd name="connsiteY89" fmla="*/ 3874123 h 6858000"/>
              <a:gd name="connsiteX90" fmla="*/ 1728524 w 6756400"/>
              <a:gd name="connsiteY90" fmla="*/ 3342411 h 6858000"/>
              <a:gd name="connsiteX91" fmla="*/ 1989818 w 6756400"/>
              <a:gd name="connsiteY91" fmla="*/ 3140758 h 6858000"/>
              <a:gd name="connsiteX92" fmla="*/ 1978064 w 6756400"/>
              <a:gd name="connsiteY92" fmla="*/ 3124481 h 6858000"/>
              <a:gd name="connsiteX93" fmla="*/ 1718578 w 6756400"/>
              <a:gd name="connsiteY93" fmla="*/ 3325229 h 6858000"/>
              <a:gd name="connsiteX94" fmla="*/ 1158920 w 6756400"/>
              <a:gd name="connsiteY94" fmla="*/ 2899317 h 6858000"/>
              <a:gd name="connsiteX95" fmla="*/ 1579342 w 6756400"/>
              <a:gd name="connsiteY95" fmla="*/ 2573779 h 6858000"/>
              <a:gd name="connsiteX96" fmla="*/ 1567588 w 6756400"/>
              <a:gd name="connsiteY96" fmla="*/ 2557502 h 6858000"/>
              <a:gd name="connsiteX97" fmla="*/ 1149879 w 6756400"/>
              <a:gd name="connsiteY97" fmla="*/ 2881232 h 6858000"/>
              <a:gd name="connsiteX98" fmla="*/ 1149879 w 6756400"/>
              <a:gd name="connsiteY98" fmla="*/ 2350424 h 6858000"/>
              <a:gd name="connsiteX99" fmla="*/ 1321664 w 6756400"/>
              <a:gd name="connsiteY99" fmla="*/ 2216592 h 6858000"/>
              <a:gd name="connsiteX100" fmla="*/ 1309910 w 6756400"/>
              <a:gd name="connsiteY100" fmla="*/ 2201219 h 6858000"/>
              <a:gd name="connsiteX101" fmla="*/ 1139934 w 6756400"/>
              <a:gd name="connsiteY101" fmla="*/ 2332339 h 6858000"/>
              <a:gd name="connsiteX102" fmla="*/ 580276 w 6756400"/>
              <a:gd name="connsiteY102" fmla="*/ 1907331 h 6858000"/>
              <a:gd name="connsiteX103" fmla="*/ 1138125 w 6756400"/>
              <a:gd name="connsiteY103" fmla="*/ 1474184 h 6858000"/>
              <a:gd name="connsiteX104" fmla="*/ 1697783 w 6756400"/>
              <a:gd name="connsiteY104" fmla="*/ 1899192 h 6858000"/>
              <a:gd name="connsiteX105" fmla="*/ 1310815 w 6756400"/>
              <a:gd name="connsiteY105" fmla="*/ 2200315 h 6858000"/>
              <a:gd name="connsiteX106" fmla="*/ 1322568 w 6756400"/>
              <a:gd name="connsiteY106" fmla="*/ 2216592 h 6858000"/>
              <a:gd name="connsiteX107" fmla="*/ 1704112 w 6756400"/>
              <a:gd name="connsiteY107" fmla="*/ 1919991 h 6858000"/>
              <a:gd name="connsiteX108" fmla="*/ 1704112 w 6756400"/>
              <a:gd name="connsiteY108" fmla="*/ 2450798 h 6858000"/>
              <a:gd name="connsiteX109" fmla="*/ 1568492 w 6756400"/>
              <a:gd name="connsiteY109" fmla="*/ 2556598 h 6858000"/>
              <a:gd name="connsiteX110" fmla="*/ 1580246 w 6756400"/>
              <a:gd name="connsiteY110" fmla="*/ 2572875 h 6858000"/>
              <a:gd name="connsiteX111" fmla="*/ 1709537 w 6756400"/>
              <a:gd name="connsiteY111" fmla="*/ 2472501 h 6858000"/>
              <a:gd name="connsiteX112" fmla="*/ 2269195 w 6756400"/>
              <a:gd name="connsiteY112" fmla="*/ 2898413 h 6858000"/>
              <a:gd name="connsiteX113" fmla="*/ 1978968 w 6756400"/>
              <a:gd name="connsiteY113" fmla="*/ 3123577 h 6858000"/>
              <a:gd name="connsiteX114" fmla="*/ 1990722 w 6756400"/>
              <a:gd name="connsiteY114" fmla="*/ 3139854 h 6858000"/>
              <a:gd name="connsiteX115" fmla="*/ 2282757 w 6756400"/>
              <a:gd name="connsiteY115" fmla="*/ 2912881 h 6858000"/>
              <a:gd name="connsiteX116" fmla="*/ 2282757 w 6756400"/>
              <a:gd name="connsiteY116" fmla="*/ 3179642 h 6858000"/>
              <a:gd name="connsiteX117" fmla="*/ 2303552 w 6756400"/>
              <a:gd name="connsiteY117" fmla="*/ 3176929 h 6858000"/>
              <a:gd name="connsiteX118" fmla="*/ 2303552 w 6756400"/>
              <a:gd name="connsiteY118" fmla="*/ 2904743 h 6858000"/>
              <a:gd name="connsiteX119" fmla="*/ 2327963 w 6756400"/>
              <a:gd name="connsiteY119" fmla="*/ 2885753 h 6858000"/>
              <a:gd name="connsiteX120" fmla="*/ 2327963 w 6756400"/>
              <a:gd name="connsiteY120" fmla="*/ 2860433 h 6858000"/>
              <a:gd name="connsiteX121" fmla="*/ 2300839 w 6756400"/>
              <a:gd name="connsiteY121" fmla="*/ 2881232 h 6858000"/>
              <a:gd name="connsiteX122" fmla="*/ 2300839 w 6756400"/>
              <a:gd name="connsiteY122" fmla="*/ 2350424 h 6858000"/>
              <a:gd name="connsiteX123" fmla="*/ 2327963 w 6756400"/>
              <a:gd name="connsiteY123" fmla="*/ 2328721 h 6858000"/>
              <a:gd name="connsiteX124" fmla="*/ 2327963 w 6756400"/>
              <a:gd name="connsiteY124" fmla="*/ 2303402 h 6858000"/>
              <a:gd name="connsiteX125" fmla="*/ 2290894 w 6756400"/>
              <a:gd name="connsiteY125" fmla="*/ 2332339 h 6858000"/>
              <a:gd name="connsiteX126" fmla="*/ 1731236 w 6756400"/>
              <a:gd name="connsiteY126" fmla="*/ 1907331 h 6858000"/>
              <a:gd name="connsiteX127" fmla="*/ 2289086 w 6756400"/>
              <a:gd name="connsiteY127" fmla="*/ 1474184 h 6858000"/>
              <a:gd name="connsiteX128" fmla="*/ 2848743 w 6756400"/>
              <a:gd name="connsiteY128" fmla="*/ 1899192 h 6858000"/>
              <a:gd name="connsiteX129" fmla="*/ 2328867 w 6756400"/>
              <a:gd name="connsiteY129" fmla="*/ 2302498 h 6858000"/>
              <a:gd name="connsiteX130" fmla="*/ 2328867 w 6756400"/>
              <a:gd name="connsiteY130" fmla="*/ 2327817 h 6858000"/>
              <a:gd name="connsiteX131" fmla="*/ 2855072 w 6756400"/>
              <a:gd name="connsiteY131" fmla="*/ 1919991 h 6858000"/>
              <a:gd name="connsiteX132" fmla="*/ 2855072 w 6756400"/>
              <a:gd name="connsiteY132" fmla="*/ 2450798 h 6858000"/>
              <a:gd name="connsiteX133" fmla="*/ 2328867 w 6756400"/>
              <a:gd name="connsiteY133" fmla="*/ 2859529 h 6858000"/>
              <a:gd name="connsiteX134" fmla="*/ 2328867 w 6756400"/>
              <a:gd name="connsiteY134" fmla="*/ 2884849 h 6858000"/>
              <a:gd name="connsiteX135" fmla="*/ 2874963 w 6756400"/>
              <a:gd name="connsiteY135" fmla="*/ 2460745 h 6858000"/>
              <a:gd name="connsiteX136" fmla="*/ 2874963 w 6756400"/>
              <a:gd name="connsiteY136" fmla="*/ 1894671 h 6858000"/>
              <a:gd name="connsiteX137" fmla="*/ 2303552 w 6756400"/>
              <a:gd name="connsiteY137" fmla="*/ 1459716 h 6858000"/>
              <a:gd name="connsiteX138" fmla="*/ 2303552 w 6756400"/>
              <a:gd name="connsiteY138" fmla="*/ 926195 h 6858000"/>
              <a:gd name="connsiteX139" fmla="*/ 2282757 w 6756400"/>
              <a:gd name="connsiteY139" fmla="*/ 941568 h 6858000"/>
              <a:gd name="connsiteX140" fmla="*/ 2282757 w 6756400"/>
              <a:gd name="connsiteY140" fmla="*/ 1451578 h 6858000"/>
              <a:gd name="connsiteX141" fmla="*/ 1728524 w 6756400"/>
              <a:gd name="connsiteY141" fmla="*/ 1882011 h 6858000"/>
              <a:gd name="connsiteX142" fmla="*/ 1728524 w 6756400"/>
              <a:gd name="connsiteY142" fmla="*/ 1351203 h 6858000"/>
              <a:gd name="connsiteX143" fmla="*/ 2282757 w 6756400"/>
              <a:gd name="connsiteY143" fmla="*/ 920770 h 6858000"/>
              <a:gd name="connsiteX144" fmla="*/ 2282757 w 6756400"/>
              <a:gd name="connsiteY144" fmla="*/ 940664 h 6858000"/>
              <a:gd name="connsiteX145" fmla="*/ 2303552 w 6756400"/>
              <a:gd name="connsiteY145" fmla="*/ 924387 h 6858000"/>
              <a:gd name="connsiteX146" fmla="*/ 2303552 w 6756400"/>
              <a:gd name="connsiteY146" fmla="*/ 895450 h 6858000"/>
              <a:gd name="connsiteX147" fmla="*/ 1749319 w 6756400"/>
              <a:gd name="connsiteY147" fmla="*/ 474059 h 6858000"/>
              <a:gd name="connsiteX148" fmla="*/ 1733044 w 6756400"/>
              <a:gd name="connsiteY148" fmla="*/ 486719 h 6858000"/>
              <a:gd name="connsiteX149" fmla="*/ 2276428 w 6756400"/>
              <a:gd name="connsiteY149" fmla="*/ 899971 h 6858000"/>
              <a:gd name="connsiteX150" fmla="*/ 1718578 w 6756400"/>
              <a:gd name="connsiteY150" fmla="*/ 1333118 h 6858000"/>
              <a:gd name="connsiteX151" fmla="*/ 1158920 w 6756400"/>
              <a:gd name="connsiteY151" fmla="*/ 908110 h 6858000"/>
              <a:gd name="connsiteX152" fmla="*/ 1716770 w 6756400"/>
              <a:gd name="connsiteY152" fmla="*/ 474964 h 6858000"/>
              <a:gd name="connsiteX153" fmla="*/ 1732140 w 6756400"/>
              <a:gd name="connsiteY153" fmla="*/ 486719 h 6858000"/>
              <a:gd name="connsiteX154" fmla="*/ 1748415 w 6756400"/>
              <a:gd name="connsiteY154" fmla="*/ 474059 h 6858000"/>
              <a:gd name="connsiteX155" fmla="*/ 1724907 w 6756400"/>
              <a:gd name="connsiteY155" fmla="*/ 455070 h 6858000"/>
              <a:gd name="connsiteX156" fmla="*/ 1724907 w 6756400"/>
              <a:gd name="connsiteY156" fmla="*/ 206 h 6858000"/>
              <a:gd name="connsiteX157" fmla="*/ 1606490 w 6756400"/>
              <a:gd name="connsiteY157" fmla="*/ 0 h 6858000"/>
              <a:gd name="connsiteX158" fmla="*/ 1704112 w 6756400"/>
              <a:gd name="connsiteY158" fmla="*/ 0 h 6858000"/>
              <a:gd name="connsiteX159" fmla="*/ 1704112 w 6756400"/>
              <a:gd name="connsiteY159" fmla="*/ 79700 h 6858000"/>
              <a:gd name="connsiteX160" fmla="*/ 1704112 w 6756400"/>
              <a:gd name="connsiteY160" fmla="*/ 455974 h 6858000"/>
              <a:gd name="connsiteX161" fmla="*/ 1149879 w 6756400"/>
              <a:gd name="connsiteY161" fmla="*/ 885503 h 6858000"/>
              <a:gd name="connsiteX162" fmla="*/ 1149879 w 6756400"/>
              <a:gd name="connsiteY162" fmla="*/ 354695 h 6858000"/>
              <a:gd name="connsiteX163" fmla="*/ 1606476 w 6756400"/>
              <a:gd name="connsiteY163" fmla="*/ 11 h 6858000"/>
              <a:gd name="connsiteX164" fmla="*/ 696284 w 6756400"/>
              <a:gd name="connsiteY164" fmla="*/ 0 h 6858000"/>
              <a:gd name="connsiteX165" fmla="*/ 1573942 w 6756400"/>
              <a:gd name="connsiteY165" fmla="*/ 0 h 6858000"/>
              <a:gd name="connsiteX166" fmla="*/ 1498270 w 6756400"/>
              <a:gd name="connsiteY166" fmla="*/ 58848 h 6858000"/>
              <a:gd name="connsiteX167" fmla="*/ 1139934 w 6756400"/>
              <a:gd name="connsiteY167" fmla="*/ 337514 h 6858000"/>
              <a:gd name="connsiteX168" fmla="*/ 701161 w 6756400"/>
              <a:gd name="connsiteY168" fmla="*/ 371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6756400" h="6858000" extrusionOk="0">
                <a:moveTo>
                  <a:pt x="558577" y="2472501"/>
                </a:moveTo>
                <a:cubicBezTo>
                  <a:pt x="1118234" y="2898413"/>
                  <a:pt x="1118234" y="2898413"/>
                  <a:pt x="1118234" y="2898413"/>
                </a:cubicBezTo>
                <a:cubicBezTo>
                  <a:pt x="754773" y="3179642"/>
                  <a:pt x="754773" y="3179642"/>
                  <a:pt x="754773" y="3179642"/>
                </a:cubicBezTo>
                <a:cubicBezTo>
                  <a:pt x="765623" y="3197727"/>
                  <a:pt x="765623" y="3197727"/>
                  <a:pt x="765623" y="3197727"/>
                </a:cubicBezTo>
                <a:cubicBezTo>
                  <a:pt x="1132700" y="2912881"/>
                  <a:pt x="1132700" y="2912881"/>
                  <a:pt x="1132700" y="2912881"/>
                </a:cubicBezTo>
                <a:cubicBezTo>
                  <a:pt x="1132700" y="3443689"/>
                  <a:pt x="1132700" y="3443689"/>
                  <a:pt x="1132700" y="3443689"/>
                </a:cubicBezTo>
                <a:cubicBezTo>
                  <a:pt x="978998" y="3562149"/>
                  <a:pt x="978998" y="3562149"/>
                  <a:pt x="978998" y="3562149"/>
                </a:cubicBezTo>
                <a:cubicBezTo>
                  <a:pt x="990752" y="3582043"/>
                  <a:pt x="990752" y="3582043"/>
                  <a:pt x="990752" y="3582043"/>
                </a:cubicBezTo>
                <a:cubicBezTo>
                  <a:pt x="1138125" y="3467200"/>
                  <a:pt x="1138125" y="3467200"/>
                  <a:pt x="1138125" y="3467200"/>
                </a:cubicBezTo>
                <a:cubicBezTo>
                  <a:pt x="1697783" y="3892208"/>
                  <a:pt x="1697783" y="3892208"/>
                  <a:pt x="1697783" y="3892208"/>
                </a:cubicBezTo>
                <a:cubicBezTo>
                  <a:pt x="1337034" y="4172532"/>
                  <a:pt x="1337034" y="4172532"/>
                  <a:pt x="1337034" y="4172532"/>
                </a:cubicBezTo>
                <a:cubicBezTo>
                  <a:pt x="1346980" y="4190618"/>
                  <a:pt x="1346980" y="4190618"/>
                  <a:pt x="1346980" y="4190618"/>
                </a:cubicBezTo>
                <a:cubicBezTo>
                  <a:pt x="1704112" y="3913006"/>
                  <a:pt x="1704112" y="3913006"/>
                  <a:pt x="1704112" y="3913006"/>
                </a:cubicBezTo>
                <a:cubicBezTo>
                  <a:pt x="1704112" y="4443814"/>
                  <a:pt x="1704112" y="4443814"/>
                  <a:pt x="1704112" y="4443814"/>
                </a:cubicBezTo>
                <a:cubicBezTo>
                  <a:pt x="1560355" y="4555944"/>
                  <a:pt x="1560355" y="4555944"/>
                  <a:pt x="1560355" y="4555944"/>
                </a:cubicBezTo>
                <a:cubicBezTo>
                  <a:pt x="1149879" y="4874248"/>
                  <a:pt x="1149879" y="4874248"/>
                  <a:pt x="1149879" y="4874248"/>
                </a:cubicBezTo>
                <a:cubicBezTo>
                  <a:pt x="1149879" y="4343440"/>
                  <a:pt x="1149879" y="4343440"/>
                  <a:pt x="1149879" y="4343440"/>
                </a:cubicBezTo>
                <a:cubicBezTo>
                  <a:pt x="1346076" y="4190618"/>
                  <a:pt x="1346076" y="4190618"/>
                  <a:pt x="1346076" y="4190618"/>
                </a:cubicBezTo>
                <a:cubicBezTo>
                  <a:pt x="1336130" y="4173437"/>
                  <a:pt x="1336130" y="4173437"/>
                  <a:pt x="1336130" y="4173437"/>
                </a:cubicBezTo>
                <a:cubicBezTo>
                  <a:pt x="1139934" y="4325354"/>
                  <a:pt x="1139934" y="4325354"/>
                  <a:pt x="1139934" y="4325354"/>
                </a:cubicBezTo>
                <a:cubicBezTo>
                  <a:pt x="580276" y="3900346"/>
                  <a:pt x="580276" y="3900346"/>
                  <a:pt x="580276" y="3900346"/>
                </a:cubicBezTo>
                <a:cubicBezTo>
                  <a:pt x="989848" y="3582043"/>
                  <a:pt x="989848" y="3582043"/>
                  <a:pt x="989848" y="3582043"/>
                </a:cubicBezTo>
                <a:cubicBezTo>
                  <a:pt x="978094" y="3563053"/>
                  <a:pt x="978094" y="3563053"/>
                  <a:pt x="978094" y="3563053"/>
                </a:cubicBezTo>
                <a:cubicBezTo>
                  <a:pt x="577563" y="3874123"/>
                  <a:pt x="577563" y="3874123"/>
                  <a:pt x="577563" y="3874123"/>
                </a:cubicBezTo>
                <a:cubicBezTo>
                  <a:pt x="577563" y="3342411"/>
                  <a:pt x="577563" y="3342411"/>
                  <a:pt x="577563" y="3342411"/>
                </a:cubicBezTo>
                <a:cubicBezTo>
                  <a:pt x="764719" y="3197727"/>
                  <a:pt x="764719" y="3197727"/>
                  <a:pt x="764719" y="3197727"/>
                </a:cubicBezTo>
                <a:cubicBezTo>
                  <a:pt x="754773" y="3180546"/>
                  <a:pt x="754773" y="3180546"/>
                  <a:pt x="754773" y="3180546"/>
                </a:cubicBezTo>
                <a:cubicBezTo>
                  <a:pt x="567618" y="3325229"/>
                  <a:pt x="567618" y="3325229"/>
                  <a:pt x="567618" y="3325229"/>
                </a:cubicBezTo>
                <a:cubicBezTo>
                  <a:pt x="7960" y="2899317"/>
                  <a:pt x="7960" y="2899317"/>
                  <a:pt x="7960" y="2899317"/>
                </a:cubicBezTo>
                <a:cubicBezTo>
                  <a:pt x="558577" y="2472501"/>
                  <a:pt x="558577" y="2472501"/>
                  <a:pt x="558577" y="2472501"/>
                </a:cubicBezTo>
                <a:close/>
                <a:moveTo>
                  <a:pt x="1724907" y="0"/>
                </a:moveTo>
                <a:lnTo>
                  <a:pt x="6756400" y="0"/>
                </a:lnTo>
                <a:lnTo>
                  <a:pt x="6756400" y="6858000"/>
                </a:lnTo>
                <a:lnTo>
                  <a:pt x="0" y="6858000"/>
                </a:lnTo>
                <a:lnTo>
                  <a:pt x="0" y="6856412"/>
                </a:lnTo>
                <a:lnTo>
                  <a:pt x="162738" y="6856412"/>
                </a:lnTo>
                <a:cubicBezTo>
                  <a:pt x="1149879" y="6856412"/>
                  <a:pt x="1149879" y="6856412"/>
                  <a:pt x="1149879" y="6856412"/>
                </a:cubicBezTo>
                <a:cubicBezTo>
                  <a:pt x="1149879" y="6332839"/>
                  <a:pt x="1149879" y="6332839"/>
                  <a:pt x="1149879" y="6332839"/>
                </a:cubicBezTo>
                <a:cubicBezTo>
                  <a:pt x="1704112" y="5902405"/>
                  <a:pt x="1704112" y="5902405"/>
                  <a:pt x="1704112" y="5902405"/>
                </a:cubicBezTo>
                <a:cubicBezTo>
                  <a:pt x="1704112" y="6433213"/>
                  <a:pt x="1704112" y="6433213"/>
                  <a:pt x="1704112" y="6433213"/>
                </a:cubicBezTo>
                <a:cubicBezTo>
                  <a:pt x="1159824" y="6855508"/>
                  <a:pt x="1159824" y="6855508"/>
                  <a:pt x="1159824" y="6855508"/>
                </a:cubicBezTo>
                <a:cubicBezTo>
                  <a:pt x="1193277" y="6855508"/>
                  <a:pt x="1193277" y="6855508"/>
                  <a:pt x="1193277" y="6855508"/>
                </a:cubicBezTo>
                <a:cubicBezTo>
                  <a:pt x="1724907" y="6443160"/>
                  <a:pt x="1724907" y="6443160"/>
                  <a:pt x="1724907" y="6443160"/>
                </a:cubicBezTo>
                <a:cubicBezTo>
                  <a:pt x="1724907" y="5877086"/>
                  <a:pt x="1724907" y="5877086"/>
                  <a:pt x="1724907" y="5877086"/>
                </a:cubicBezTo>
                <a:cubicBezTo>
                  <a:pt x="1386762" y="5620272"/>
                  <a:pt x="1386762" y="5620272"/>
                  <a:pt x="1386762" y="5620272"/>
                </a:cubicBezTo>
                <a:cubicBezTo>
                  <a:pt x="1372296" y="5617559"/>
                  <a:pt x="1357829" y="5614847"/>
                  <a:pt x="1343363" y="5612134"/>
                </a:cubicBezTo>
                <a:cubicBezTo>
                  <a:pt x="1697783" y="5881607"/>
                  <a:pt x="1697783" y="5881607"/>
                  <a:pt x="1697783" y="5881607"/>
                </a:cubicBezTo>
                <a:cubicBezTo>
                  <a:pt x="1139934" y="6314753"/>
                  <a:pt x="1139934" y="6314753"/>
                  <a:pt x="1139934" y="6314753"/>
                </a:cubicBezTo>
                <a:cubicBezTo>
                  <a:pt x="581180" y="5889745"/>
                  <a:pt x="581180" y="5889745"/>
                  <a:pt x="581180" y="5889745"/>
                </a:cubicBezTo>
                <a:cubicBezTo>
                  <a:pt x="1014259" y="5553356"/>
                  <a:pt x="1014259" y="5553356"/>
                  <a:pt x="1014259" y="5553356"/>
                </a:cubicBezTo>
                <a:cubicBezTo>
                  <a:pt x="1005218" y="5551548"/>
                  <a:pt x="995272" y="5549739"/>
                  <a:pt x="987135" y="5548835"/>
                </a:cubicBezTo>
                <a:cubicBezTo>
                  <a:pt x="577563" y="5866234"/>
                  <a:pt x="577563" y="5866234"/>
                  <a:pt x="577563" y="5866234"/>
                </a:cubicBezTo>
                <a:cubicBezTo>
                  <a:pt x="577563" y="5335426"/>
                  <a:pt x="577563" y="5335426"/>
                  <a:pt x="577563" y="5335426"/>
                </a:cubicBezTo>
                <a:cubicBezTo>
                  <a:pt x="1132700" y="4905897"/>
                  <a:pt x="1132700" y="4905897"/>
                  <a:pt x="1132700" y="4905897"/>
                </a:cubicBezTo>
                <a:cubicBezTo>
                  <a:pt x="1132700" y="5435801"/>
                  <a:pt x="1132700" y="5435801"/>
                  <a:pt x="1132700" y="5435801"/>
                </a:cubicBezTo>
                <a:cubicBezTo>
                  <a:pt x="988039" y="5547930"/>
                  <a:pt x="988039" y="5547930"/>
                  <a:pt x="988039" y="5547930"/>
                </a:cubicBezTo>
                <a:cubicBezTo>
                  <a:pt x="997081" y="5549739"/>
                  <a:pt x="1006122" y="5550643"/>
                  <a:pt x="1015163" y="5552452"/>
                </a:cubicBezTo>
                <a:cubicBezTo>
                  <a:pt x="1139029" y="5456599"/>
                  <a:pt x="1139029" y="5456599"/>
                  <a:pt x="1139029" y="5456599"/>
                </a:cubicBezTo>
                <a:cubicBezTo>
                  <a:pt x="1342459" y="5611229"/>
                  <a:pt x="1342459" y="5611229"/>
                  <a:pt x="1342459" y="5611229"/>
                </a:cubicBezTo>
                <a:cubicBezTo>
                  <a:pt x="1356925" y="5613942"/>
                  <a:pt x="1371391" y="5616655"/>
                  <a:pt x="1384953" y="5619368"/>
                </a:cubicBezTo>
                <a:cubicBezTo>
                  <a:pt x="1152591" y="5442131"/>
                  <a:pt x="1152591" y="5442131"/>
                  <a:pt x="1152591" y="5442131"/>
                </a:cubicBezTo>
                <a:cubicBezTo>
                  <a:pt x="1152591" y="4897759"/>
                  <a:pt x="1152591" y="4897759"/>
                  <a:pt x="1152591" y="4897759"/>
                </a:cubicBezTo>
                <a:cubicBezTo>
                  <a:pt x="1570300" y="4573125"/>
                  <a:pt x="1570300" y="4573125"/>
                  <a:pt x="1570300" y="4573125"/>
                </a:cubicBezTo>
                <a:cubicBezTo>
                  <a:pt x="1560355" y="4555944"/>
                  <a:pt x="1560355" y="4555944"/>
                  <a:pt x="1560355" y="4555944"/>
                </a:cubicBezTo>
                <a:cubicBezTo>
                  <a:pt x="1571205" y="4573125"/>
                  <a:pt x="1571205" y="4573125"/>
                  <a:pt x="1571205" y="4573125"/>
                </a:cubicBezTo>
                <a:cubicBezTo>
                  <a:pt x="1709537" y="4465517"/>
                  <a:pt x="1709537" y="4465517"/>
                  <a:pt x="1709537" y="4465517"/>
                </a:cubicBezTo>
                <a:cubicBezTo>
                  <a:pt x="2290894" y="4907706"/>
                  <a:pt x="2290894" y="4907706"/>
                  <a:pt x="2290894" y="4907706"/>
                </a:cubicBezTo>
                <a:cubicBezTo>
                  <a:pt x="2874963" y="4453761"/>
                  <a:pt x="2874963" y="4453761"/>
                  <a:pt x="2874963" y="4453761"/>
                </a:cubicBezTo>
                <a:cubicBezTo>
                  <a:pt x="2874963" y="4272907"/>
                  <a:pt x="2874963" y="4272907"/>
                  <a:pt x="2874963" y="4272907"/>
                </a:cubicBezTo>
                <a:cubicBezTo>
                  <a:pt x="2855072" y="4281949"/>
                  <a:pt x="2855072" y="4281949"/>
                  <a:pt x="2855072" y="4281949"/>
                </a:cubicBezTo>
                <a:cubicBezTo>
                  <a:pt x="2855072" y="4443814"/>
                  <a:pt x="2855072" y="4443814"/>
                  <a:pt x="2855072" y="4443814"/>
                </a:cubicBezTo>
                <a:cubicBezTo>
                  <a:pt x="2300839" y="4874248"/>
                  <a:pt x="2300839" y="4874248"/>
                  <a:pt x="2300839" y="4874248"/>
                </a:cubicBezTo>
                <a:cubicBezTo>
                  <a:pt x="2300839" y="4343440"/>
                  <a:pt x="2300839" y="4343440"/>
                  <a:pt x="2300839" y="4343440"/>
                </a:cubicBezTo>
                <a:cubicBezTo>
                  <a:pt x="2855072" y="3913006"/>
                  <a:pt x="2855072" y="3913006"/>
                  <a:pt x="2855072" y="3913006"/>
                </a:cubicBezTo>
                <a:cubicBezTo>
                  <a:pt x="2855072" y="4281045"/>
                  <a:pt x="2855072" y="4281045"/>
                  <a:pt x="2855072" y="4281045"/>
                </a:cubicBezTo>
                <a:cubicBezTo>
                  <a:pt x="2874963" y="4272002"/>
                  <a:pt x="2874963" y="4272002"/>
                  <a:pt x="2874963" y="4272002"/>
                </a:cubicBezTo>
                <a:cubicBezTo>
                  <a:pt x="2874963" y="3887687"/>
                  <a:pt x="2874963" y="3887687"/>
                  <a:pt x="2874963" y="3887687"/>
                </a:cubicBezTo>
                <a:cubicBezTo>
                  <a:pt x="2675150" y="3735769"/>
                  <a:pt x="2675150" y="3735769"/>
                  <a:pt x="2675150" y="3735769"/>
                </a:cubicBezTo>
                <a:cubicBezTo>
                  <a:pt x="2654355" y="3744812"/>
                  <a:pt x="2654355" y="3744812"/>
                  <a:pt x="2654355" y="3744812"/>
                </a:cubicBezTo>
                <a:cubicBezTo>
                  <a:pt x="2848743" y="3892208"/>
                  <a:pt x="2848743" y="3892208"/>
                  <a:pt x="2848743" y="3892208"/>
                </a:cubicBezTo>
                <a:cubicBezTo>
                  <a:pt x="2290894" y="4325354"/>
                  <a:pt x="2290894" y="4325354"/>
                  <a:pt x="2290894" y="4325354"/>
                </a:cubicBezTo>
                <a:cubicBezTo>
                  <a:pt x="1731236" y="3900346"/>
                  <a:pt x="1731236" y="3900346"/>
                  <a:pt x="1731236" y="3900346"/>
                </a:cubicBezTo>
                <a:cubicBezTo>
                  <a:pt x="2289086" y="3467200"/>
                  <a:pt x="2289086" y="3467200"/>
                  <a:pt x="2289086" y="3467200"/>
                </a:cubicBezTo>
                <a:cubicBezTo>
                  <a:pt x="2653451" y="3743907"/>
                  <a:pt x="2653451" y="3743907"/>
                  <a:pt x="2653451" y="3743907"/>
                </a:cubicBezTo>
                <a:cubicBezTo>
                  <a:pt x="2674246" y="3734865"/>
                  <a:pt x="2674246" y="3734865"/>
                  <a:pt x="2674246" y="3734865"/>
                </a:cubicBezTo>
                <a:cubicBezTo>
                  <a:pt x="2303552" y="3452732"/>
                  <a:pt x="2303552" y="3452732"/>
                  <a:pt x="2303552" y="3452732"/>
                </a:cubicBezTo>
                <a:cubicBezTo>
                  <a:pt x="2303552" y="3177833"/>
                  <a:pt x="2303552" y="3177833"/>
                  <a:pt x="2303552" y="3177833"/>
                </a:cubicBezTo>
                <a:cubicBezTo>
                  <a:pt x="2282757" y="3180546"/>
                  <a:pt x="2282757" y="3180546"/>
                  <a:pt x="2282757" y="3180546"/>
                </a:cubicBezTo>
                <a:cubicBezTo>
                  <a:pt x="2282757" y="3443689"/>
                  <a:pt x="2282757" y="3443689"/>
                  <a:pt x="2282757" y="3443689"/>
                </a:cubicBezTo>
                <a:cubicBezTo>
                  <a:pt x="1728524" y="3874123"/>
                  <a:pt x="1728524" y="3874123"/>
                  <a:pt x="1728524" y="3874123"/>
                </a:cubicBezTo>
                <a:cubicBezTo>
                  <a:pt x="1728524" y="3342411"/>
                  <a:pt x="1728524" y="3342411"/>
                  <a:pt x="1728524" y="3342411"/>
                </a:cubicBezTo>
                <a:cubicBezTo>
                  <a:pt x="1989818" y="3140758"/>
                  <a:pt x="1989818" y="3140758"/>
                  <a:pt x="1989818" y="3140758"/>
                </a:cubicBezTo>
                <a:cubicBezTo>
                  <a:pt x="1978064" y="3124481"/>
                  <a:pt x="1978064" y="3124481"/>
                  <a:pt x="1978064" y="3124481"/>
                </a:cubicBezTo>
                <a:cubicBezTo>
                  <a:pt x="1718578" y="3325229"/>
                  <a:pt x="1718578" y="3325229"/>
                  <a:pt x="1718578" y="3325229"/>
                </a:cubicBezTo>
                <a:cubicBezTo>
                  <a:pt x="1158920" y="2899317"/>
                  <a:pt x="1158920" y="2899317"/>
                  <a:pt x="1158920" y="2899317"/>
                </a:cubicBezTo>
                <a:cubicBezTo>
                  <a:pt x="1579342" y="2573779"/>
                  <a:pt x="1579342" y="2573779"/>
                  <a:pt x="1579342" y="2573779"/>
                </a:cubicBezTo>
                <a:cubicBezTo>
                  <a:pt x="1567588" y="2557502"/>
                  <a:pt x="1567588" y="2557502"/>
                  <a:pt x="1567588" y="2557502"/>
                </a:cubicBezTo>
                <a:cubicBezTo>
                  <a:pt x="1149879" y="2881232"/>
                  <a:pt x="1149879" y="2881232"/>
                  <a:pt x="1149879" y="2881232"/>
                </a:cubicBezTo>
                <a:cubicBezTo>
                  <a:pt x="1149879" y="2350424"/>
                  <a:pt x="1149879" y="2350424"/>
                  <a:pt x="1149879" y="2350424"/>
                </a:cubicBezTo>
                <a:cubicBezTo>
                  <a:pt x="1321664" y="2216592"/>
                  <a:pt x="1321664" y="2216592"/>
                  <a:pt x="1321664" y="2216592"/>
                </a:cubicBezTo>
                <a:cubicBezTo>
                  <a:pt x="1309910" y="2201219"/>
                  <a:pt x="1309910" y="2201219"/>
                  <a:pt x="1309910" y="2201219"/>
                </a:cubicBezTo>
                <a:cubicBezTo>
                  <a:pt x="1139934" y="2332339"/>
                  <a:pt x="1139934" y="2332339"/>
                  <a:pt x="1139934" y="2332339"/>
                </a:cubicBezTo>
                <a:cubicBezTo>
                  <a:pt x="580276" y="1907331"/>
                  <a:pt x="580276" y="1907331"/>
                  <a:pt x="580276" y="1907331"/>
                </a:cubicBezTo>
                <a:cubicBezTo>
                  <a:pt x="1138125" y="1474184"/>
                  <a:pt x="1138125" y="1474184"/>
                  <a:pt x="1138125" y="1474184"/>
                </a:cubicBezTo>
                <a:cubicBezTo>
                  <a:pt x="1697783" y="1899192"/>
                  <a:pt x="1697783" y="1899192"/>
                  <a:pt x="1697783" y="1899192"/>
                </a:cubicBezTo>
                <a:cubicBezTo>
                  <a:pt x="1310815" y="2200315"/>
                  <a:pt x="1310815" y="2200315"/>
                  <a:pt x="1310815" y="2200315"/>
                </a:cubicBezTo>
                <a:cubicBezTo>
                  <a:pt x="1322568" y="2216592"/>
                  <a:pt x="1322568" y="2216592"/>
                  <a:pt x="1322568" y="2216592"/>
                </a:cubicBezTo>
                <a:cubicBezTo>
                  <a:pt x="1704112" y="1919991"/>
                  <a:pt x="1704112" y="1919991"/>
                  <a:pt x="1704112" y="1919991"/>
                </a:cubicBezTo>
                <a:cubicBezTo>
                  <a:pt x="1704112" y="2450798"/>
                  <a:pt x="1704112" y="2450798"/>
                  <a:pt x="1704112" y="2450798"/>
                </a:cubicBezTo>
                <a:cubicBezTo>
                  <a:pt x="1568492" y="2556598"/>
                  <a:pt x="1568492" y="2556598"/>
                  <a:pt x="1568492" y="2556598"/>
                </a:cubicBezTo>
                <a:cubicBezTo>
                  <a:pt x="1580246" y="2572875"/>
                  <a:pt x="1580246" y="2572875"/>
                  <a:pt x="1580246" y="2572875"/>
                </a:cubicBezTo>
                <a:cubicBezTo>
                  <a:pt x="1709537" y="2472501"/>
                  <a:pt x="1709537" y="2472501"/>
                  <a:pt x="1709537" y="2472501"/>
                </a:cubicBezTo>
                <a:cubicBezTo>
                  <a:pt x="2269195" y="2898413"/>
                  <a:pt x="2269195" y="2898413"/>
                  <a:pt x="2269195" y="2898413"/>
                </a:cubicBezTo>
                <a:cubicBezTo>
                  <a:pt x="1978968" y="3123577"/>
                  <a:pt x="1978968" y="3123577"/>
                  <a:pt x="1978968" y="3123577"/>
                </a:cubicBezTo>
                <a:cubicBezTo>
                  <a:pt x="1990722" y="3139854"/>
                  <a:pt x="1990722" y="3139854"/>
                  <a:pt x="1990722" y="3139854"/>
                </a:cubicBezTo>
                <a:cubicBezTo>
                  <a:pt x="2282757" y="2912881"/>
                  <a:pt x="2282757" y="2912881"/>
                  <a:pt x="2282757" y="2912881"/>
                </a:cubicBezTo>
                <a:cubicBezTo>
                  <a:pt x="2282757" y="3179642"/>
                  <a:pt x="2282757" y="3179642"/>
                  <a:pt x="2282757" y="3179642"/>
                </a:cubicBezTo>
                <a:cubicBezTo>
                  <a:pt x="2303552" y="3176929"/>
                  <a:pt x="2303552" y="3176929"/>
                  <a:pt x="2303552" y="3176929"/>
                </a:cubicBezTo>
                <a:cubicBezTo>
                  <a:pt x="2303552" y="2904743"/>
                  <a:pt x="2303552" y="2904743"/>
                  <a:pt x="2303552" y="2904743"/>
                </a:cubicBezTo>
                <a:cubicBezTo>
                  <a:pt x="2327963" y="2885753"/>
                  <a:pt x="2327963" y="2885753"/>
                  <a:pt x="2327963" y="2885753"/>
                </a:cubicBezTo>
                <a:cubicBezTo>
                  <a:pt x="2327963" y="2860433"/>
                  <a:pt x="2327963" y="2860433"/>
                  <a:pt x="2327963" y="2860433"/>
                </a:cubicBezTo>
                <a:cubicBezTo>
                  <a:pt x="2300839" y="2881232"/>
                  <a:pt x="2300839" y="2881232"/>
                  <a:pt x="2300839" y="2881232"/>
                </a:cubicBezTo>
                <a:cubicBezTo>
                  <a:pt x="2300839" y="2350424"/>
                  <a:pt x="2300839" y="2350424"/>
                  <a:pt x="2300839" y="2350424"/>
                </a:cubicBezTo>
                <a:cubicBezTo>
                  <a:pt x="2327963" y="2328721"/>
                  <a:pt x="2327963" y="2328721"/>
                  <a:pt x="2327963" y="2328721"/>
                </a:cubicBezTo>
                <a:cubicBezTo>
                  <a:pt x="2327963" y="2303402"/>
                  <a:pt x="2327963" y="2303402"/>
                  <a:pt x="2327963" y="2303402"/>
                </a:cubicBezTo>
                <a:cubicBezTo>
                  <a:pt x="2290894" y="2332339"/>
                  <a:pt x="2290894" y="2332339"/>
                  <a:pt x="2290894" y="2332339"/>
                </a:cubicBezTo>
                <a:cubicBezTo>
                  <a:pt x="1731236" y="1907331"/>
                  <a:pt x="1731236" y="1907331"/>
                  <a:pt x="1731236" y="1907331"/>
                </a:cubicBezTo>
                <a:cubicBezTo>
                  <a:pt x="2289086" y="1474184"/>
                  <a:pt x="2289086" y="1474184"/>
                  <a:pt x="2289086" y="1474184"/>
                </a:cubicBezTo>
                <a:cubicBezTo>
                  <a:pt x="2848743" y="1899192"/>
                  <a:pt x="2848743" y="1899192"/>
                  <a:pt x="2848743" y="1899192"/>
                </a:cubicBezTo>
                <a:cubicBezTo>
                  <a:pt x="2328867" y="2302498"/>
                  <a:pt x="2328867" y="2302498"/>
                  <a:pt x="2328867" y="2302498"/>
                </a:cubicBezTo>
                <a:cubicBezTo>
                  <a:pt x="2328867" y="2327817"/>
                  <a:pt x="2328867" y="2327817"/>
                  <a:pt x="2328867" y="2327817"/>
                </a:cubicBezTo>
                <a:cubicBezTo>
                  <a:pt x="2855072" y="1919991"/>
                  <a:pt x="2855072" y="1919991"/>
                  <a:pt x="2855072" y="1919991"/>
                </a:cubicBezTo>
                <a:cubicBezTo>
                  <a:pt x="2855072" y="2450798"/>
                  <a:pt x="2855072" y="2450798"/>
                  <a:pt x="2855072" y="2450798"/>
                </a:cubicBezTo>
                <a:lnTo>
                  <a:pt x="2328867" y="2859529"/>
                </a:lnTo>
                <a:cubicBezTo>
                  <a:pt x="2328867" y="2884849"/>
                  <a:pt x="2328867" y="2884849"/>
                  <a:pt x="2328867" y="2884849"/>
                </a:cubicBezTo>
                <a:cubicBezTo>
                  <a:pt x="2874963" y="2460745"/>
                  <a:pt x="2874963" y="2460745"/>
                  <a:pt x="2874963" y="2460745"/>
                </a:cubicBezTo>
                <a:cubicBezTo>
                  <a:pt x="2874963" y="1894671"/>
                  <a:pt x="2874963" y="1894671"/>
                  <a:pt x="2874963" y="1894671"/>
                </a:cubicBezTo>
                <a:cubicBezTo>
                  <a:pt x="2303552" y="1459716"/>
                  <a:pt x="2303552" y="1459716"/>
                  <a:pt x="2303552" y="1459716"/>
                </a:cubicBezTo>
                <a:cubicBezTo>
                  <a:pt x="2303552" y="926195"/>
                  <a:pt x="2303552" y="926195"/>
                  <a:pt x="2303552" y="926195"/>
                </a:cubicBezTo>
                <a:cubicBezTo>
                  <a:pt x="2282757" y="941568"/>
                  <a:pt x="2282757" y="941568"/>
                  <a:pt x="2282757" y="941568"/>
                </a:cubicBezTo>
                <a:cubicBezTo>
                  <a:pt x="2282757" y="1451578"/>
                  <a:pt x="2282757" y="1451578"/>
                  <a:pt x="2282757" y="1451578"/>
                </a:cubicBezTo>
                <a:cubicBezTo>
                  <a:pt x="1728524" y="1882011"/>
                  <a:pt x="1728524" y="1882011"/>
                  <a:pt x="1728524" y="1882011"/>
                </a:cubicBezTo>
                <a:cubicBezTo>
                  <a:pt x="1728524" y="1351203"/>
                  <a:pt x="1728524" y="1351203"/>
                  <a:pt x="1728524" y="1351203"/>
                </a:cubicBezTo>
                <a:cubicBezTo>
                  <a:pt x="2282757" y="920770"/>
                  <a:pt x="2282757" y="920770"/>
                  <a:pt x="2282757" y="920770"/>
                </a:cubicBezTo>
                <a:cubicBezTo>
                  <a:pt x="2282757" y="940664"/>
                  <a:pt x="2282757" y="940664"/>
                  <a:pt x="2282757" y="940664"/>
                </a:cubicBezTo>
                <a:cubicBezTo>
                  <a:pt x="2303552" y="924387"/>
                  <a:pt x="2303552" y="924387"/>
                  <a:pt x="2303552" y="924387"/>
                </a:cubicBezTo>
                <a:cubicBezTo>
                  <a:pt x="2303552" y="895450"/>
                  <a:pt x="2303552" y="895450"/>
                  <a:pt x="2303552" y="895450"/>
                </a:cubicBezTo>
                <a:cubicBezTo>
                  <a:pt x="1749319" y="474059"/>
                  <a:pt x="1749319" y="474059"/>
                  <a:pt x="1749319" y="474059"/>
                </a:cubicBezTo>
                <a:cubicBezTo>
                  <a:pt x="1733044" y="486719"/>
                  <a:pt x="1733044" y="486719"/>
                  <a:pt x="1733044" y="486719"/>
                </a:cubicBezTo>
                <a:cubicBezTo>
                  <a:pt x="2276428" y="899971"/>
                  <a:pt x="2276428" y="899971"/>
                  <a:pt x="2276428" y="899971"/>
                </a:cubicBezTo>
                <a:cubicBezTo>
                  <a:pt x="1718578" y="1333118"/>
                  <a:pt x="1718578" y="1333118"/>
                  <a:pt x="1718578" y="1333118"/>
                </a:cubicBezTo>
                <a:cubicBezTo>
                  <a:pt x="1158920" y="908110"/>
                  <a:pt x="1158920" y="908110"/>
                  <a:pt x="1158920" y="908110"/>
                </a:cubicBezTo>
                <a:cubicBezTo>
                  <a:pt x="1716770" y="474964"/>
                  <a:pt x="1716770" y="474964"/>
                  <a:pt x="1716770" y="474964"/>
                </a:cubicBezTo>
                <a:cubicBezTo>
                  <a:pt x="1732140" y="486719"/>
                  <a:pt x="1732140" y="486719"/>
                  <a:pt x="1732140" y="486719"/>
                </a:cubicBezTo>
                <a:cubicBezTo>
                  <a:pt x="1748415" y="474059"/>
                  <a:pt x="1748415" y="474059"/>
                  <a:pt x="1748415" y="474059"/>
                </a:cubicBezTo>
                <a:cubicBezTo>
                  <a:pt x="1724907" y="455070"/>
                  <a:pt x="1724907" y="455070"/>
                  <a:pt x="1724907" y="455070"/>
                </a:cubicBezTo>
                <a:cubicBezTo>
                  <a:pt x="1724907" y="56286"/>
                  <a:pt x="1724907" y="6438"/>
                  <a:pt x="1724907" y="206"/>
                </a:cubicBezTo>
                <a:close/>
                <a:moveTo>
                  <a:pt x="1606490" y="0"/>
                </a:moveTo>
                <a:lnTo>
                  <a:pt x="1704112" y="0"/>
                </a:lnTo>
                <a:lnTo>
                  <a:pt x="1704112" y="79700"/>
                </a:lnTo>
                <a:cubicBezTo>
                  <a:pt x="1704112" y="455974"/>
                  <a:pt x="1704112" y="455974"/>
                  <a:pt x="1704112" y="455974"/>
                </a:cubicBezTo>
                <a:cubicBezTo>
                  <a:pt x="1149879" y="885503"/>
                  <a:pt x="1149879" y="885503"/>
                  <a:pt x="1149879" y="885503"/>
                </a:cubicBezTo>
                <a:cubicBezTo>
                  <a:pt x="1149879" y="354695"/>
                  <a:pt x="1149879" y="354695"/>
                  <a:pt x="1149879" y="354695"/>
                </a:cubicBezTo>
                <a:cubicBezTo>
                  <a:pt x="1550183" y="43739"/>
                  <a:pt x="1600221" y="4869"/>
                  <a:pt x="1606476" y="11"/>
                </a:cubicBezTo>
                <a:close/>
                <a:moveTo>
                  <a:pt x="696284" y="0"/>
                </a:moveTo>
                <a:lnTo>
                  <a:pt x="1573942" y="0"/>
                </a:lnTo>
                <a:lnTo>
                  <a:pt x="1498270" y="58848"/>
                </a:lnTo>
                <a:cubicBezTo>
                  <a:pt x="1139934" y="337514"/>
                  <a:pt x="1139934" y="337514"/>
                  <a:pt x="1139934" y="337514"/>
                </a:cubicBezTo>
                <a:cubicBezTo>
                  <a:pt x="805631" y="83188"/>
                  <a:pt x="722055" y="19606"/>
                  <a:pt x="701161" y="3711"/>
                </a:cubicBezTo>
                <a:close/>
              </a:path>
            </a:pathLst>
          </a:custGeom>
          <a:solidFill>
            <a:schemeClr val="bg1">
              <a:lumMod val="65000"/>
            </a:schemeClr>
          </a:solidFill>
        </p:spPr>
        <p:txBody>
          <a:bodyPr wrap="square" tIns="684000" rIns="756000">
            <a:noAutofit/>
          </a:bodyPr>
          <a:lstStyle>
            <a:lvl1pPr algn="r">
              <a:defRPr i="1">
                <a:solidFill>
                  <a:schemeClr val="accent2">
                    <a:lumMod val="40000"/>
                    <a:lumOff val="60000"/>
                  </a:schemeClr>
                </a:solidFill>
              </a:defRPr>
            </a:lvl1pPr>
          </a:lstStyle>
          <a:p>
            <a:pPr>
              <a:defRPr/>
            </a:pPr>
            <a:r>
              <a:rPr lang="fr-FR"/>
              <a:t>Insérez ou glissez votre image ici</a:t>
            </a:r>
            <a:endParaRPr/>
          </a:p>
        </p:txBody>
      </p:sp>
      <p:pic>
        <p:nvPicPr>
          <p:cNvPr id="17" name="Image 16"/>
          <p:cNvPicPr>
            <a:picLocks noChangeAspect="1"/>
          </p:cNvPicPr>
          <p:nvPr userDrawn="1"/>
        </p:nvPicPr>
        <p:blipFill>
          <a:blip r:embed="rId3"/>
          <a:stretch>
            <a:fillRect/>
          </a:stretch>
        </p:blipFill>
        <p:spPr bwMode="auto">
          <a:xfrm>
            <a:off x="698400" y="5994000"/>
            <a:ext cx="1508400" cy="610688"/>
          </a:xfrm>
          <a:prstGeom prst="rect">
            <a:avLst/>
          </a:prstGeom>
        </p:spPr>
      </p:pic>
      <p:pic>
        <p:nvPicPr>
          <p:cNvPr id="18" name="Image 17"/>
          <p:cNvPicPr>
            <a:picLocks noChangeAspect="1"/>
          </p:cNvPicPr>
          <p:nvPr userDrawn="1"/>
        </p:nvPicPr>
        <p:blipFill>
          <a:blip r:embed="rId4"/>
          <a:stretch>
            <a:fillRect/>
          </a:stretch>
        </p:blipFill>
        <p:spPr bwMode="auto">
          <a:xfrm>
            <a:off x="3351600" y="6044400"/>
            <a:ext cx="1091279" cy="493819"/>
          </a:xfrm>
          <a:prstGeom prst="rect">
            <a:avLst/>
          </a:prstGeom>
        </p:spPr>
      </p:pic>
      <p:pic>
        <p:nvPicPr>
          <p:cNvPr id="19" name="Image 18"/>
          <p:cNvPicPr preferRelativeResize="0">
            <a:picLocks/>
          </p:cNvPicPr>
          <p:nvPr userDrawn="1"/>
        </p:nvPicPr>
        <p:blipFill>
          <a:blip r:embed="rId5"/>
          <a:stretch>
            <a:fillRect/>
          </a:stretch>
        </p:blipFill>
        <p:spPr bwMode="auto">
          <a:xfrm>
            <a:off x="2337094" y="6044399"/>
            <a:ext cx="805706" cy="493820"/>
          </a:xfrm>
          <a:prstGeom prst="rect">
            <a:avLst/>
          </a:prstGeom>
        </p:spPr>
      </p:pic>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PhAnim="0" preserve="1" userDrawn="1">
  <p:cSld name="Visuel  Bas+ contenu">
    <p:spTree>
      <p:nvGrpSpPr>
        <p:cNvPr id="1" name=""/>
        <p:cNvGrpSpPr/>
        <p:nvPr/>
      </p:nvGrpSpPr>
      <p:grpSpPr bwMode="auto">
        <a:xfrm>
          <a:off x="0" y="0"/>
          <a:ext cx="0" cy="0"/>
          <a:chOff x="0" y="0"/>
          <a:chExt cx="0" cy="0"/>
        </a:xfrm>
      </p:grpSpPr>
      <p:sp>
        <p:nvSpPr>
          <p:cNvPr id="4" name="Espace réservé de la date 3"/>
          <p:cNvSpPr>
            <a:spLocks noGrp="1"/>
          </p:cNvSpPr>
          <p:nvPr>
            <p:ph type="dt" sz="half" idx="10"/>
          </p:nvPr>
        </p:nvSpPr>
        <p:spPr bwMode="auto"/>
        <p:txBody>
          <a:bodyPr/>
          <a:lstStyle/>
          <a:p>
            <a:pPr>
              <a:defRPr/>
            </a:pPr>
            <a:endParaRPr/>
          </a:p>
        </p:txBody>
      </p:sp>
      <p:sp>
        <p:nvSpPr>
          <p:cNvPr id="5" name="Espace réservé du pied de page 4"/>
          <p:cNvSpPr>
            <a:spLocks noGrp="1"/>
          </p:cNvSpPr>
          <p:nvPr>
            <p:ph type="ftr" sz="quarter" idx="11"/>
          </p:nvPr>
        </p:nvSpPr>
        <p:spPr bwMode="auto"/>
        <p:txBody>
          <a:bodyPr/>
          <a:lstStyle/>
          <a:p>
            <a:pPr>
              <a:defRPr/>
            </a:pPr>
            <a:endParaRPr/>
          </a:p>
        </p:txBody>
      </p:sp>
      <p:sp>
        <p:nvSpPr>
          <p:cNvPr id="6" name="Espace réservé du numéro de diapositive 5"/>
          <p:cNvSpPr>
            <a:spLocks noGrp="1"/>
          </p:cNvSpPr>
          <p:nvPr>
            <p:ph type="sldNum" sz="quarter" idx="12"/>
          </p:nvPr>
        </p:nvSpPr>
        <p:spPr bwMode="auto"/>
        <p:txBody>
          <a:bodyPr/>
          <a:lstStyle/>
          <a:p>
            <a:pPr>
              <a:defRPr/>
            </a:pPr>
            <a:fld id="{0CBC77A0-1F4E-42FF-9FFC-F45C3A64AF90}" type="slidenum">
              <a:rPr lang="fr-FR"/>
              <a:t>‹N°›</a:t>
            </a:fld>
            <a:endParaRPr lang="fr-FR"/>
          </a:p>
        </p:txBody>
      </p:sp>
      <p:sp>
        <p:nvSpPr>
          <p:cNvPr id="7" name="ZoneTexte 6"/>
          <p:cNvSpPr txBox="1"/>
          <p:nvPr userDrawn="1"/>
        </p:nvSpPr>
        <p:spPr bwMode="auto">
          <a:xfrm>
            <a:off x="-101600" y="-276999"/>
            <a:ext cx="12192000" cy="461665"/>
          </a:xfrm>
          <a:prstGeom prst="rect">
            <a:avLst/>
          </a:prstGeom>
          <a:noFill/>
        </p:spPr>
        <p:txBody>
          <a:bodyPr wrap="square" rtlCol="0">
            <a:spAutoFit/>
          </a:bodyPr>
          <a:lstStyle/>
          <a:p>
            <a:pPr>
              <a:defRPr/>
            </a:pPr>
            <a:r>
              <a:rPr lang="fr-FR" sz="1200">
                <a:solidFill>
                  <a:schemeClr val="bg1">
                    <a:lumMod val="50000"/>
                  </a:schemeClr>
                </a:solidFill>
              </a:rPr>
              <a:t>Disposition : Visuel  Bas+ contenu</a:t>
            </a:r>
            <a:endParaRPr/>
          </a:p>
          <a:p>
            <a:pPr>
              <a:defRPr/>
            </a:pPr>
            <a:endParaRPr lang="fr-FR" sz="1200">
              <a:solidFill>
                <a:schemeClr val="bg1">
                  <a:lumMod val="50000"/>
                </a:schemeClr>
              </a:solidFill>
            </a:endParaRPr>
          </a:p>
        </p:txBody>
      </p:sp>
      <p:sp>
        <p:nvSpPr>
          <p:cNvPr id="10" name="Espace réservé du contenu 2"/>
          <p:cNvSpPr>
            <a:spLocks noGrp="1"/>
          </p:cNvSpPr>
          <p:nvPr>
            <p:ph idx="1"/>
          </p:nvPr>
        </p:nvSpPr>
        <p:spPr bwMode="auto">
          <a:xfrm>
            <a:off x="658178" y="1381125"/>
            <a:ext cx="10836275" cy="2073275"/>
          </a:xfrm>
        </p:spPr>
        <p:txBody>
          <a:bodyPr/>
          <a:lstStyle/>
          <a:p>
            <a:pPr lvl="0">
              <a:defRPr/>
            </a:pPr>
            <a:r>
              <a:rPr lang="fr-FR"/>
              <a:t>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p>
        </p:txBody>
      </p:sp>
      <p:sp>
        <p:nvSpPr>
          <p:cNvPr id="29" name="ZoneTexte 28"/>
          <p:cNvSpPr txBox="1"/>
          <p:nvPr userDrawn="1"/>
        </p:nvSpPr>
        <p:spPr bwMode="auto">
          <a:xfrm>
            <a:off x="-101600" y="6858000"/>
            <a:ext cx="12192000" cy="276999"/>
          </a:xfrm>
          <a:prstGeom prst="rect">
            <a:avLst/>
          </a:prstGeom>
          <a:noFill/>
        </p:spPr>
        <p:txBody>
          <a:bodyPr wrap="square" rtlCol="0">
            <a:spAutoFit/>
          </a:bodyPr>
          <a:lstStyle/>
          <a:p>
            <a:pPr>
              <a:defRPr/>
            </a:pPr>
            <a:r>
              <a:rPr lang="fr-FR" sz="1200">
                <a:solidFill>
                  <a:schemeClr val="bg1">
                    <a:lumMod val="50000"/>
                  </a:schemeClr>
                </a:solidFill>
              </a:rPr>
              <a:t>Astuce :Après avoir insérez votre image, placez celle-ci en arrière plan : Clic droit + « Arrière plan »</a:t>
            </a:r>
            <a:endParaRPr/>
          </a:p>
        </p:txBody>
      </p:sp>
      <p:sp>
        <p:nvSpPr>
          <p:cNvPr id="9" name="Espace réservé pour une image  28"/>
          <p:cNvSpPr>
            <a:spLocks noGrp="1"/>
          </p:cNvSpPr>
          <p:nvPr>
            <p:ph type="pic" sz="quarter" idx="13" hasCustomPrompt="1"/>
          </p:nvPr>
        </p:nvSpPr>
        <p:spPr bwMode="auto">
          <a:xfrm>
            <a:off x="500197" y="3823855"/>
            <a:ext cx="11765693" cy="2356998"/>
          </a:xfrm>
          <a:custGeom>
            <a:avLst/>
            <a:gdLst>
              <a:gd name="connsiteX0" fmla="*/ 738225 w 5957423"/>
              <a:gd name="connsiteY0" fmla="*/ 6793932 h 6858000"/>
              <a:gd name="connsiteX1" fmla="*/ 814828 w 5957423"/>
              <a:gd name="connsiteY1" fmla="*/ 6852286 h 6858000"/>
              <a:gd name="connsiteX2" fmla="*/ 822329 w 5957423"/>
              <a:gd name="connsiteY2" fmla="*/ 6858000 h 6858000"/>
              <a:gd name="connsiteX3" fmla="*/ 655724 w 5957423"/>
              <a:gd name="connsiteY3" fmla="*/ 6858000 h 6858000"/>
              <a:gd name="connsiteX4" fmla="*/ 656989 w 5957423"/>
              <a:gd name="connsiteY4" fmla="*/ 6857017 h 6858000"/>
              <a:gd name="connsiteX5" fmla="*/ 738225 w 5957423"/>
              <a:gd name="connsiteY5" fmla="*/ 6793932 h 6858000"/>
              <a:gd name="connsiteX6" fmla="*/ 733493 w 5957423"/>
              <a:gd name="connsiteY6" fmla="*/ 6434348 h 6858000"/>
              <a:gd name="connsiteX7" fmla="*/ 733493 w 5957423"/>
              <a:gd name="connsiteY7" fmla="*/ 6780527 h 6858000"/>
              <a:gd name="connsiteX8" fmla="*/ 639637 w 5957423"/>
              <a:gd name="connsiteY8" fmla="*/ 6853075 h 6858000"/>
              <a:gd name="connsiteX9" fmla="*/ 656989 w 5957423"/>
              <a:gd name="connsiteY9" fmla="*/ 6857017 h 6858000"/>
              <a:gd name="connsiteX10" fmla="*/ 638848 w 5957423"/>
              <a:gd name="connsiteY10" fmla="*/ 6853863 h 6858000"/>
              <a:gd name="connsiteX11" fmla="*/ 633515 w 5957423"/>
              <a:gd name="connsiteY11" fmla="*/ 6858000 h 6858000"/>
              <a:gd name="connsiteX12" fmla="*/ 371479 w 5957423"/>
              <a:gd name="connsiteY12" fmla="*/ 6858000 h 6858000"/>
              <a:gd name="connsiteX13" fmla="*/ 371479 w 5957423"/>
              <a:gd name="connsiteY13" fmla="*/ 6799592 h 6858000"/>
              <a:gd name="connsiteX14" fmla="*/ 371479 w 5957423"/>
              <a:gd name="connsiteY14" fmla="*/ 6715076 h 6858000"/>
              <a:gd name="connsiteX15" fmla="*/ 733493 w 5957423"/>
              <a:gd name="connsiteY15" fmla="*/ 6434348 h 6858000"/>
              <a:gd name="connsiteX16" fmla="*/ 1106548 w 5957423"/>
              <a:gd name="connsiteY16" fmla="*/ 5786939 h 6858000"/>
              <a:gd name="connsiteX17" fmla="*/ 1106548 w 5957423"/>
              <a:gd name="connsiteY17" fmla="*/ 6133906 h 6858000"/>
              <a:gd name="connsiteX18" fmla="*/ 1012693 w 5957423"/>
              <a:gd name="connsiteY18" fmla="*/ 6206454 h 6858000"/>
              <a:gd name="connsiteX19" fmla="*/ 744534 w 5957423"/>
              <a:gd name="connsiteY19" fmla="*/ 6413845 h 6858000"/>
              <a:gd name="connsiteX20" fmla="*/ 744534 w 5957423"/>
              <a:gd name="connsiteY20" fmla="*/ 6067667 h 6858000"/>
              <a:gd name="connsiteX21" fmla="*/ 873093 w 5957423"/>
              <a:gd name="connsiteY21" fmla="*/ 5968308 h 6858000"/>
              <a:gd name="connsiteX22" fmla="*/ 1106548 w 5957423"/>
              <a:gd name="connsiteY22" fmla="*/ 5786939 h 6858000"/>
              <a:gd name="connsiteX23" fmla="*/ 1739875 w 5957423"/>
              <a:gd name="connsiteY23" fmla="*/ 5671020 h 6858000"/>
              <a:gd name="connsiteX24" fmla="*/ 1726467 w 5957423"/>
              <a:gd name="connsiteY24" fmla="*/ 5677328 h 6858000"/>
              <a:gd name="connsiteX25" fmla="*/ 1739875 w 5957423"/>
              <a:gd name="connsiteY25" fmla="*/ 5671020 h 6858000"/>
              <a:gd name="connsiteX26" fmla="*/ 1488280 w 5957423"/>
              <a:gd name="connsiteY26" fmla="*/ 5495959 h 6858000"/>
              <a:gd name="connsiteX27" fmla="*/ 1726467 w 5957423"/>
              <a:gd name="connsiteY27" fmla="*/ 5677328 h 6858000"/>
              <a:gd name="connsiteX28" fmla="*/ 1853448 w 5957423"/>
              <a:gd name="connsiteY28" fmla="*/ 5773533 h 6858000"/>
              <a:gd name="connsiteX29" fmla="*/ 1489068 w 5957423"/>
              <a:gd name="connsiteY29" fmla="*/ 6056627 h 6858000"/>
              <a:gd name="connsiteX30" fmla="*/ 1123900 w 5957423"/>
              <a:gd name="connsiteY30" fmla="*/ 5779053 h 6858000"/>
              <a:gd name="connsiteX31" fmla="*/ 1488280 w 5957423"/>
              <a:gd name="connsiteY31" fmla="*/ 5495959 h 6858000"/>
              <a:gd name="connsiteX32" fmla="*/ 359648 w 5957423"/>
              <a:gd name="connsiteY32" fmla="*/ 4847761 h 6858000"/>
              <a:gd name="connsiteX33" fmla="*/ 724817 w 5957423"/>
              <a:gd name="connsiteY33" fmla="*/ 5125335 h 6858000"/>
              <a:gd name="connsiteX34" fmla="*/ 487418 w 5957423"/>
              <a:gd name="connsiteY34" fmla="*/ 5309070 h 6858000"/>
              <a:gd name="connsiteX35" fmla="*/ 493727 w 5957423"/>
              <a:gd name="connsiteY35" fmla="*/ 5320110 h 6858000"/>
              <a:gd name="connsiteX36" fmla="*/ 733493 w 5957423"/>
              <a:gd name="connsiteY36" fmla="*/ 5134798 h 6858000"/>
              <a:gd name="connsiteX37" fmla="*/ 733493 w 5957423"/>
              <a:gd name="connsiteY37" fmla="*/ 5480976 h 6858000"/>
              <a:gd name="connsiteX38" fmla="*/ 633328 w 5957423"/>
              <a:gd name="connsiteY38" fmla="*/ 5558256 h 6858000"/>
              <a:gd name="connsiteX39" fmla="*/ 641215 w 5957423"/>
              <a:gd name="connsiteY39" fmla="*/ 5570873 h 6858000"/>
              <a:gd name="connsiteX40" fmla="*/ 737436 w 5957423"/>
              <a:gd name="connsiteY40" fmla="*/ 5495959 h 6858000"/>
              <a:gd name="connsiteX41" fmla="*/ 1102605 w 5957423"/>
              <a:gd name="connsiteY41" fmla="*/ 5773533 h 6858000"/>
              <a:gd name="connsiteX42" fmla="*/ 866783 w 5957423"/>
              <a:gd name="connsiteY42" fmla="*/ 5956479 h 6858000"/>
              <a:gd name="connsiteX43" fmla="*/ 873093 w 5957423"/>
              <a:gd name="connsiteY43" fmla="*/ 5968308 h 6858000"/>
              <a:gd name="connsiteX44" fmla="*/ 865994 w 5957423"/>
              <a:gd name="connsiteY44" fmla="*/ 5957268 h 6858000"/>
              <a:gd name="connsiteX45" fmla="*/ 738225 w 5957423"/>
              <a:gd name="connsiteY45" fmla="*/ 6056627 h 6858000"/>
              <a:gd name="connsiteX46" fmla="*/ 373056 w 5957423"/>
              <a:gd name="connsiteY46" fmla="*/ 5779053 h 6858000"/>
              <a:gd name="connsiteX47" fmla="*/ 640426 w 5957423"/>
              <a:gd name="connsiteY47" fmla="*/ 5571661 h 6858000"/>
              <a:gd name="connsiteX48" fmla="*/ 633328 w 5957423"/>
              <a:gd name="connsiteY48" fmla="*/ 5559044 h 6858000"/>
              <a:gd name="connsiteX49" fmla="*/ 371479 w 5957423"/>
              <a:gd name="connsiteY49" fmla="*/ 5761705 h 6858000"/>
              <a:gd name="connsiteX50" fmla="*/ 371479 w 5957423"/>
              <a:gd name="connsiteY50" fmla="*/ 5415526 h 6858000"/>
              <a:gd name="connsiteX51" fmla="*/ 493727 w 5957423"/>
              <a:gd name="connsiteY51" fmla="*/ 5320898 h 6858000"/>
              <a:gd name="connsiteX52" fmla="*/ 486629 w 5957423"/>
              <a:gd name="connsiteY52" fmla="*/ 5309070 h 6858000"/>
              <a:gd name="connsiteX53" fmla="*/ 365169 w 5957423"/>
              <a:gd name="connsiteY53" fmla="*/ 5403697 h 6858000"/>
              <a:gd name="connsiteX54" fmla="*/ 0 w 5957423"/>
              <a:gd name="connsiteY54" fmla="*/ 5126124 h 6858000"/>
              <a:gd name="connsiteX55" fmla="*/ 359648 w 5957423"/>
              <a:gd name="connsiteY55" fmla="*/ 4847761 h 6858000"/>
              <a:gd name="connsiteX56" fmla="*/ 1106548 w 5957423"/>
              <a:gd name="connsiteY56" fmla="*/ 4487388 h 6858000"/>
              <a:gd name="connsiteX57" fmla="*/ 1106548 w 5957423"/>
              <a:gd name="connsiteY57" fmla="*/ 4833567 h 6858000"/>
              <a:gd name="connsiteX58" fmla="*/ 1018214 w 5957423"/>
              <a:gd name="connsiteY58" fmla="*/ 4902172 h 6858000"/>
              <a:gd name="connsiteX59" fmla="*/ 1025312 w 5957423"/>
              <a:gd name="connsiteY59" fmla="*/ 4913212 h 6858000"/>
              <a:gd name="connsiteX60" fmla="*/ 1017425 w 5957423"/>
              <a:gd name="connsiteY60" fmla="*/ 4902960 h 6858000"/>
              <a:gd name="connsiteX61" fmla="*/ 744534 w 5957423"/>
              <a:gd name="connsiteY61" fmla="*/ 5114295 h 6858000"/>
              <a:gd name="connsiteX62" fmla="*/ 744534 w 5957423"/>
              <a:gd name="connsiteY62" fmla="*/ 4768116 h 6858000"/>
              <a:gd name="connsiteX63" fmla="*/ 856530 w 5957423"/>
              <a:gd name="connsiteY63" fmla="*/ 4680586 h 6858000"/>
              <a:gd name="connsiteX64" fmla="*/ 849432 w 5957423"/>
              <a:gd name="connsiteY64" fmla="*/ 4670335 h 6858000"/>
              <a:gd name="connsiteX65" fmla="*/ 857319 w 5957423"/>
              <a:gd name="connsiteY65" fmla="*/ 4680586 h 6858000"/>
              <a:gd name="connsiteX66" fmla="*/ 1106548 w 5957423"/>
              <a:gd name="connsiteY66" fmla="*/ 4487388 h 6858000"/>
              <a:gd name="connsiteX67" fmla="*/ 737436 w 5957423"/>
              <a:gd name="connsiteY67" fmla="*/ 4196409 h 6858000"/>
              <a:gd name="connsiteX68" fmla="*/ 1102605 w 5957423"/>
              <a:gd name="connsiteY68" fmla="*/ 4473983 h 6858000"/>
              <a:gd name="connsiteX69" fmla="*/ 849432 w 5957423"/>
              <a:gd name="connsiteY69" fmla="*/ 4670335 h 6858000"/>
              <a:gd name="connsiteX70" fmla="*/ 738225 w 5957423"/>
              <a:gd name="connsiteY70" fmla="*/ 4756288 h 6858000"/>
              <a:gd name="connsiteX71" fmla="*/ 373056 w 5957423"/>
              <a:gd name="connsiteY71" fmla="*/ 4478714 h 6858000"/>
              <a:gd name="connsiteX72" fmla="*/ 737436 w 5957423"/>
              <a:gd name="connsiteY72" fmla="*/ 4196409 h 6858000"/>
              <a:gd name="connsiteX73" fmla="*/ 1115224 w 5957423"/>
              <a:gd name="connsiteY73" fmla="*/ 3544268 h 6858000"/>
              <a:gd name="connsiteX74" fmla="*/ 1125477 w 5957423"/>
              <a:gd name="connsiteY74" fmla="*/ 3552154 h 6858000"/>
              <a:gd name="connsiteX75" fmla="*/ 1480393 w 5957423"/>
              <a:gd name="connsiteY75" fmla="*/ 3821842 h 6858000"/>
              <a:gd name="connsiteX76" fmla="*/ 1116013 w 5957423"/>
              <a:gd name="connsiteY76" fmla="*/ 4104935 h 6858000"/>
              <a:gd name="connsiteX77" fmla="*/ 750844 w 5957423"/>
              <a:gd name="connsiteY77" fmla="*/ 3826573 h 6858000"/>
              <a:gd name="connsiteX78" fmla="*/ 1115224 w 5957423"/>
              <a:gd name="connsiteY78" fmla="*/ 3544268 h 6858000"/>
              <a:gd name="connsiteX79" fmla="*/ 1480393 w 5957423"/>
              <a:gd name="connsiteY79" fmla="*/ 2538851 h 6858000"/>
              <a:gd name="connsiteX80" fmla="*/ 1480393 w 5957423"/>
              <a:gd name="connsiteY80" fmla="*/ 2885030 h 6858000"/>
              <a:gd name="connsiteX81" fmla="*/ 1386537 w 5957423"/>
              <a:gd name="connsiteY81" fmla="*/ 2957578 h 6858000"/>
              <a:gd name="connsiteX82" fmla="*/ 1392847 w 5957423"/>
              <a:gd name="connsiteY82" fmla="*/ 2969406 h 6858000"/>
              <a:gd name="connsiteX83" fmla="*/ 1385748 w 5957423"/>
              <a:gd name="connsiteY83" fmla="*/ 2958366 h 6858000"/>
              <a:gd name="connsiteX84" fmla="*/ 1118379 w 5957423"/>
              <a:gd name="connsiteY84" fmla="*/ 3165758 h 6858000"/>
              <a:gd name="connsiteX85" fmla="*/ 1118379 w 5957423"/>
              <a:gd name="connsiteY85" fmla="*/ 2819579 h 6858000"/>
              <a:gd name="connsiteX86" fmla="*/ 1246148 w 5957423"/>
              <a:gd name="connsiteY86" fmla="*/ 2720221 h 6858000"/>
              <a:gd name="connsiteX87" fmla="*/ 1239839 w 5957423"/>
              <a:gd name="connsiteY87" fmla="*/ 2708392 h 6858000"/>
              <a:gd name="connsiteX88" fmla="*/ 1246937 w 5957423"/>
              <a:gd name="connsiteY88" fmla="*/ 2719432 h 6858000"/>
              <a:gd name="connsiteX89" fmla="*/ 1480393 w 5957423"/>
              <a:gd name="connsiteY89" fmla="*/ 2538851 h 6858000"/>
              <a:gd name="connsiteX90" fmla="*/ 732704 w 5957423"/>
              <a:gd name="connsiteY90" fmla="*/ 1598885 h 6858000"/>
              <a:gd name="connsiteX91" fmla="*/ 1097873 w 5957423"/>
              <a:gd name="connsiteY91" fmla="*/ 1876459 h 6858000"/>
              <a:gd name="connsiteX92" fmla="*/ 860473 w 5957423"/>
              <a:gd name="connsiteY92" fmla="*/ 2060194 h 6858000"/>
              <a:gd name="connsiteX93" fmla="*/ 867572 w 5957423"/>
              <a:gd name="connsiteY93" fmla="*/ 2072022 h 6858000"/>
              <a:gd name="connsiteX94" fmla="*/ 1106548 w 5957423"/>
              <a:gd name="connsiteY94" fmla="*/ 1885922 h 6858000"/>
              <a:gd name="connsiteX95" fmla="*/ 1106548 w 5957423"/>
              <a:gd name="connsiteY95" fmla="*/ 2232889 h 6858000"/>
              <a:gd name="connsiteX96" fmla="*/ 1007172 w 5957423"/>
              <a:gd name="connsiteY96" fmla="*/ 2310168 h 6858000"/>
              <a:gd name="connsiteX97" fmla="*/ 1014270 w 5957423"/>
              <a:gd name="connsiteY97" fmla="*/ 2322785 h 6858000"/>
              <a:gd name="connsiteX98" fmla="*/ 1110492 w 5957423"/>
              <a:gd name="connsiteY98" fmla="*/ 2247872 h 6858000"/>
              <a:gd name="connsiteX99" fmla="*/ 1475660 w 5957423"/>
              <a:gd name="connsiteY99" fmla="*/ 2525446 h 6858000"/>
              <a:gd name="connsiteX100" fmla="*/ 1239839 w 5957423"/>
              <a:gd name="connsiteY100" fmla="*/ 2708392 h 6858000"/>
              <a:gd name="connsiteX101" fmla="*/ 1112069 w 5957423"/>
              <a:gd name="connsiteY101" fmla="*/ 2807751 h 6858000"/>
              <a:gd name="connsiteX102" fmla="*/ 746900 w 5957423"/>
              <a:gd name="connsiteY102" fmla="*/ 2530177 h 6858000"/>
              <a:gd name="connsiteX103" fmla="*/ 1013481 w 5957423"/>
              <a:gd name="connsiteY103" fmla="*/ 2322785 h 6858000"/>
              <a:gd name="connsiteX104" fmla="*/ 1006383 w 5957423"/>
              <a:gd name="connsiteY104" fmla="*/ 2310168 h 6858000"/>
              <a:gd name="connsiteX105" fmla="*/ 744534 w 5957423"/>
              <a:gd name="connsiteY105" fmla="*/ 2513617 h 6858000"/>
              <a:gd name="connsiteX106" fmla="*/ 744534 w 5957423"/>
              <a:gd name="connsiteY106" fmla="*/ 2166650 h 6858000"/>
              <a:gd name="connsiteX107" fmla="*/ 866783 w 5957423"/>
              <a:gd name="connsiteY107" fmla="*/ 2072022 h 6858000"/>
              <a:gd name="connsiteX108" fmla="*/ 860473 w 5957423"/>
              <a:gd name="connsiteY108" fmla="*/ 2060983 h 6858000"/>
              <a:gd name="connsiteX109" fmla="*/ 738225 w 5957423"/>
              <a:gd name="connsiteY109" fmla="*/ 2155610 h 6858000"/>
              <a:gd name="connsiteX110" fmla="*/ 373056 w 5957423"/>
              <a:gd name="connsiteY110" fmla="*/ 1878036 h 6858000"/>
              <a:gd name="connsiteX111" fmla="*/ 732704 w 5957423"/>
              <a:gd name="connsiteY111" fmla="*/ 1598885 h 6858000"/>
              <a:gd name="connsiteX112" fmla="*/ 1480393 w 5957423"/>
              <a:gd name="connsiteY112" fmla="*/ 1238512 h 6858000"/>
              <a:gd name="connsiteX113" fmla="*/ 1480393 w 5957423"/>
              <a:gd name="connsiteY113" fmla="*/ 1585480 h 6858000"/>
              <a:gd name="connsiteX114" fmla="*/ 1391269 w 5957423"/>
              <a:gd name="connsiteY114" fmla="*/ 1654085 h 6858000"/>
              <a:gd name="connsiteX115" fmla="*/ 1399156 w 5957423"/>
              <a:gd name="connsiteY115" fmla="*/ 1664336 h 6858000"/>
              <a:gd name="connsiteX116" fmla="*/ 1483547 w 5957423"/>
              <a:gd name="connsiteY116" fmla="*/ 1598885 h 6858000"/>
              <a:gd name="connsiteX117" fmla="*/ 1848716 w 5957423"/>
              <a:gd name="connsiteY117" fmla="*/ 1876459 h 6858000"/>
              <a:gd name="connsiteX118" fmla="*/ 1658639 w 5957423"/>
              <a:gd name="connsiteY118" fmla="*/ 2023920 h 6858000"/>
              <a:gd name="connsiteX119" fmla="*/ 1489068 w 5957423"/>
              <a:gd name="connsiteY119" fmla="*/ 2155610 h 6858000"/>
              <a:gd name="connsiteX120" fmla="*/ 1123900 w 5957423"/>
              <a:gd name="connsiteY120" fmla="*/ 1878036 h 6858000"/>
              <a:gd name="connsiteX121" fmla="*/ 1398368 w 5957423"/>
              <a:gd name="connsiteY121" fmla="*/ 1665124 h 6858000"/>
              <a:gd name="connsiteX122" fmla="*/ 1390481 w 5957423"/>
              <a:gd name="connsiteY122" fmla="*/ 1654085 h 6858000"/>
              <a:gd name="connsiteX123" fmla="*/ 1118379 w 5957423"/>
              <a:gd name="connsiteY123" fmla="*/ 1865419 h 6858000"/>
              <a:gd name="connsiteX124" fmla="*/ 1118379 w 5957423"/>
              <a:gd name="connsiteY124" fmla="*/ 1519240 h 6858000"/>
              <a:gd name="connsiteX125" fmla="*/ 1230374 w 5957423"/>
              <a:gd name="connsiteY125" fmla="*/ 1432499 h 6858000"/>
              <a:gd name="connsiteX126" fmla="*/ 1480393 w 5957423"/>
              <a:gd name="connsiteY126" fmla="*/ 1238512 h 6858000"/>
              <a:gd name="connsiteX127" fmla="*/ 1110492 w 5957423"/>
              <a:gd name="connsiteY127" fmla="*/ 947533 h 6858000"/>
              <a:gd name="connsiteX128" fmla="*/ 1475660 w 5957423"/>
              <a:gd name="connsiteY128" fmla="*/ 1225107 h 6858000"/>
              <a:gd name="connsiteX129" fmla="*/ 1223276 w 5957423"/>
              <a:gd name="connsiteY129" fmla="*/ 1421459 h 6858000"/>
              <a:gd name="connsiteX130" fmla="*/ 1230374 w 5957423"/>
              <a:gd name="connsiteY130" fmla="*/ 1432499 h 6858000"/>
              <a:gd name="connsiteX131" fmla="*/ 1222487 w 5957423"/>
              <a:gd name="connsiteY131" fmla="*/ 1422247 h 6858000"/>
              <a:gd name="connsiteX132" fmla="*/ 1112069 w 5957423"/>
              <a:gd name="connsiteY132" fmla="*/ 1508201 h 6858000"/>
              <a:gd name="connsiteX133" fmla="*/ 746900 w 5957423"/>
              <a:gd name="connsiteY133" fmla="*/ 1230627 h 6858000"/>
              <a:gd name="connsiteX134" fmla="*/ 1110492 w 5957423"/>
              <a:gd name="connsiteY134" fmla="*/ 947533 h 6858000"/>
              <a:gd name="connsiteX135" fmla="*/ 1488280 w 5957423"/>
              <a:gd name="connsiteY135" fmla="*/ 296181 h 6858000"/>
              <a:gd name="connsiteX136" fmla="*/ 1498533 w 5957423"/>
              <a:gd name="connsiteY136" fmla="*/ 304066 h 6858000"/>
              <a:gd name="connsiteX137" fmla="*/ 1853448 w 5957423"/>
              <a:gd name="connsiteY137" fmla="*/ 573754 h 6858000"/>
              <a:gd name="connsiteX138" fmla="*/ 1489068 w 5957423"/>
              <a:gd name="connsiteY138" fmla="*/ 856060 h 6858000"/>
              <a:gd name="connsiteX139" fmla="*/ 1123900 w 5957423"/>
              <a:gd name="connsiteY139" fmla="*/ 578486 h 6858000"/>
              <a:gd name="connsiteX140" fmla="*/ 1488280 w 5957423"/>
              <a:gd name="connsiteY140" fmla="*/ 296181 h 6858000"/>
              <a:gd name="connsiteX141" fmla="*/ 1493012 w 5957423"/>
              <a:gd name="connsiteY141" fmla="*/ 0 h 6858000"/>
              <a:gd name="connsiteX142" fmla="*/ 5957423 w 5957423"/>
              <a:gd name="connsiteY142" fmla="*/ 0 h 6858000"/>
              <a:gd name="connsiteX143" fmla="*/ 5957423 w 5957423"/>
              <a:gd name="connsiteY143" fmla="*/ 6858000 h 6858000"/>
              <a:gd name="connsiteX144" fmla="*/ 843615 w 5957423"/>
              <a:gd name="connsiteY144" fmla="*/ 6858000 h 6858000"/>
              <a:gd name="connsiteX145" fmla="*/ 810785 w 5957423"/>
              <a:gd name="connsiteY145" fmla="*/ 6833040 h 6858000"/>
              <a:gd name="connsiteX146" fmla="*/ 746900 w 5957423"/>
              <a:gd name="connsiteY146" fmla="*/ 6784470 h 6858000"/>
              <a:gd name="connsiteX147" fmla="*/ 746900 w 5957423"/>
              <a:gd name="connsiteY147" fmla="*/ 6429617 h 6858000"/>
              <a:gd name="connsiteX148" fmla="*/ 1019002 w 5957423"/>
              <a:gd name="connsiteY148" fmla="*/ 6218282 h 6858000"/>
              <a:gd name="connsiteX149" fmla="*/ 1012693 w 5957423"/>
              <a:gd name="connsiteY149" fmla="*/ 6206454 h 6858000"/>
              <a:gd name="connsiteX150" fmla="*/ 1019791 w 5957423"/>
              <a:gd name="connsiteY150" fmla="*/ 6217493 h 6858000"/>
              <a:gd name="connsiteX151" fmla="*/ 1110492 w 5957423"/>
              <a:gd name="connsiteY151" fmla="*/ 6147311 h 6858000"/>
              <a:gd name="connsiteX152" fmla="*/ 1489068 w 5957423"/>
              <a:gd name="connsiteY152" fmla="*/ 6435925 h 6858000"/>
              <a:gd name="connsiteX153" fmla="*/ 1870800 w 5957423"/>
              <a:gd name="connsiteY153" fmla="*/ 6140214 h 6858000"/>
              <a:gd name="connsiteX154" fmla="*/ 1870800 w 5957423"/>
              <a:gd name="connsiteY154" fmla="*/ 6021930 h 6858000"/>
              <a:gd name="connsiteX155" fmla="*/ 1857392 w 5957423"/>
              <a:gd name="connsiteY155" fmla="*/ 6027450 h 6858000"/>
              <a:gd name="connsiteX156" fmla="*/ 1857392 w 5957423"/>
              <a:gd name="connsiteY156" fmla="*/ 6133906 h 6858000"/>
              <a:gd name="connsiteX157" fmla="*/ 1495378 w 5957423"/>
              <a:gd name="connsiteY157" fmla="*/ 6413845 h 6858000"/>
              <a:gd name="connsiteX158" fmla="*/ 1495378 w 5957423"/>
              <a:gd name="connsiteY158" fmla="*/ 6067667 h 6858000"/>
              <a:gd name="connsiteX159" fmla="*/ 1857392 w 5957423"/>
              <a:gd name="connsiteY159" fmla="*/ 5786939 h 6858000"/>
              <a:gd name="connsiteX160" fmla="*/ 1857392 w 5957423"/>
              <a:gd name="connsiteY160" fmla="*/ 6026661 h 6858000"/>
              <a:gd name="connsiteX161" fmla="*/ 1870800 w 5957423"/>
              <a:gd name="connsiteY161" fmla="*/ 6021141 h 6858000"/>
              <a:gd name="connsiteX162" fmla="*/ 1870800 w 5957423"/>
              <a:gd name="connsiteY162" fmla="*/ 5770379 h 6858000"/>
              <a:gd name="connsiteX163" fmla="*/ 1739875 w 5957423"/>
              <a:gd name="connsiteY163" fmla="*/ 5671020 h 6858000"/>
              <a:gd name="connsiteX164" fmla="*/ 1497744 w 5957423"/>
              <a:gd name="connsiteY164" fmla="*/ 5487285 h 6858000"/>
              <a:gd name="connsiteX165" fmla="*/ 1497744 w 5957423"/>
              <a:gd name="connsiteY165" fmla="*/ 5307493 h 6858000"/>
              <a:gd name="connsiteX166" fmla="*/ 1484336 w 5957423"/>
              <a:gd name="connsiteY166" fmla="*/ 5309858 h 6858000"/>
              <a:gd name="connsiteX167" fmla="*/ 1484336 w 5957423"/>
              <a:gd name="connsiteY167" fmla="*/ 5480976 h 6858000"/>
              <a:gd name="connsiteX168" fmla="*/ 1122322 w 5957423"/>
              <a:gd name="connsiteY168" fmla="*/ 5761705 h 6858000"/>
              <a:gd name="connsiteX169" fmla="*/ 1122322 w 5957423"/>
              <a:gd name="connsiteY169" fmla="*/ 5415526 h 6858000"/>
              <a:gd name="connsiteX170" fmla="*/ 1292682 w 5957423"/>
              <a:gd name="connsiteY170" fmla="*/ 5283047 h 6858000"/>
              <a:gd name="connsiteX171" fmla="*/ 1285583 w 5957423"/>
              <a:gd name="connsiteY171" fmla="*/ 5272796 h 6858000"/>
              <a:gd name="connsiteX172" fmla="*/ 1116013 w 5957423"/>
              <a:gd name="connsiteY172" fmla="*/ 5403697 h 6858000"/>
              <a:gd name="connsiteX173" fmla="*/ 750844 w 5957423"/>
              <a:gd name="connsiteY173" fmla="*/ 5126124 h 6858000"/>
              <a:gd name="connsiteX174" fmla="*/ 1025312 w 5957423"/>
              <a:gd name="connsiteY174" fmla="*/ 4913212 h 6858000"/>
              <a:gd name="connsiteX175" fmla="*/ 1110492 w 5957423"/>
              <a:gd name="connsiteY175" fmla="*/ 4847761 h 6858000"/>
              <a:gd name="connsiteX176" fmla="*/ 1475660 w 5957423"/>
              <a:gd name="connsiteY176" fmla="*/ 5125335 h 6858000"/>
              <a:gd name="connsiteX177" fmla="*/ 1285583 w 5957423"/>
              <a:gd name="connsiteY177" fmla="*/ 5272008 h 6858000"/>
              <a:gd name="connsiteX178" fmla="*/ 1293470 w 5957423"/>
              <a:gd name="connsiteY178" fmla="*/ 5283047 h 6858000"/>
              <a:gd name="connsiteX179" fmla="*/ 1484336 w 5957423"/>
              <a:gd name="connsiteY179" fmla="*/ 5134798 h 6858000"/>
              <a:gd name="connsiteX180" fmla="*/ 1484336 w 5957423"/>
              <a:gd name="connsiteY180" fmla="*/ 5309070 h 6858000"/>
              <a:gd name="connsiteX181" fmla="*/ 1497744 w 5957423"/>
              <a:gd name="connsiteY181" fmla="*/ 5306704 h 6858000"/>
              <a:gd name="connsiteX182" fmla="*/ 1497744 w 5957423"/>
              <a:gd name="connsiteY182" fmla="*/ 5129278 h 6858000"/>
              <a:gd name="connsiteX183" fmla="*/ 1513518 w 5957423"/>
              <a:gd name="connsiteY183" fmla="*/ 5116661 h 6858000"/>
              <a:gd name="connsiteX184" fmla="*/ 1513518 w 5957423"/>
              <a:gd name="connsiteY184" fmla="*/ 5100101 h 6858000"/>
              <a:gd name="connsiteX185" fmla="*/ 1495378 w 5957423"/>
              <a:gd name="connsiteY185" fmla="*/ 5114295 h 6858000"/>
              <a:gd name="connsiteX186" fmla="*/ 1495378 w 5957423"/>
              <a:gd name="connsiteY186" fmla="*/ 4768116 h 6858000"/>
              <a:gd name="connsiteX187" fmla="*/ 1513518 w 5957423"/>
              <a:gd name="connsiteY187" fmla="*/ 4753922 h 6858000"/>
              <a:gd name="connsiteX188" fmla="*/ 1513518 w 5957423"/>
              <a:gd name="connsiteY188" fmla="*/ 4737362 h 6858000"/>
              <a:gd name="connsiteX189" fmla="*/ 1489068 w 5957423"/>
              <a:gd name="connsiteY189" fmla="*/ 4756288 h 6858000"/>
              <a:gd name="connsiteX190" fmla="*/ 1123900 w 5957423"/>
              <a:gd name="connsiteY190" fmla="*/ 4478714 h 6858000"/>
              <a:gd name="connsiteX191" fmla="*/ 1488280 w 5957423"/>
              <a:gd name="connsiteY191" fmla="*/ 4196409 h 6858000"/>
              <a:gd name="connsiteX192" fmla="*/ 1853448 w 5957423"/>
              <a:gd name="connsiteY192" fmla="*/ 4473983 h 6858000"/>
              <a:gd name="connsiteX193" fmla="*/ 1514307 w 5957423"/>
              <a:gd name="connsiteY193" fmla="*/ 4737362 h 6858000"/>
              <a:gd name="connsiteX194" fmla="*/ 1514307 w 5957423"/>
              <a:gd name="connsiteY194" fmla="*/ 4753134 h 6858000"/>
              <a:gd name="connsiteX195" fmla="*/ 1857392 w 5957423"/>
              <a:gd name="connsiteY195" fmla="*/ 4487388 h 6858000"/>
              <a:gd name="connsiteX196" fmla="*/ 1857392 w 5957423"/>
              <a:gd name="connsiteY196" fmla="*/ 4833567 h 6858000"/>
              <a:gd name="connsiteX197" fmla="*/ 1514307 w 5957423"/>
              <a:gd name="connsiteY197" fmla="*/ 5100101 h 6858000"/>
              <a:gd name="connsiteX198" fmla="*/ 1514307 w 5957423"/>
              <a:gd name="connsiteY198" fmla="*/ 5116661 h 6858000"/>
              <a:gd name="connsiteX199" fmla="*/ 1870800 w 5957423"/>
              <a:gd name="connsiteY199" fmla="*/ 4839875 h 6858000"/>
              <a:gd name="connsiteX200" fmla="*/ 1870800 w 5957423"/>
              <a:gd name="connsiteY200" fmla="*/ 4470828 h 6858000"/>
              <a:gd name="connsiteX201" fmla="*/ 1497744 w 5957423"/>
              <a:gd name="connsiteY201" fmla="*/ 4186946 h 6858000"/>
              <a:gd name="connsiteX202" fmla="*/ 1497744 w 5957423"/>
              <a:gd name="connsiteY202" fmla="*/ 3839190 h 6858000"/>
              <a:gd name="connsiteX203" fmla="*/ 1484336 w 5957423"/>
              <a:gd name="connsiteY203" fmla="*/ 3849441 h 6858000"/>
              <a:gd name="connsiteX204" fmla="*/ 1484336 w 5957423"/>
              <a:gd name="connsiteY204" fmla="*/ 4182215 h 6858000"/>
              <a:gd name="connsiteX205" fmla="*/ 1122322 w 5957423"/>
              <a:gd name="connsiteY205" fmla="*/ 4462154 h 6858000"/>
              <a:gd name="connsiteX206" fmla="*/ 1122322 w 5957423"/>
              <a:gd name="connsiteY206" fmla="*/ 4115975 h 6858000"/>
              <a:gd name="connsiteX207" fmla="*/ 1484336 w 5957423"/>
              <a:gd name="connsiteY207" fmla="*/ 3835248 h 6858000"/>
              <a:gd name="connsiteX208" fmla="*/ 1484336 w 5957423"/>
              <a:gd name="connsiteY208" fmla="*/ 3848653 h 6858000"/>
              <a:gd name="connsiteX209" fmla="*/ 1497744 w 5957423"/>
              <a:gd name="connsiteY209" fmla="*/ 3838402 h 6858000"/>
              <a:gd name="connsiteX210" fmla="*/ 1497744 w 5957423"/>
              <a:gd name="connsiteY210" fmla="*/ 3818688 h 6858000"/>
              <a:gd name="connsiteX211" fmla="*/ 1136519 w 5957423"/>
              <a:gd name="connsiteY211" fmla="*/ 3544268 h 6858000"/>
              <a:gd name="connsiteX212" fmla="*/ 1125477 w 5957423"/>
              <a:gd name="connsiteY212" fmla="*/ 3552154 h 6858000"/>
              <a:gd name="connsiteX213" fmla="*/ 1135730 w 5957423"/>
              <a:gd name="connsiteY213" fmla="*/ 3543479 h 6858000"/>
              <a:gd name="connsiteX214" fmla="*/ 1119956 w 5957423"/>
              <a:gd name="connsiteY214" fmla="*/ 3531651 h 6858000"/>
              <a:gd name="connsiteX215" fmla="*/ 1119956 w 5957423"/>
              <a:gd name="connsiteY215" fmla="*/ 3519822 h 6858000"/>
              <a:gd name="connsiteX216" fmla="*/ 1106548 w 5957423"/>
              <a:gd name="connsiteY216" fmla="*/ 3519822 h 6858000"/>
              <a:gd name="connsiteX217" fmla="*/ 1106548 w 5957423"/>
              <a:gd name="connsiteY217" fmla="*/ 3532439 h 6858000"/>
              <a:gd name="connsiteX218" fmla="*/ 744534 w 5957423"/>
              <a:gd name="connsiteY218" fmla="*/ 3812379 h 6858000"/>
              <a:gd name="connsiteX219" fmla="*/ 744534 w 5957423"/>
              <a:gd name="connsiteY219" fmla="*/ 3495377 h 6858000"/>
              <a:gd name="connsiteX220" fmla="*/ 744534 w 5957423"/>
              <a:gd name="connsiteY220" fmla="*/ 3466989 h 6858000"/>
              <a:gd name="connsiteX221" fmla="*/ 1106548 w 5957423"/>
              <a:gd name="connsiteY221" fmla="*/ 3186261 h 6858000"/>
              <a:gd name="connsiteX222" fmla="*/ 1106548 w 5957423"/>
              <a:gd name="connsiteY222" fmla="*/ 3500109 h 6858000"/>
              <a:gd name="connsiteX223" fmla="*/ 1106548 w 5957423"/>
              <a:gd name="connsiteY223" fmla="*/ 3519034 h 6858000"/>
              <a:gd name="connsiteX224" fmla="*/ 1119956 w 5957423"/>
              <a:gd name="connsiteY224" fmla="*/ 3519034 h 6858000"/>
              <a:gd name="connsiteX225" fmla="*/ 1119956 w 5957423"/>
              <a:gd name="connsiteY225" fmla="*/ 3180741 h 6858000"/>
              <a:gd name="connsiteX226" fmla="*/ 1392847 w 5957423"/>
              <a:gd name="connsiteY226" fmla="*/ 2969406 h 6858000"/>
              <a:gd name="connsiteX227" fmla="*/ 1483547 w 5957423"/>
              <a:gd name="connsiteY227" fmla="*/ 2899224 h 6858000"/>
              <a:gd name="connsiteX228" fmla="*/ 1862913 w 5957423"/>
              <a:gd name="connsiteY228" fmla="*/ 3187049 h 6858000"/>
              <a:gd name="connsiteX229" fmla="*/ 2243855 w 5957423"/>
              <a:gd name="connsiteY229" fmla="*/ 2891339 h 6858000"/>
              <a:gd name="connsiteX230" fmla="*/ 2243855 w 5957423"/>
              <a:gd name="connsiteY230" fmla="*/ 2773843 h 6858000"/>
              <a:gd name="connsiteX231" fmla="*/ 2231236 w 5957423"/>
              <a:gd name="connsiteY231" fmla="*/ 2779363 h 6858000"/>
              <a:gd name="connsiteX232" fmla="*/ 2231236 w 5957423"/>
              <a:gd name="connsiteY232" fmla="*/ 2885030 h 6858000"/>
              <a:gd name="connsiteX233" fmla="*/ 1869222 w 5957423"/>
              <a:gd name="connsiteY233" fmla="*/ 3165758 h 6858000"/>
              <a:gd name="connsiteX234" fmla="*/ 1869222 w 5957423"/>
              <a:gd name="connsiteY234" fmla="*/ 2819579 h 6858000"/>
              <a:gd name="connsiteX235" fmla="*/ 2231236 w 5957423"/>
              <a:gd name="connsiteY235" fmla="*/ 2538851 h 6858000"/>
              <a:gd name="connsiteX236" fmla="*/ 2231236 w 5957423"/>
              <a:gd name="connsiteY236" fmla="*/ 2778574 h 6858000"/>
              <a:gd name="connsiteX237" fmla="*/ 2243855 w 5957423"/>
              <a:gd name="connsiteY237" fmla="*/ 2773054 h 6858000"/>
              <a:gd name="connsiteX238" fmla="*/ 2243855 w 5957423"/>
              <a:gd name="connsiteY238" fmla="*/ 2522291 h 6858000"/>
              <a:gd name="connsiteX239" fmla="*/ 2113720 w 5957423"/>
              <a:gd name="connsiteY239" fmla="*/ 2422933 h 6858000"/>
              <a:gd name="connsiteX240" fmla="*/ 2100312 w 5957423"/>
              <a:gd name="connsiteY240" fmla="*/ 2429241 h 6858000"/>
              <a:gd name="connsiteX241" fmla="*/ 2226503 w 5957423"/>
              <a:gd name="connsiteY241" fmla="*/ 2525446 h 6858000"/>
              <a:gd name="connsiteX242" fmla="*/ 1862124 w 5957423"/>
              <a:gd name="connsiteY242" fmla="*/ 2807751 h 6858000"/>
              <a:gd name="connsiteX243" fmla="*/ 1496955 w 5957423"/>
              <a:gd name="connsiteY243" fmla="*/ 2530177 h 6858000"/>
              <a:gd name="connsiteX244" fmla="*/ 1861335 w 5957423"/>
              <a:gd name="connsiteY244" fmla="*/ 2247872 h 6858000"/>
              <a:gd name="connsiteX245" fmla="*/ 2099523 w 5957423"/>
              <a:gd name="connsiteY245" fmla="*/ 2428452 h 6858000"/>
              <a:gd name="connsiteX246" fmla="*/ 2112931 w 5957423"/>
              <a:gd name="connsiteY246" fmla="*/ 2422144 h 6858000"/>
              <a:gd name="connsiteX247" fmla="*/ 1870800 w 5957423"/>
              <a:gd name="connsiteY247" fmla="*/ 2238409 h 6858000"/>
              <a:gd name="connsiteX248" fmla="*/ 1870800 w 5957423"/>
              <a:gd name="connsiteY248" fmla="*/ 2059405 h 6858000"/>
              <a:gd name="connsiteX249" fmla="*/ 1857392 w 5957423"/>
              <a:gd name="connsiteY249" fmla="*/ 2060983 h 6858000"/>
              <a:gd name="connsiteX250" fmla="*/ 1857392 w 5957423"/>
              <a:gd name="connsiteY250" fmla="*/ 2232889 h 6858000"/>
              <a:gd name="connsiteX251" fmla="*/ 1496167 w 5957423"/>
              <a:gd name="connsiteY251" fmla="*/ 2513617 h 6858000"/>
              <a:gd name="connsiteX252" fmla="*/ 1496167 w 5957423"/>
              <a:gd name="connsiteY252" fmla="*/ 2166650 h 6858000"/>
              <a:gd name="connsiteX253" fmla="*/ 1666526 w 5957423"/>
              <a:gd name="connsiteY253" fmla="*/ 2034960 h 6858000"/>
              <a:gd name="connsiteX254" fmla="*/ 1658639 w 5957423"/>
              <a:gd name="connsiteY254" fmla="*/ 2023920 h 6858000"/>
              <a:gd name="connsiteX255" fmla="*/ 1666526 w 5957423"/>
              <a:gd name="connsiteY255" fmla="*/ 2034172 h 6858000"/>
              <a:gd name="connsiteX256" fmla="*/ 1857392 w 5957423"/>
              <a:gd name="connsiteY256" fmla="*/ 1885922 h 6858000"/>
              <a:gd name="connsiteX257" fmla="*/ 1857392 w 5957423"/>
              <a:gd name="connsiteY257" fmla="*/ 2060194 h 6858000"/>
              <a:gd name="connsiteX258" fmla="*/ 1870800 w 5957423"/>
              <a:gd name="connsiteY258" fmla="*/ 2058617 h 6858000"/>
              <a:gd name="connsiteX259" fmla="*/ 1870800 w 5957423"/>
              <a:gd name="connsiteY259" fmla="*/ 1881190 h 6858000"/>
              <a:gd name="connsiteX260" fmla="*/ 1886574 w 5957423"/>
              <a:gd name="connsiteY260" fmla="*/ 1868573 h 6858000"/>
              <a:gd name="connsiteX261" fmla="*/ 1886574 w 5957423"/>
              <a:gd name="connsiteY261" fmla="*/ 1852014 h 6858000"/>
              <a:gd name="connsiteX262" fmla="*/ 1869222 w 5957423"/>
              <a:gd name="connsiteY262" fmla="*/ 1865419 h 6858000"/>
              <a:gd name="connsiteX263" fmla="*/ 1869222 w 5957423"/>
              <a:gd name="connsiteY263" fmla="*/ 1519240 h 6858000"/>
              <a:gd name="connsiteX264" fmla="*/ 1886574 w 5957423"/>
              <a:gd name="connsiteY264" fmla="*/ 1505835 h 6858000"/>
              <a:gd name="connsiteX265" fmla="*/ 1886574 w 5957423"/>
              <a:gd name="connsiteY265" fmla="*/ 1489275 h 6858000"/>
              <a:gd name="connsiteX266" fmla="*/ 1862124 w 5957423"/>
              <a:gd name="connsiteY266" fmla="*/ 1508201 h 6858000"/>
              <a:gd name="connsiteX267" fmla="*/ 1496955 w 5957423"/>
              <a:gd name="connsiteY267" fmla="*/ 1230627 h 6858000"/>
              <a:gd name="connsiteX268" fmla="*/ 1861335 w 5957423"/>
              <a:gd name="connsiteY268" fmla="*/ 947533 h 6858000"/>
              <a:gd name="connsiteX269" fmla="*/ 2226503 w 5957423"/>
              <a:gd name="connsiteY269" fmla="*/ 1225107 h 6858000"/>
              <a:gd name="connsiteX270" fmla="*/ 1887362 w 5957423"/>
              <a:gd name="connsiteY270" fmla="*/ 1488487 h 6858000"/>
              <a:gd name="connsiteX271" fmla="*/ 1887362 w 5957423"/>
              <a:gd name="connsiteY271" fmla="*/ 1505046 h 6858000"/>
              <a:gd name="connsiteX272" fmla="*/ 2231236 w 5957423"/>
              <a:gd name="connsiteY272" fmla="*/ 1238512 h 6858000"/>
              <a:gd name="connsiteX273" fmla="*/ 2231236 w 5957423"/>
              <a:gd name="connsiteY273" fmla="*/ 1585480 h 6858000"/>
              <a:gd name="connsiteX274" fmla="*/ 1887362 w 5957423"/>
              <a:gd name="connsiteY274" fmla="*/ 1851225 h 6858000"/>
              <a:gd name="connsiteX275" fmla="*/ 1887362 w 5957423"/>
              <a:gd name="connsiteY275" fmla="*/ 1867785 h 6858000"/>
              <a:gd name="connsiteX276" fmla="*/ 2243855 w 5957423"/>
              <a:gd name="connsiteY276" fmla="*/ 1591788 h 6858000"/>
              <a:gd name="connsiteX277" fmla="*/ 2243855 w 5957423"/>
              <a:gd name="connsiteY277" fmla="*/ 1221952 h 6858000"/>
              <a:gd name="connsiteX278" fmla="*/ 1870800 w 5957423"/>
              <a:gd name="connsiteY278" fmla="*/ 938859 h 6858000"/>
              <a:gd name="connsiteX279" fmla="*/ 1870800 w 5957423"/>
              <a:gd name="connsiteY279" fmla="*/ 590314 h 6858000"/>
              <a:gd name="connsiteX280" fmla="*/ 1857392 w 5957423"/>
              <a:gd name="connsiteY280" fmla="*/ 600566 h 6858000"/>
              <a:gd name="connsiteX281" fmla="*/ 1857392 w 5957423"/>
              <a:gd name="connsiteY281" fmla="*/ 933339 h 6858000"/>
              <a:gd name="connsiteX282" fmla="*/ 1496167 w 5957423"/>
              <a:gd name="connsiteY282" fmla="*/ 1214067 h 6858000"/>
              <a:gd name="connsiteX283" fmla="*/ 1496167 w 5957423"/>
              <a:gd name="connsiteY283" fmla="*/ 867888 h 6858000"/>
              <a:gd name="connsiteX284" fmla="*/ 1857392 w 5957423"/>
              <a:gd name="connsiteY284" fmla="*/ 587160 h 6858000"/>
              <a:gd name="connsiteX285" fmla="*/ 1857392 w 5957423"/>
              <a:gd name="connsiteY285" fmla="*/ 599777 h 6858000"/>
              <a:gd name="connsiteX286" fmla="*/ 1870800 w 5957423"/>
              <a:gd name="connsiteY286" fmla="*/ 589526 h 6858000"/>
              <a:gd name="connsiteX287" fmla="*/ 1870800 w 5957423"/>
              <a:gd name="connsiteY287" fmla="*/ 570600 h 6858000"/>
              <a:gd name="connsiteX288" fmla="*/ 1509574 w 5957423"/>
              <a:gd name="connsiteY288" fmla="*/ 295392 h 6858000"/>
              <a:gd name="connsiteX289" fmla="*/ 1498533 w 5957423"/>
              <a:gd name="connsiteY289" fmla="*/ 304066 h 6858000"/>
              <a:gd name="connsiteX290" fmla="*/ 1508786 w 5957423"/>
              <a:gd name="connsiteY290" fmla="*/ 295392 h 6858000"/>
              <a:gd name="connsiteX291" fmla="*/ 1493012 w 5957423"/>
              <a:gd name="connsiteY291" fmla="*/ 283564 h 6858000"/>
              <a:gd name="connsiteX292" fmla="*/ 1493012 w 5957423"/>
              <a:gd name="connsiteY292" fmla="*/ 1953 h 6858000"/>
              <a:gd name="connsiteX293" fmla="*/ 1398859 w 5957423"/>
              <a:gd name="connsiteY293" fmla="*/ 0 h 6858000"/>
              <a:gd name="connsiteX294" fmla="*/ 1480393 w 5957423"/>
              <a:gd name="connsiteY294" fmla="*/ 0 h 6858000"/>
              <a:gd name="connsiteX295" fmla="*/ 1480393 w 5957423"/>
              <a:gd name="connsiteY295" fmla="*/ 84404 h 6858000"/>
              <a:gd name="connsiteX296" fmla="*/ 1480393 w 5957423"/>
              <a:gd name="connsiteY296" fmla="*/ 283564 h 6858000"/>
              <a:gd name="connsiteX297" fmla="*/ 1118379 w 5957423"/>
              <a:gd name="connsiteY297" fmla="*/ 564292 h 6858000"/>
              <a:gd name="connsiteX298" fmla="*/ 1118379 w 5957423"/>
              <a:gd name="connsiteY298" fmla="*/ 218113 h 6858000"/>
              <a:gd name="connsiteX299" fmla="*/ 1379242 w 5957423"/>
              <a:gd name="connsiteY299" fmla="*/ 15255 h 6858000"/>
              <a:gd name="connsiteX300" fmla="*/ 840168 w 5957423"/>
              <a:gd name="connsiteY300" fmla="*/ 0 h 6858000"/>
              <a:gd name="connsiteX301" fmla="*/ 1377550 w 5957423"/>
              <a:gd name="connsiteY301" fmla="*/ 0 h 6858000"/>
              <a:gd name="connsiteX302" fmla="*/ 1301753 w 5957423"/>
              <a:gd name="connsiteY302" fmla="*/ 58896 h 6858000"/>
              <a:gd name="connsiteX303" fmla="*/ 1112069 w 5957423"/>
              <a:gd name="connsiteY303" fmla="*/ 206284 h 6858000"/>
              <a:gd name="connsiteX304" fmla="*/ 857417 w 5957423"/>
              <a:gd name="connsiteY304" fmla="*/ 13087 h 6858000"/>
              <a:gd name="connsiteX0" fmla="*/ 738225 w 42118086"/>
              <a:gd name="connsiteY0" fmla="*/ 6911396 h 6975464"/>
              <a:gd name="connsiteX1" fmla="*/ 814828 w 42118086"/>
              <a:gd name="connsiteY1" fmla="*/ 6969750 h 6975464"/>
              <a:gd name="connsiteX2" fmla="*/ 822329 w 42118086"/>
              <a:gd name="connsiteY2" fmla="*/ 6975464 h 6975464"/>
              <a:gd name="connsiteX3" fmla="*/ 655724 w 42118086"/>
              <a:gd name="connsiteY3" fmla="*/ 6975464 h 6975464"/>
              <a:gd name="connsiteX4" fmla="*/ 656989 w 42118086"/>
              <a:gd name="connsiteY4" fmla="*/ 6974481 h 6975464"/>
              <a:gd name="connsiteX5" fmla="*/ 738225 w 42118086"/>
              <a:gd name="connsiteY5" fmla="*/ 6911396 h 6975464"/>
              <a:gd name="connsiteX6" fmla="*/ 733493 w 42118086"/>
              <a:gd name="connsiteY6" fmla="*/ 6551812 h 6975464"/>
              <a:gd name="connsiteX7" fmla="*/ 733493 w 42118086"/>
              <a:gd name="connsiteY7" fmla="*/ 6897991 h 6975464"/>
              <a:gd name="connsiteX8" fmla="*/ 639637 w 42118086"/>
              <a:gd name="connsiteY8" fmla="*/ 6970539 h 6975464"/>
              <a:gd name="connsiteX9" fmla="*/ 656989 w 42118086"/>
              <a:gd name="connsiteY9" fmla="*/ 6974481 h 6975464"/>
              <a:gd name="connsiteX10" fmla="*/ 638848 w 42118086"/>
              <a:gd name="connsiteY10" fmla="*/ 6971327 h 6975464"/>
              <a:gd name="connsiteX11" fmla="*/ 633515 w 42118086"/>
              <a:gd name="connsiteY11" fmla="*/ 6975464 h 6975464"/>
              <a:gd name="connsiteX12" fmla="*/ 371479 w 42118086"/>
              <a:gd name="connsiteY12" fmla="*/ 6975464 h 6975464"/>
              <a:gd name="connsiteX13" fmla="*/ 371479 w 42118086"/>
              <a:gd name="connsiteY13" fmla="*/ 6917056 h 6975464"/>
              <a:gd name="connsiteX14" fmla="*/ 371479 w 42118086"/>
              <a:gd name="connsiteY14" fmla="*/ 6832540 h 6975464"/>
              <a:gd name="connsiteX15" fmla="*/ 733493 w 42118086"/>
              <a:gd name="connsiteY15" fmla="*/ 6551812 h 6975464"/>
              <a:gd name="connsiteX16" fmla="*/ 1106548 w 42118086"/>
              <a:gd name="connsiteY16" fmla="*/ 5904403 h 6975464"/>
              <a:gd name="connsiteX17" fmla="*/ 1106548 w 42118086"/>
              <a:gd name="connsiteY17" fmla="*/ 6251370 h 6975464"/>
              <a:gd name="connsiteX18" fmla="*/ 1012693 w 42118086"/>
              <a:gd name="connsiteY18" fmla="*/ 6323918 h 6975464"/>
              <a:gd name="connsiteX19" fmla="*/ 744534 w 42118086"/>
              <a:gd name="connsiteY19" fmla="*/ 6531309 h 6975464"/>
              <a:gd name="connsiteX20" fmla="*/ 744534 w 42118086"/>
              <a:gd name="connsiteY20" fmla="*/ 6185131 h 6975464"/>
              <a:gd name="connsiteX21" fmla="*/ 873093 w 42118086"/>
              <a:gd name="connsiteY21" fmla="*/ 6085772 h 6975464"/>
              <a:gd name="connsiteX22" fmla="*/ 1106548 w 42118086"/>
              <a:gd name="connsiteY22" fmla="*/ 5904403 h 6975464"/>
              <a:gd name="connsiteX23" fmla="*/ 1739875 w 42118086"/>
              <a:gd name="connsiteY23" fmla="*/ 5788484 h 6975464"/>
              <a:gd name="connsiteX24" fmla="*/ 1726467 w 42118086"/>
              <a:gd name="connsiteY24" fmla="*/ 5794792 h 6975464"/>
              <a:gd name="connsiteX25" fmla="*/ 1739875 w 42118086"/>
              <a:gd name="connsiteY25" fmla="*/ 5788484 h 6975464"/>
              <a:gd name="connsiteX26" fmla="*/ 1488280 w 42118086"/>
              <a:gd name="connsiteY26" fmla="*/ 5613423 h 6975464"/>
              <a:gd name="connsiteX27" fmla="*/ 1726467 w 42118086"/>
              <a:gd name="connsiteY27" fmla="*/ 5794792 h 6975464"/>
              <a:gd name="connsiteX28" fmla="*/ 1853448 w 42118086"/>
              <a:gd name="connsiteY28" fmla="*/ 5890997 h 6975464"/>
              <a:gd name="connsiteX29" fmla="*/ 1489068 w 42118086"/>
              <a:gd name="connsiteY29" fmla="*/ 6174091 h 6975464"/>
              <a:gd name="connsiteX30" fmla="*/ 1123900 w 42118086"/>
              <a:gd name="connsiteY30" fmla="*/ 5896517 h 6975464"/>
              <a:gd name="connsiteX31" fmla="*/ 1488280 w 42118086"/>
              <a:gd name="connsiteY31" fmla="*/ 5613423 h 6975464"/>
              <a:gd name="connsiteX32" fmla="*/ 359648 w 42118086"/>
              <a:gd name="connsiteY32" fmla="*/ 4965225 h 6975464"/>
              <a:gd name="connsiteX33" fmla="*/ 724817 w 42118086"/>
              <a:gd name="connsiteY33" fmla="*/ 5242799 h 6975464"/>
              <a:gd name="connsiteX34" fmla="*/ 487418 w 42118086"/>
              <a:gd name="connsiteY34" fmla="*/ 5426534 h 6975464"/>
              <a:gd name="connsiteX35" fmla="*/ 493727 w 42118086"/>
              <a:gd name="connsiteY35" fmla="*/ 5437574 h 6975464"/>
              <a:gd name="connsiteX36" fmla="*/ 733493 w 42118086"/>
              <a:gd name="connsiteY36" fmla="*/ 5252262 h 6975464"/>
              <a:gd name="connsiteX37" fmla="*/ 733493 w 42118086"/>
              <a:gd name="connsiteY37" fmla="*/ 5598440 h 6975464"/>
              <a:gd name="connsiteX38" fmla="*/ 633328 w 42118086"/>
              <a:gd name="connsiteY38" fmla="*/ 5675720 h 6975464"/>
              <a:gd name="connsiteX39" fmla="*/ 641215 w 42118086"/>
              <a:gd name="connsiteY39" fmla="*/ 5688337 h 6975464"/>
              <a:gd name="connsiteX40" fmla="*/ 737436 w 42118086"/>
              <a:gd name="connsiteY40" fmla="*/ 5613423 h 6975464"/>
              <a:gd name="connsiteX41" fmla="*/ 1102605 w 42118086"/>
              <a:gd name="connsiteY41" fmla="*/ 5890997 h 6975464"/>
              <a:gd name="connsiteX42" fmla="*/ 866783 w 42118086"/>
              <a:gd name="connsiteY42" fmla="*/ 6073943 h 6975464"/>
              <a:gd name="connsiteX43" fmla="*/ 873093 w 42118086"/>
              <a:gd name="connsiteY43" fmla="*/ 6085772 h 6975464"/>
              <a:gd name="connsiteX44" fmla="*/ 865994 w 42118086"/>
              <a:gd name="connsiteY44" fmla="*/ 6074732 h 6975464"/>
              <a:gd name="connsiteX45" fmla="*/ 738225 w 42118086"/>
              <a:gd name="connsiteY45" fmla="*/ 6174091 h 6975464"/>
              <a:gd name="connsiteX46" fmla="*/ 373056 w 42118086"/>
              <a:gd name="connsiteY46" fmla="*/ 5896517 h 6975464"/>
              <a:gd name="connsiteX47" fmla="*/ 640426 w 42118086"/>
              <a:gd name="connsiteY47" fmla="*/ 5689125 h 6975464"/>
              <a:gd name="connsiteX48" fmla="*/ 633328 w 42118086"/>
              <a:gd name="connsiteY48" fmla="*/ 5676508 h 6975464"/>
              <a:gd name="connsiteX49" fmla="*/ 371479 w 42118086"/>
              <a:gd name="connsiteY49" fmla="*/ 5879169 h 6975464"/>
              <a:gd name="connsiteX50" fmla="*/ 371479 w 42118086"/>
              <a:gd name="connsiteY50" fmla="*/ 5532990 h 6975464"/>
              <a:gd name="connsiteX51" fmla="*/ 493727 w 42118086"/>
              <a:gd name="connsiteY51" fmla="*/ 5438362 h 6975464"/>
              <a:gd name="connsiteX52" fmla="*/ 486629 w 42118086"/>
              <a:gd name="connsiteY52" fmla="*/ 5426534 h 6975464"/>
              <a:gd name="connsiteX53" fmla="*/ 365169 w 42118086"/>
              <a:gd name="connsiteY53" fmla="*/ 5521161 h 6975464"/>
              <a:gd name="connsiteX54" fmla="*/ 0 w 42118086"/>
              <a:gd name="connsiteY54" fmla="*/ 5243588 h 6975464"/>
              <a:gd name="connsiteX55" fmla="*/ 359648 w 42118086"/>
              <a:gd name="connsiteY55" fmla="*/ 4965225 h 6975464"/>
              <a:gd name="connsiteX56" fmla="*/ 1106548 w 42118086"/>
              <a:gd name="connsiteY56" fmla="*/ 4604852 h 6975464"/>
              <a:gd name="connsiteX57" fmla="*/ 1106548 w 42118086"/>
              <a:gd name="connsiteY57" fmla="*/ 4951031 h 6975464"/>
              <a:gd name="connsiteX58" fmla="*/ 1018214 w 42118086"/>
              <a:gd name="connsiteY58" fmla="*/ 5019636 h 6975464"/>
              <a:gd name="connsiteX59" fmla="*/ 1025312 w 42118086"/>
              <a:gd name="connsiteY59" fmla="*/ 5030676 h 6975464"/>
              <a:gd name="connsiteX60" fmla="*/ 1017425 w 42118086"/>
              <a:gd name="connsiteY60" fmla="*/ 5020424 h 6975464"/>
              <a:gd name="connsiteX61" fmla="*/ 744534 w 42118086"/>
              <a:gd name="connsiteY61" fmla="*/ 5231759 h 6975464"/>
              <a:gd name="connsiteX62" fmla="*/ 744534 w 42118086"/>
              <a:gd name="connsiteY62" fmla="*/ 4885580 h 6975464"/>
              <a:gd name="connsiteX63" fmla="*/ 856530 w 42118086"/>
              <a:gd name="connsiteY63" fmla="*/ 4798050 h 6975464"/>
              <a:gd name="connsiteX64" fmla="*/ 849432 w 42118086"/>
              <a:gd name="connsiteY64" fmla="*/ 4787799 h 6975464"/>
              <a:gd name="connsiteX65" fmla="*/ 857319 w 42118086"/>
              <a:gd name="connsiteY65" fmla="*/ 4798050 h 6975464"/>
              <a:gd name="connsiteX66" fmla="*/ 1106548 w 42118086"/>
              <a:gd name="connsiteY66" fmla="*/ 4604852 h 6975464"/>
              <a:gd name="connsiteX67" fmla="*/ 737436 w 42118086"/>
              <a:gd name="connsiteY67" fmla="*/ 4313873 h 6975464"/>
              <a:gd name="connsiteX68" fmla="*/ 1102605 w 42118086"/>
              <a:gd name="connsiteY68" fmla="*/ 4591447 h 6975464"/>
              <a:gd name="connsiteX69" fmla="*/ 849432 w 42118086"/>
              <a:gd name="connsiteY69" fmla="*/ 4787799 h 6975464"/>
              <a:gd name="connsiteX70" fmla="*/ 738225 w 42118086"/>
              <a:gd name="connsiteY70" fmla="*/ 4873752 h 6975464"/>
              <a:gd name="connsiteX71" fmla="*/ 373056 w 42118086"/>
              <a:gd name="connsiteY71" fmla="*/ 4596178 h 6975464"/>
              <a:gd name="connsiteX72" fmla="*/ 737436 w 42118086"/>
              <a:gd name="connsiteY72" fmla="*/ 4313873 h 6975464"/>
              <a:gd name="connsiteX73" fmla="*/ 1115224 w 42118086"/>
              <a:gd name="connsiteY73" fmla="*/ 3661732 h 6975464"/>
              <a:gd name="connsiteX74" fmla="*/ 1125477 w 42118086"/>
              <a:gd name="connsiteY74" fmla="*/ 3669618 h 6975464"/>
              <a:gd name="connsiteX75" fmla="*/ 1480393 w 42118086"/>
              <a:gd name="connsiteY75" fmla="*/ 3939306 h 6975464"/>
              <a:gd name="connsiteX76" fmla="*/ 1116013 w 42118086"/>
              <a:gd name="connsiteY76" fmla="*/ 4222399 h 6975464"/>
              <a:gd name="connsiteX77" fmla="*/ 750844 w 42118086"/>
              <a:gd name="connsiteY77" fmla="*/ 3944037 h 6975464"/>
              <a:gd name="connsiteX78" fmla="*/ 1115224 w 42118086"/>
              <a:gd name="connsiteY78" fmla="*/ 3661732 h 6975464"/>
              <a:gd name="connsiteX79" fmla="*/ 1480393 w 42118086"/>
              <a:gd name="connsiteY79" fmla="*/ 2656315 h 6975464"/>
              <a:gd name="connsiteX80" fmla="*/ 1480393 w 42118086"/>
              <a:gd name="connsiteY80" fmla="*/ 3002494 h 6975464"/>
              <a:gd name="connsiteX81" fmla="*/ 1386537 w 42118086"/>
              <a:gd name="connsiteY81" fmla="*/ 3075042 h 6975464"/>
              <a:gd name="connsiteX82" fmla="*/ 1392847 w 42118086"/>
              <a:gd name="connsiteY82" fmla="*/ 3086870 h 6975464"/>
              <a:gd name="connsiteX83" fmla="*/ 1385748 w 42118086"/>
              <a:gd name="connsiteY83" fmla="*/ 3075830 h 6975464"/>
              <a:gd name="connsiteX84" fmla="*/ 1118379 w 42118086"/>
              <a:gd name="connsiteY84" fmla="*/ 3283222 h 6975464"/>
              <a:gd name="connsiteX85" fmla="*/ 1118379 w 42118086"/>
              <a:gd name="connsiteY85" fmla="*/ 2937043 h 6975464"/>
              <a:gd name="connsiteX86" fmla="*/ 1246148 w 42118086"/>
              <a:gd name="connsiteY86" fmla="*/ 2837685 h 6975464"/>
              <a:gd name="connsiteX87" fmla="*/ 1239839 w 42118086"/>
              <a:gd name="connsiteY87" fmla="*/ 2825856 h 6975464"/>
              <a:gd name="connsiteX88" fmla="*/ 1246937 w 42118086"/>
              <a:gd name="connsiteY88" fmla="*/ 2836896 h 6975464"/>
              <a:gd name="connsiteX89" fmla="*/ 1480393 w 42118086"/>
              <a:gd name="connsiteY89" fmla="*/ 2656315 h 6975464"/>
              <a:gd name="connsiteX90" fmla="*/ 732704 w 42118086"/>
              <a:gd name="connsiteY90" fmla="*/ 1716349 h 6975464"/>
              <a:gd name="connsiteX91" fmla="*/ 1097873 w 42118086"/>
              <a:gd name="connsiteY91" fmla="*/ 1993923 h 6975464"/>
              <a:gd name="connsiteX92" fmla="*/ 860473 w 42118086"/>
              <a:gd name="connsiteY92" fmla="*/ 2177658 h 6975464"/>
              <a:gd name="connsiteX93" fmla="*/ 867572 w 42118086"/>
              <a:gd name="connsiteY93" fmla="*/ 2189486 h 6975464"/>
              <a:gd name="connsiteX94" fmla="*/ 1106548 w 42118086"/>
              <a:gd name="connsiteY94" fmla="*/ 2003386 h 6975464"/>
              <a:gd name="connsiteX95" fmla="*/ 1106548 w 42118086"/>
              <a:gd name="connsiteY95" fmla="*/ 2350353 h 6975464"/>
              <a:gd name="connsiteX96" fmla="*/ 1007172 w 42118086"/>
              <a:gd name="connsiteY96" fmla="*/ 2427632 h 6975464"/>
              <a:gd name="connsiteX97" fmla="*/ 1014270 w 42118086"/>
              <a:gd name="connsiteY97" fmla="*/ 2440249 h 6975464"/>
              <a:gd name="connsiteX98" fmla="*/ 1110492 w 42118086"/>
              <a:gd name="connsiteY98" fmla="*/ 2365336 h 6975464"/>
              <a:gd name="connsiteX99" fmla="*/ 1475660 w 42118086"/>
              <a:gd name="connsiteY99" fmla="*/ 2642910 h 6975464"/>
              <a:gd name="connsiteX100" fmla="*/ 1239839 w 42118086"/>
              <a:gd name="connsiteY100" fmla="*/ 2825856 h 6975464"/>
              <a:gd name="connsiteX101" fmla="*/ 1112069 w 42118086"/>
              <a:gd name="connsiteY101" fmla="*/ 2925215 h 6975464"/>
              <a:gd name="connsiteX102" fmla="*/ 746900 w 42118086"/>
              <a:gd name="connsiteY102" fmla="*/ 2647641 h 6975464"/>
              <a:gd name="connsiteX103" fmla="*/ 1013481 w 42118086"/>
              <a:gd name="connsiteY103" fmla="*/ 2440249 h 6975464"/>
              <a:gd name="connsiteX104" fmla="*/ 1006383 w 42118086"/>
              <a:gd name="connsiteY104" fmla="*/ 2427632 h 6975464"/>
              <a:gd name="connsiteX105" fmla="*/ 744534 w 42118086"/>
              <a:gd name="connsiteY105" fmla="*/ 2631081 h 6975464"/>
              <a:gd name="connsiteX106" fmla="*/ 744534 w 42118086"/>
              <a:gd name="connsiteY106" fmla="*/ 2284114 h 6975464"/>
              <a:gd name="connsiteX107" fmla="*/ 866783 w 42118086"/>
              <a:gd name="connsiteY107" fmla="*/ 2189486 h 6975464"/>
              <a:gd name="connsiteX108" fmla="*/ 860473 w 42118086"/>
              <a:gd name="connsiteY108" fmla="*/ 2178447 h 6975464"/>
              <a:gd name="connsiteX109" fmla="*/ 738225 w 42118086"/>
              <a:gd name="connsiteY109" fmla="*/ 2273074 h 6975464"/>
              <a:gd name="connsiteX110" fmla="*/ 373056 w 42118086"/>
              <a:gd name="connsiteY110" fmla="*/ 1995500 h 6975464"/>
              <a:gd name="connsiteX111" fmla="*/ 732704 w 42118086"/>
              <a:gd name="connsiteY111" fmla="*/ 1716349 h 6975464"/>
              <a:gd name="connsiteX112" fmla="*/ 1480393 w 42118086"/>
              <a:gd name="connsiteY112" fmla="*/ 1355976 h 6975464"/>
              <a:gd name="connsiteX113" fmla="*/ 1480393 w 42118086"/>
              <a:gd name="connsiteY113" fmla="*/ 1702944 h 6975464"/>
              <a:gd name="connsiteX114" fmla="*/ 1391269 w 42118086"/>
              <a:gd name="connsiteY114" fmla="*/ 1771549 h 6975464"/>
              <a:gd name="connsiteX115" fmla="*/ 1399156 w 42118086"/>
              <a:gd name="connsiteY115" fmla="*/ 1781800 h 6975464"/>
              <a:gd name="connsiteX116" fmla="*/ 1483547 w 42118086"/>
              <a:gd name="connsiteY116" fmla="*/ 1716349 h 6975464"/>
              <a:gd name="connsiteX117" fmla="*/ 1848716 w 42118086"/>
              <a:gd name="connsiteY117" fmla="*/ 1993923 h 6975464"/>
              <a:gd name="connsiteX118" fmla="*/ 1658639 w 42118086"/>
              <a:gd name="connsiteY118" fmla="*/ 2141384 h 6975464"/>
              <a:gd name="connsiteX119" fmla="*/ 1489068 w 42118086"/>
              <a:gd name="connsiteY119" fmla="*/ 2273074 h 6975464"/>
              <a:gd name="connsiteX120" fmla="*/ 1123900 w 42118086"/>
              <a:gd name="connsiteY120" fmla="*/ 1995500 h 6975464"/>
              <a:gd name="connsiteX121" fmla="*/ 1398368 w 42118086"/>
              <a:gd name="connsiteY121" fmla="*/ 1782588 h 6975464"/>
              <a:gd name="connsiteX122" fmla="*/ 1390481 w 42118086"/>
              <a:gd name="connsiteY122" fmla="*/ 1771549 h 6975464"/>
              <a:gd name="connsiteX123" fmla="*/ 1118379 w 42118086"/>
              <a:gd name="connsiteY123" fmla="*/ 1982883 h 6975464"/>
              <a:gd name="connsiteX124" fmla="*/ 1118379 w 42118086"/>
              <a:gd name="connsiteY124" fmla="*/ 1636704 h 6975464"/>
              <a:gd name="connsiteX125" fmla="*/ 1230374 w 42118086"/>
              <a:gd name="connsiteY125" fmla="*/ 1549963 h 6975464"/>
              <a:gd name="connsiteX126" fmla="*/ 1480393 w 42118086"/>
              <a:gd name="connsiteY126" fmla="*/ 1355976 h 6975464"/>
              <a:gd name="connsiteX127" fmla="*/ 1110492 w 42118086"/>
              <a:gd name="connsiteY127" fmla="*/ 1064997 h 6975464"/>
              <a:gd name="connsiteX128" fmla="*/ 1475660 w 42118086"/>
              <a:gd name="connsiteY128" fmla="*/ 1342571 h 6975464"/>
              <a:gd name="connsiteX129" fmla="*/ 1223276 w 42118086"/>
              <a:gd name="connsiteY129" fmla="*/ 1538923 h 6975464"/>
              <a:gd name="connsiteX130" fmla="*/ 1230374 w 42118086"/>
              <a:gd name="connsiteY130" fmla="*/ 1549963 h 6975464"/>
              <a:gd name="connsiteX131" fmla="*/ 1222487 w 42118086"/>
              <a:gd name="connsiteY131" fmla="*/ 1539711 h 6975464"/>
              <a:gd name="connsiteX132" fmla="*/ 1112069 w 42118086"/>
              <a:gd name="connsiteY132" fmla="*/ 1625665 h 6975464"/>
              <a:gd name="connsiteX133" fmla="*/ 746900 w 42118086"/>
              <a:gd name="connsiteY133" fmla="*/ 1348091 h 6975464"/>
              <a:gd name="connsiteX134" fmla="*/ 1110492 w 42118086"/>
              <a:gd name="connsiteY134" fmla="*/ 1064997 h 6975464"/>
              <a:gd name="connsiteX135" fmla="*/ 1488280 w 42118086"/>
              <a:gd name="connsiteY135" fmla="*/ 413645 h 6975464"/>
              <a:gd name="connsiteX136" fmla="*/ 1498533 w 42118086"/>
              <a:gd name="connsiteY136" fmla="*/ 421530 h 6975464"/>
              <a:gd name="connsiteX137" fmla="*/ 1853448 w 42118086"/>
              <a:gd name="connsiteY137" fmla="*/ 691218 h 6975464"/>
              <a:gd name="connsiteX138" fmla="*/ 1489068 w 42118086"/>
              <a:gd name="connsiteY138" fmla="*/ 973524 h 6975464"/>
              <a:gd name="connsiteX139" fmla="*/ 1123900 w 42118086"/>
              <a:gd name="connsiteY139" fmla="*/ 695950 h 6975464"/>
              <a:gd name="connsiteX140" fmla="*/ 1488280 w 42118086"/>
              <a:gd name="connsiteY140" fmla="*/ 413645 h 6975464"/>
              <a:gd name="connsiteX141" fmla="*/ 1493012 w 42118086"/>
              <a:gd name="connsiteY141" fmla="*/ 117464 h 6975464"/>
              <a:gd name="connsiteX142" fmla="*/ 42118086 w 42118086"/>
              <a:gd name="connsiteY142" fmla="*/ 0 h 6975464"/>
              <a:gd name="connsiteX143" fmla="*/ 5957423 w 42118086"/>
              <a:gd name="connsiteY143" fmla="*/ 6975464 h 6975464"/>
              <a:gd name="connsiteX144" fmla="*/ 843615 w 42118086"/>
              <a:gd name="connsiteY144" fmla="*/ 6975464 h 6975464"/>
              <a:gd name="connsiteX145" fmla="*/ 810785 w 42118086"/>
              <a:gd name="connsiteY145" fmla="*/ 6950504 h 6975464"/>
              <a:gd name="connsiteX146" fmla="*/ 746900 w 42118086"/>
              <a:gd name="connsiteY146" fmla="*/ 6901934 h 6975464"/>
              <a:gd name="connsiteX147" fmla="*/ 746900 w 42118086"/>
              <a:gd name="connsiteY147" fmla="*/ 6547081 h 6975464"/>
              <a:gd name="connsiteX148" fmla="*/ 1019002 w 42118086"/>
              <a:gd name="connsiteY148" fmla="*/ 6335746 h 6975464"/>
              <a:gd name="connsiteX149" fmla="*/ 1012693 w 42118086"/>
              <a:gd name="connsiteY149" fmla="*/ 6323918 h 6975464"/>
              <a:gd name="connsiteX150" fmla="*/ 1019791 w 42118086"/>
              <a:gd name="connsiteY150" fmla="*/ 6334957 h 6975464"/>
              <a:gd name="connsiteX151" fmla="*/ 1110492 w 42118086"/>
              <a:gd name="connsiteY151" fmla="*/ 6264775 h 6975464"/>
              <a:gd name="connsiteX152" fmla="*/ 1489068 w 42118086"/>
              <a:gd name="connsiteY152" fmla="*/ 6553389 h 6975464"/>
              <a:gd name="connsiteX153" fmla="*/ 1870800 w 42118086"/>
              <a:gd name="connsiteY153" fmla="*/ 6257678 h 6975464"/>
              <a:gd name="connsiteX154" fmla="*/ 1870800 w 42118086"/>
              <a:gd name="connsiteY154" fmla="*/ 6139394 h 6975464"/>
              <a:gd name="connsiteX155" fmla="*/ 1857392 w 42118086"/>
              <a:gd name="connsiteY155" fmla="*/ 6144914 h 6975464"/>
              <a:gd name="connsiteX156" fmla="*/ 1857392 w 42118086"/>
              <a:gd name="connsiteY156" fmla="*/ 6251370 h 6975464"/>
              <a:gd name="connsiteX157" fmla="*/ 1495378 w 42118086"/>
              <a:gd name="connsiteY157" fmla="*/ 6531309 h 6975464"/>
              <a:gd name="connsiteX158" fmla="*/ 1495378 w 42118086"/>
              <a:gd name="connsiteY158" fmla="*/ 6185131 h 6975464"/>
              <a:gd name="connsiteX159" fmla="*/ 1857392 w 42118086"/>
              <a:gd name="connsiteY159" fmla="*/ 5904403 h 6975464"/>
              <a:gd name="connsiteX160" fmla="*/ 1857392 w 42118086"/>
              <a:gd name="connsiteY160" fmla="*/ 6144125 h 6975464"/>
              <a:gd name="connsiteX161" fmla="*/ 1870800 w 42118086"/>
              <a:gd name="connsiteY161" fmla="*/ 6138605 h 6975464"/>
              <a:gd name="connsiteX162" fmla="*/ 1870800 w 42118086"/>
              <a:gd name="connsiteY162" fmla="*/ 5887843 h 6975464"/>
              <a:gd name="connsiteX163" fmla="*/ 1739875 w 42118086"/>
              <a:gd name="connsiteY163" fmla="*/ 5788484 h 6975464"/>
              <a:gd name="connsiteX164" fmla="*/ 1497744 w 42118086"/>
              <a:gd name="connsiteY164" fmla="*/ 5604749 h 6975464"/>
              <a:gd name="connsiteX165" fmla="*/ 1497744 w 42118086"/>
              <a:gd name="connsiteY165" fmla="*/ 5424957 h 6975464"/>
              <a:gd name="connsiteX166" fmla="*/ 1484336 w 42118086"/>
              <a:gd name="connsiteY166" fmla="*/ 5427322 h 6975464"/>
              <a:gd name="connsiteX167" fmla="*/ 1484336 w 42118086"/>
              <a:gd name="connsiteY167" fmla="*/ 5598440 h 6975464"/>
              <a:gd name="connsiteX168" fmla="*/ 1122322 w 42118086"/>
              <a:gd name="connsiteY168" fmla="*/ 5879169 h 6975464"/>
              <a:gd name="connsiteX169" fmla="*/ 1122322 w 42118086"/>
              <a:gd name="connsiteY169" fmla="*/ 5532990 h 6975464"/>
              <a:gd name="connsiteX170" fmla="*/ 1292682 w 42118086"/>
              <a:gd name="connsiteY170" fmla="*/ 5400511 h 6975464"/>
              <a:gd name="connsiteX171" fmla="*/ 1285583 w 42118086"/>
              <a:gd name="connsiteY171" fmla="*/ 5390260 h 6975464"/>
              <a:gd name="connsiteX172" fmla="*/ 1116013 w 42118086"/>
              <a:gd name="connsiteY172" fmla="*/ 5521161 h 6975464"/>
              <a:gd name="connsiteX173" fmla="*/ 750844 w 42118086"/>
              <a:gd name="connsiteY173" fmla="*/ 5243588 h 6975464"/>
              <a:gd name="connsiteX174" fmla="*/ 1025312 w 42118086"/>
              <a:gd name="connsiteY174" fmla="*/ 5030676 h 6975464"/>
              <a:gd name="connsiteX175" fmla="*/ 1110492 w 42118086"/>
              <a:gd name="connsiteY175" fmla="*/ 4965225 h 6975464"/>
              <a:gd name="connsiteX176" fmla="*/ 1475660 w 42118086"/>
              <a:gd name="connsiteY176" fmla="*/ 5242799 h 6975464"/>
              <a:gd name="connsiteX177" fmla="*/ 1285583 w 42118086"/>
              <a:gd name="connsiteY177" fmla="*/ 5389472 h 6975464"/>
              <a:gd name="connsiteX178" fmla="*/ 1293470 w 42118086"/>
              <a:gd name="connsiteY178" fmla="*/ 5400511 h 6975464"/>
              <a:gd name="connsiteX179" fmla="*/ 1484336 w 42118086"/>
              <a:gd name="connsiteY179" fmla="*/ 5252262 h 6975464"/>
              <a:gd name="connsiteX180" fmla="*/ 1484336 w 42118086"/>
              <a:gd name="connsiteY180" fmla="*/ 5426534 h 6975464"/>
              <a:gd name="connsiteX181" fmla="*/ 1497744 w 42118086"/>
              <a:gd name="connsiteY181" fmla="*/ 5424168 h 6975464"/>
              <a:gd name="connsiteX182" fmla="*/ 1497744 w 42118086"/>
              <a:gd name="connsiteY182" fmla="*/ 5246742 h 6975464"/>
              <a:gd name="connsiteX183" fmla="*/ 1513518 w 42118086"/>
              <a:gd name="connsiteY183" fmla="*/ 5234125 h 6975464"/>
              <a:gd name="connsiteX184" fmla="*/ 1513518 w 42118086"/>
              <a:gd name="connsiteY184" fmla="*/ 5217565 h 6975464"/>
              <a:gd name="connsiteX185" fmla="*/ 1495378 w 42118086"/>
              <a:gd name="connsiteY185" fmla="*/ 5231759 h 6975464"/>
              <a:gd name="connsiteX186" fmla="*/ 1495378 w 42118086"/>
              <a:gd name="connsiteY186" fmla="*/ 4885580 h 6975464"/>
              <a:gd name="connsiteX187" fmla="*/ 1513518 w 42118086"/>
              <a:gd name="connsiteY187" fmla="*/ 4871386 h 6975464"/>
              <a:gd name="connsiteX188" fmla="*/ 1513518 w 42118086"/>
              <a:gd name="connsiteY188" fmla="*/ 4854826 h 6975464"/>
              <a:gd name="connsiteX189" fmla="*/ 1489068 w 42118086"/>
              <a:gd name="connsiteY189" fmla="*/ 4873752 h 6975464"/>
              <a:gd name="connsiteX190" fmla="*/ 1123900 w 42118086"/>
              <a:gd name="connsiteY190" fmla="*/ 4596178 h 6975464"/>
              <a:gd name="connsiteX191" fmla="*/ 1488280 w 42118086"/>
              <a:gd name="connsiteY191" fmla="*/ 4313873 h 6975464"/>
              <a:gd name="connsiteX192" fmla="*/ 1853448 w 42118086"/>
              <a:gd name="connsiteY192" fmla="*/ 4591447 h 6975464"/>
              <a:gd name="connsiteX193" fmla="*/ 1514307 w 42118086"/>
              <a:gd name="connsiteY193" fmla="*/ 4854826 h 6975464"/>
              <a:gd name="connsiteX194" fmla="*/ 1514307 w 42118086"/>
              <a:gd name="connsiteY194" fmla="*/ 4870598 h 6975464"/>
              <a:gd name="connsiteX195" fmla="*/ 1857392 w 42118086"/>
              <a:gd name="connsiteY195" fmla="*/ 4604852 h 6975464"/>
              <a:gd name="connsiteX196" fmla="*/ 1857392 w 42118086"/>
              <a:gd name="connsiteY196" fmla="*/ 4951031 h 6975464"/>
              <a:gd name="connsiteX197" fmla="*/ 1514307 w 42118086"/>
              <a:gd name="connsiteY197" fmla="*/ 5217565 h 6975464"/>
              <a:gd name="connsiteX198" fmla="*/ 1514307 w 42118086"/>
              <a:gd name="connsiteY198" fmla="*/ 5234125 h 6975464"/>
              <a:gd name="connsiteX199" fmla="*/ 1870800 w 42118086"/>
              <a:gd name="connsiteY199" fmla="*/ 4957339 h 6975464"/>
              <a:gd name="connsiteX200" fmla="*/ 1870800 w 42118086"/>
              <a:gd name="connsiteY200" fmla="*/ 4588292 h 6975464"/>
              <a:gd name="connsiteX201" fmla="*/ 1497744 w 42118086"/>
              <a:gd name="connsiteY201" fmla="*/ 4304410 h 6975464"/>
              <a:gd name="connsiteX202" fmla="*/ 1497744 w 42118086"/>
              <a:gd name="connsiteY202" fmla="*/ 3956654 h 6975464"/>
              <a:gd name="connsiteX203" fmla="*/ 1484336 w 42118086"/>
              <a:gd name="connsiteY203" fmla="*/ 3966905 h 6975464"/>
              <a:gd name="connsiteX204" fmla="*/ 1484336 w 42118086"/>
              <a:gd name="connsiteY204" fmla="*/ 4299679 h 6975464"/>
              <a:gd name="connsiteX205" fmla="*/ 1122322 w 42118086"/>
              <a:gd name="connsiteY205" fmla="*/ 4579618 h 6975464"/>
              <a:gd name="connsiteX206" fmla="*/ 1122322 w 42118086"/>
              <a:gd name="connsiteY206" fmla="*/ 4233439 h 6975464"/>
              <a:gd name="connsiteX207" fmla="*/ 1484336 w 42118086"/>
              <a:gd name="connsiteY207" fmla="*/ 3952712 h 6975464"/>
              <a:gd name="connsiteX208" fmla="*/ 1484336 w 42118086"/>
              <a:gd name="connsiteY208" fmla="*/ 3966117 h 6975464"/>
              <a:gd name="connsiteX209" fmla="*/ 1497744 w 42118086"/>
              <a:gd name="connsiteY209" fmla="*/ 3955866 h 6975464"/>
              <a:gd name="connsiteX210" fmla="*/ 1497744 w 42118086"/>
              <a:gd name="connsiteY210" fmla="*/ 3936152 h 6975464"/>
              <a:gd name="connsiteX211" fmla="*/ 1136519 w 42118086"/>
              <a:gd name="connsiteY211" fmla="*/ 3661732 h 6975464"/>
              <a:gd name="connsiteX212" fmla="*/ 1125477 w 42118086"/>
              <a:gd name="connsiteY212" fmla="*/ 3669618 h 6975464"/>
              <a:gd name="connsiteX213" fmla="*/ 1135730 w 42118086"/>
              <a:gd name="connsiteY213" fmla="*/ 3660943 h 6975464"/>
              <a:gd name="connsiteX214" fmla="*/ 1119956 w 42118086"/>
              <a:gd name="connsiteY214" fmla="*/ 3649115 h 6975464"/>
              <a:gd name="connsiteX215" fmla="*/ 1119956 w 42118086"/>
              <a:gd name="connsiteY215" fmla="*/ 3637286 h 6975464"/>
              <a:gd name="connsiteX216" fmla="*/ 1106548 w 42118086"/>
              <a:gd name="connsiteY216" fmla="*/ 3637286 h 6975464"/>
              <a:gd name="connsiteX217" fmla="*/ 1106548 w 42118086"/>
              <a:gd name="connsiteY217" fmla="*/ 3649903 h 6975464"/>
              <a:gd name="connsiteX218" fmla="*/ 744534 w 42118086"/>
              <a:gd name="connsiteY218" fmla="*/ 3929843 h 6975464"/>
              <a:gd name="connsiteX219" fmla="*/ 744534 w 42118086"/>
              <a:gd name="connsiteY219" fmla="*/ 3612841 h 6975464"/>
              <a:gd name="connsiteX220" fmla="*/ 744534 w 42118086"/>
              <a:gd name="connsiteY220" fmla="*/ 3584453 h 6975464"/>
              <a:gd name="connsiteX221" fmla="*/ 1106548 w 42118086"/>
              <a:gd name="connsiteY221" fmla="*/ 3303725 h 6975464"/>
              <a:gd name="connsiteX222" fmla="*/ 1106548 w 42118086"/>
              <a:gd name="connsiteY222" fmla="*/ 3617573 h 6975464"/>
              <a:gd name="connsiteX223" fmla="*/ 1106548 w 42118086"/>
              <a:gd name="connsiteY223" fmla="*/ 3636498 h 6975464"/>
              <a:gd name="connsiteX224" fmla="*/ 1119956 w 42118086"/>
              <a:gd name="connsiteY224" fmla="*/ 3636498 h 6975464"/>
              <a:gd name="connsiteX225" fmla="*/ 1119956 w 42118086"/>
              <a:gd name="connsiteY225" fmla="*/ 3298205 h 6975464"/>
              <a:gd name="connsiteX226" fmla="*/ 1392847 w 42118086"/>
              <a:gd name="connsiteY226" fmla="*/ 3086870 h 6975464"/>
              <a:gd name="connsiteX227" fmla="*/ 1483547 w 42118086"/>
              <a:gd name="connsiteY227" fmla="*/ 3016688 h 6975464"/>
              <a:gd name="connsiteX228" fmla="*/ 1862913 w 42118086"/>
              <a:gd name="connsiteY228" fmla="*/ 3304513 h 6975464"/>
              <a:gd name="connsiteX229" fmla="*/ 2243855 w 42118086"/>
              <a:gd name="connsiteY229" fmla="*/ 3008803 h 6975464"/>
              <a:gd name="connsiteX230" fmla="*/ 2243855 w 42118086"/>
              <a:gd name="connsiteY230" fmla="*/ 2891307 h 6975464"/>
              <a:gd name="connsiteX231" fmla="*/ 2231236 w 42118086"/>
              <a:gd name="connsiteY231" fmla="*/ 2896827 h 6975464"/>
              <a:gd name="connsiteX232" fmla="*/ 2231236 w 42118086"/>
              <a:gd name="connsiteY232" fmla="*/ 3002494 h 6975464"/>
              <a:gd name="connsiteX233" fmla="*/ 1869222 w 42118086"/>
              <a:gd name="connsiteY233" fmla="*/ 3283222 h 6975464"/>
              <a:gd name="connsiteX234" fmla="*/ 1869222 w 42118086"/>
              <a:gd name="connsiteY234" fmla="*/ 2937043 h 6975464"/>
              <a:gd name="connsiteX235" fmla="*/ 2231236 w 42118086"/>
              <a:gd name="connsiteY235" fmla="*/ 2656315 h 6975464"/>
              <a:gd name="connsiteX236" fmla="*/ 2231236 w 42118086"/>
              <a:gd name="connsiteY236" fmla="*/ 2896038 h 6975464"/>
              <a:gd name="connsiteX237" fmla="*/ 2243855 w 42118086"/>
              <a:gd name="connsiteY237" fmla="*/ 2890518 h 6975464"/>
              <a:gd name="connsiteX238" fmla="*/ 2243855 w 42118086"/>
              <a:gd name="connsiteY238" fmla="*/ 2639755 h 6975464"/>
              <a:gd name="connsiteX239" fmla="*/ 2113720 w 42118086"/>
              <a:gd name="connsiteY239" fmla="*/ 2540397 h 6975464"/>
              <a:gd name="connsiteX240" fmla="*/ 2100312 w 42118086"/>
              <a:gd name="connsiteY240" fmla="*/ 2546705 h 6975464"/>
              <a:gd name="connsiteX241" fmla="*/ 2226503 w 42118086"/>
              <a:gd name="connsiteY241" fmla="*/ 2642910 h 6975464"/>
              <a:gd name="connsiteX242" fmla="*/ 1862124 w 42118086"/>
              <a:gd name="connsiteY242" fmla="*/ 2925215 h 6975464"/>
              <a:gd name="connsiteX243" fmla="*/ 1496955 w 42118086"/>
              <a:gd name="connsiteY243" fmla="*/ 2647641 h 6975464"/>
              <a:gd name="connsiteX244" fmla="*/ 1861335 w 42118086"/>
              <a:gd name="connsiteY244" fmla="*/ 2365336 h 6975464"/>
              <a:gd name="connsiteX245" fmla="*/ 2099523 w 42118086"/>
              <a:gd name="connsiteY245" fmla="*/ 2545916 h 6975464"/>
              <a:gd name="connsiteX246" fmla="*/ 2112931 w 42118086"/>
              <a:gd name="connsiteY246" fmla="*/ 2539608 h 6975464"/>
              <a:gd name="connsiteX247" fmla="*/ 1870800 w 42118086"/>
              <a:gd name="connsiteY247" fmla="*/ 2355873 h 6975464"/>
              <a:gd name="connsiteX248" fmla="*/ 1870800 w 42118086"/>
              <a:gd name="connsiteY248" fmla="*/ 2176869 h 6975464"/>
              <a:gd name="connsiteX249" fmla="*/ 1857392 w 42118086"/>
              <a:gd name="connsiteY249" fmla="*/ 2178447 h 6975464"/>
              <a:gd name="connsiteX250" fmla="*/ 1857392 w 42118086"/>
              <a:gd name="connsiteY250" fmla="*/ 2350353 h 6975464"/>
              <a:gd name="connsiteX251" fmla="*/ 1496167 w 42118086"/>
              <a:gd name="connsiteY251" fmla="*/ 2631081 h 6975464"/>
              <a:gd name="connsiteX252" fmla="*/ 1496167 w 42118086"/>
              <a:gd name="connsiteY252" fmla="*/ 2284114 h 6975464"/>
              <a:gd name="connsiteX253" fmla="*/ 1666526 w 42118086"/>
              <a:gd name="connsiteY253" fmla="*/ 2152424 h 6975464"/>
              <a:gd name="connsiteX254" fmla="*/ 1658639 w 42118086"/>
              <a:gd name="connsiteY254" fmla="*/ 2141384 h 6975464"/>
              <a:gd name="connsiteX255" fmla="*/ 1666526 w 42118086"/>
              <a:gd name="connsiteY255" fmla="*/ 2151636 h 6975464"/>
              <a:gd name="connsiteX256" fmla="*/ 1857392 w 42118086"/>
              <a:gd name="connsiteY256" fmla="*/ 2003386 h 6975464"/>
              <a:gd name="connsiteX257" fmla="*/ 1857392 w 42118086"/>
              <a:gd name="connsiteY257" fmla="*/ 2177658 h 6975464"/>
              <a:gd name="connsiteX258" fmla="*/ 1870800 w 42118086"/>
              <a:gd name="connsiteY258" fmla="*/ 2176081 h 6975464"/>
              <a:gd name="connsiteX259" fmla="*/ 1870800 w 42118086"/>
              <a:gd name="connsiteY259" fmla="*/ 1998654 h 6975464"/>
              <a:gd name="connsiteX260" fmla="*/ 1886574 w 42118086"/>
              <a:gd name="connsiteY260" fmla="*/ 1986037 h 6975464"/>
              <a:gd name="connsiteX261" fmla="*/ 1886574 w 42118086"/>
              <a:gd name="connsiteY261" fmla="*/ 1969478 h 6975464"/>
              <a:gd name="connsiteX262" fmla="*/ 1869222 w 42118086"/>
              <a:gd name="connsiteY262" fmla="*/ 1982883 h 6975464"/>
              <a:gd name="connsiteX263" fmla="*/ 1869222 w 42118086"/>
              <a:gd name="connsiteY263" fmla="*/ 1636704 h 6975464"/>
              <a:gd name="connsiteX264" fmla="*/ 1886574 w 42118086"/>
              <a:gd name="connsiteY264" fmla="*/ 1623299 h 6975464"/>
              <a:gd name="connsiteX265" fmla="*/ 1886574 w 42118086"/>
              <a:gd name="connsiteY265" fmla="*/ 1606739 h 6975464"/>
              <a:gd name="connsiteX266" fmla="*/ 1862124 w 42118086"/>
              <a:gd name="connsiteY266" fmla="*/ 1625665 h 6975464"/>
              <a:gd name="connsiteX267" fmla="*/ 1496955 w 42118086"/>
              <a:gd name="connsiteY267" fmla="*/ 1348091 h 6975464"/>
              <a:gd name="connsiteX268" fmla="*/ 1861335 w 42118086"/>
              <a:gd name="connsiteY268" fmla="*/ 1064997 h 6975464"/>
              <a:gd name="connsiteX269" fmla="*/ 2226503 w 42118086"/>
              <a:gd name="connsiteY269" fmla="*/ 1342571 h 6975464"/>
              <a:gd name="connsiteX270" fmla="*/ 1887362 w 42118086"/>
              <a:gd name="connsiteY270" fmla="*/ 1605951 h 6975464"/>
              <a:gd name="connsiteX271" fmla="*/ 1887362 w 42118086"/>
              <a:gd name="connsiteY271" fmla="*/ 1622510 h 6975464"/>
              <a:gd name="connsiteX272" fmla="*/ 2231236 w 42118086"/>
              <a:gd name="connsiteY272" fmla="*/ 1355976 h 6975464"/>
              <a:gd name="connsiteX273" fmla="*/ 2231236 w 42118086"/>
              <a:gd name="connsiteY273" fmla="*/ 1702944 h 6975464"/>
              <a:gd name="connsiteX274" fmla="*/ 1887362 w 42118086"/>
              <a:gd name="connsiteY274" fmla="*/ 1968689 h 6975464"/>
              <a:gd name="connsiteX275" fmla="*/ 1887362 w 42118086"/>
              <a:gd name="connsiteY275" fmla="*/ 1985249 h 6975464"/>
              <a:gd name="connsiteX276" fmla="*/ 2243855 w 42118086"/>
              <a:gd name="connsiteY276" fmla="*/ 1709252 h 6975464"/>
              <a:gd name="connsiteX277" fmla="*/ 2243855 w 42118086"/>
              <a:gd name="connsiteY277" fmla="*/ 1339416 h 6975464"/>
              <a:gd name="connsiteX278" fmla="*/ 1870800 w 42118086"/>
              <a:gd name="connsiteY278" fmla="*/ 1056323 h 6975464"/>
              <a:gd name="connsiteX279" fmla="*/ 1870800 w 42118086"/>
              <a:gd name="connsiteY279" fmla="*/ 707778 h 6975464"/>
              <a:gd name="connsiteX280" fmla="*/ 1857392 w 42118086"/>
              <a:gd name="connsiteY280" fmla="*/ 718030 h 6975464"/>
              <a:gd name="connsiteX281" fmla="*/ 1857392 w 42118086"/>
              <a:gd name="connsiteY281" fmla="*/ 1050803 h 6975464"/>
              <a:gd name="connsiteX282" fmla="*/ 1496167 w 42118086"/>
              <a:gd name="connsiteY282" fmla="*/ 1331531 h 6975464"/>
              <a:gd name="connsiteX283" fmla="*/ 1496167 w 42118086"/>
              <a:gd name="connsiteY283" fmla="*/ 985352 h 6975464"/>
              <a:gd name="connsiteX284" fmla="*/ 1857392 w 42118086"/>
              <a:gd name="connsiteY284" fmla="*/ 704624 h 6975464"/>
              <a:gd name="connsiteX285" fmla="*/ 1857392 w 42118086"/>
              <a:gd name="connsiteY285" fmla="*/ 717241 h 6975464"/>
              <a:gd name="connsiteX286" fmla="*/ 1870800 w 42118086"/>
              <a:gd name="connsiteY286" fmla="*/ 706990 h 6975464"/>
              <a:gd name="connsiteX287" fmla="*/ 1870800 w 42118086"/>
              <a:gd name="connsiteY287" fmla="*/ 688064 h 6975464"/>
              <a:gd name="connsiteX288" fmla="*/ 1509574 w 42118086"/>
              <a:gd name="connsiteY288" fmla="*/ 412856 h 6975464"/>
              <a:gd name="connsiteX289" fmla="*/ 1498533 w 42118086"/>
              <a:gd name="connsiteY289" fmla="*/ 421530 h 6975464"/>
              <a:gd name="connsiteX290" fmla="*/ 1508786 w 42118086"/>
              <a:gd name="connsiteY290" fmla="*/ 412856 h 6975464"/>
              <a:gd name="connsiteX291" fmla="*/ 1493012 w 42118086"/>
              <a:gd name="connsiteY291" fmla="*/ 401028 h 6975464"/>
              <a:gd name="connsiteX292" fmla="*/ 1493012 w 42118086"/>
              <a:gd name="connsiteY292" fmla="*/ 119417 h 6975464"/>
              <a:gd name="connsiteX293" fmla="*/ 1493012 w 42118086"/>
              <a:gd name="connsiteY293" fmla="*/ 117464 h 6975464"/>
              <a:gd name="connsiteX294" fmla="*/ 1398859 w 42118086"/>
              <a:gd name="connsiteY294" fmla="*/ 117464 h 6975464"/>
              <a:gd name="connsiteX295" fmla="*/ 1480393 w 42118086"/>
              <a:gd name="connsiteY295" fmla="*/ 117464 h 6975464"/>
              <a:gd name="connsiteX296" fmla="*/ 1480393 w 42118086"/>
              <a:gd name="connsiteY296" fmla="*/ 201868 h 6975464"/>
              <a:gd name="connsiteX297" fmla="*/ 1480393 w 42118086"/>
              <a:gd name="connsiteY297" fmla="*/ 401028 h 6975464"/>
              <a:gd name="connsiteX298" fmla="*/ 1118379 w 42118086"/>
              <a:gd name="connsiteY298" fmla="*/ 681756 h 6975464"/>
              <a:gd name="connsiteX299" fmla="*/ 1118379 w 42118086"/>
              <a:gd name="connsiteY299" fmla="*/ 335577 h 6975464"/>
              <a:gd name="connsiteX300" fmla="*/ 1379242 w 42118086"/>
              <a:gd name="connsiteY300" fmla="*/ 132719 h 6975464"/>
              <a:gd name="connsiteX301" fmla="*/ 1398859 w 42118086"/>
              <a:gd name="connsiteY301" fmla="*/ 117464 h 6975464"/>
              <a:gd name="connsiteX302" fmla="*/ 840168 w 42118086"/>
              <a:gd name="connsiteY302" fmla="*/ 117464 h 6975464"/>
              <a:gd name="connsiteX303" fmla="*/ 1377550 w 42118086"/>
              <a:gd name="connsiteY303" fmla="*/ 117464 h 6975464"/>
              <a:gd name="connsiteX304" fmla="*/ 1301753 w 42118086"/>
              <a:gd name="connsiteY304" fmla="*/ 176360 h 6975464"/>
              <a:gd name="connsiteX305" fmla="*/ 1112069 w 42118086"/>
              <a:gd name="connsiteY305" fmla="*/ 323748 h 6975464"/>
              <a:gd name="connsiteX306" fmla="*/ 857417 w 42118086"/>
              <a:gd name="connsiteY306" fmla="*/ 130551 h 6975464"/>
              <a:gd name="connsiteX307" fmla="*/ 840168 w 42118086"/>
              <a:gd name="connsiteY307" fmla="*/ 117464 h 6975464"/>
              <a:gd name="connsiteX0" fmla="*/ 738225 w 42198532"/>
              <a:gd name="connsiteY0" fmla="*/ 6911396 h 6975464"/>
              <a:gd name="connsiteX1" fmla="*/ 814828 w 42198532"/>
              <a:gd name="connsiteY1" fmla="*/ 6969750 h 6975464"/>
              <a:gd name="connsiteX2" fmla="*/ 822329 w 42198532"/>
              <a:gd name="connsiteY2" fmla="*/ 6975464 h 6975464"/>
              <a:gd name="connsiteX3" fmla="*/ 655724 w 42198532"/>
              <a:gd name="connsiteY3" fmla="*/ 6975464 h 6975464"/>
              <a:gd name="connsiteX4" fmla="*/ 656989 w 42198532"/>
              <a:gd name="connsiteY4" fmla="*/ 6974481 h 6975464"/>
              <a:gd name="connsiteX5" fmla="*/ 738225 w 42198532"/>
              <a:gd name="connsiteY5" fmla="*/ 6911396 h 6975464"/>
              <a:gd name="connsiteX6" fmla="*/ 733493 w 42198532"/>
              <a:gd name="connsiteY6" fmla="*/ 6551812 h 6975464"/>
              <a:gd name="connsiteX7" fmla="*/ 733493 w 42198532"/>
              <a:gd name="connsiteY7" fmla="*/ 6897991 h 6975464"/>
              <a:gd name="connsiteX8" fmla="*/ 639637 w 42198532"/>
              <a:gd name="connsiteY8" fmla="*/ 6970539 h 6975464"/>
              <a:gd name="connsiteX9" fmla="*/ 656989 w 42198532"/>
              <a:gd name="connsiteY9" fmla="*/ 6974481 h 6975464"/>
              <a:gd name="connsiteX10" fmla="*/ 638848 w 42198532"/>
              <a:gd name="connsiteY10" fmla="*/ 6971327 h 6975464"/>
              <a:gd name="connsiteX11" fmla="*/ 633515 w 42198532"/>
              <a:gd name="connsiteY11" fmla="*/ 6975464 h 6975464"/>
              <a:gd name="connsiteX12" fmla="*/ 371479 w 42198532"/>
              <a:gd name="connsiteY12" fmla="*/ 6975464 h 6975464"/>
              <a:gd name="connsiteX13" fmla="*/ 371479 w 42198532"/>
              <a:gd name="connsiteY13" fmla="*/ 6917056 h 6975464"/>
              <a:gd name="connsiteX14" fmla="*/ 371479 w 42198532"/>
              <a:gd name="connsiteY14" fmla="*/ 6832540 h 6975464"/>
              <a:gd name="connsiteX15" fmla="*/ 733493 w 42198532"/>
              <a:gd name="connsiteY15" fmla="*/ 6551812 h 6975464"/>
              <a:gd name="connsiteX16" fmla="*/ 1106548 w 42198532"/>
              <a:gd name="connsiteY16" fmla="*/ 5904403 h 6975464"/>
              <a:gd name="connsiteX17" fmla="*/ 1106548 w 42198532"/>
              <a:gd name="connsiteY17" fmla="*/ 6251370 h 6975464"/>
              <a:gd name="connsiteX18" fmla="*/ 1012693 w 42198532"/>
              <a:gd name="connsiteY18" fmla="*/ 6323918 h 6975464"/>
              <a:gd name="connsiteX19" fmla="*/ 744534 w 42198532"/>
              <a:gd name="connsiteY19" fmla="*/ 6531309 h 6975464"/>
              <a:gd name="connsiteX20" fmla="*/ 744534 w 42198532"/>
              <a:gd name="connsiteY20" fmla="*/ 6185131 h 6975464"/>
              <a:gd name="connsiteX21" fmla="*/ 873093 w 42198532"/>
              <a:gd name="connsiteY21" fmla="*/ 6085772 h 6975464"/>
              <a:gd name="connsiteX22" fmla="*/ 1106548 w 42198532"/>
              <a:gd name="connsiteY22" fmla="*/ 5904403 h 6975464"/>
              <a:gd name="connsiteX23" fmla="*/ 1739875 w 42198532"/>
              <a:gd name="connsiteY23" fmla="*/ 5788484 h 6975464"/>
              <a:gd name="connsiteX24" fmla="*/ 1726467 w 42198532"/>
              <a:gd name="connsiteY24" fmla="*/ 5794792 h 6975464"/>
              <a:gd name="connsiteX25" fmla="*/ 1739875 w 42198532"/>
              <a:gd name="connsiteY25" fmla="*/ 5788484 h 6975464"/>
              <a:gd name="connsiteX26" fmla="*/ 1488280 w 42198532"/>
              <a:gd name="connsiteY26" fmla="*/ 5613423 h 6975464"/>
              <a:gd name="connsiteX27" fmla="*/ 1726467 w 42198532"/>
              <a:gd name="connsiteY27" fmla="*/ 5794792 h 6975464"/>
              <a:gd name="connsiteX28" fmla="*/ 1853448 w 42198532"/>
              <a:gd name="connsiteY28" fmla="*/ 5890997 h 6975464"/>
              <a:gd name="connsiteX29" fmla="*/ 1489068 w 42198532"/>
              <a:gd name="connsiteY29" fmla="*/ 6174091 h 6975464"/>
              <a:gd name="connsiteX30" fmla="*/ 1123900 w 42198532"/>
              <a:gd name="connsiteY30" fmla="*/ 5896517 h 6975464"/>
              <a:gd name="connsiteX31" fmla="*/ 1488280 w 42198532"/>
              <a:gd name="connsiteY31" fmla="*/ 5613423 h 6975464"/>
              <a:gd name="connsiteX32" fmla="*/ 359648 w 42198532"/>
              <a:gd name="connsiteY32" fmla="*/ 4965225 h 6975464"/>
              <a:gd name="connsiteX33" fmla="*/ 724817 w 42198532"/>
              <a:gd name="connsiteY33" fmla="*/ 5242799 h 6975464"/>
              <a:gd name="connsiteX34" fmla="*/ 487418 w 42198532"/>
              <a:gd name="connsiteY34" fmla="*/ 5426534 h 6975464"/>
              <a:gd name="connsiteX35" fmla="*/ 493727 w 42198532"/>
              <a:gd name="connsiteY35" fmla="*/ 5437574 h 6975464"/>
              <a:gd name="connsiteX36" fmla="*/ 733493 w 42198532"/>
              <a:gd name="connsiteY36" fmla="*/ 5252262 h 6975464"/>
              <a:gd name="connsiteX37" fmla="*/ 733493 w 42198532"/>
              <a:gd name="connsiteY37" fmla="*/ 5598440 h 6975464"/>
              <a:gd name="connsiteX38" fmla="*/ 633328 w 42198532"/>
              <a:gd name="connsiteY38" fmla="*/ 5675720 h 6975464"/>
              <a:gd name="connsiteX39" fmla="*/ 641215 w 42198532"/>
              <a:gd name="connsiteY39" fmla="*/ 5688337 h 6975464"/>
              <a:gd name="connsiteX40" fmla="*/ 737436 w 42198532"/>
              <a:gd name="connsiteY40" fmla="*/ 5613423 h 6975464"/>
              <a:gd name="connsiteX41" fmla="*/ 1102605 w 42198532"/>
              <a:gd name="connsiteY41" fmla="*/ 5890997 h 6975464"/>
              <a:gd name="connsiteX42" fmla="*/ 866783 w 42198532"/>
              <a:gd name="connsiteY42" fmla="*/ 6073943 h 6975464"/>
              <a:gd name="connsiteX43" fmla="*/ 873093 w 42198532"/>
              <a:gd name="connsiteY43" fmla="*/ 6085772 h 6975464"/>
              <a:gd name="connsiteX44" fmla="*/ 865994 w 42198532"/>
              <a:gd name="connsiteY44" fmla="*/ 6074732 h 6975464"/>
              <a:gd name="connsiteX45" fmla="*/ 738225 w 42198532"/>
              <a:gd name="connsiteY45" fmla="*/ 6174091 h 6975464"/>
              <a:gd name="connsiteX46" fmla="*/ 373056 w 42198532"/>
              <a:gd name="connsiteY46" fmla="*/ 5896517 h 6975464"/>
              <a:gd name="connsiteX47" fmla="*/ 640426 w 42198532"/>
              <a:gd name="connsiteY47" fmla="*/ 5689125 h 6975464"/>
              <a:gd name="connsiteX48" fmla="*/ 633328 w 42198532"/>
              <a:gd name="connsiteY48" fmla="*/ 5676508 h 6975464"/>
              <a:gd name="connsiteX49" fmla="*/ 371479 w 42198532"/>
              <a:gd name="connsiteY49" fmla="*/ 5879169 h 6975464"/>
              <a:gd name="connsiteX50" fmla="*/ 371479 w 42198532"/>
              <a:gd name="connsiteY50" fmla="*/ 5532990 h 6975464"/>
              <a:gd name="connsiteX51" fmla="*/ 493727 w 42198532"/>
              <a:gd name="connsiteY51" fmla="*/ 5438362 h 6975464"/>
              <a:gd name="connsiteX52" fmla="*/ 486629 w 42198532"/>
              <a:gd name="connsiteY52" fmla="*/ 5426534 h 6975464"/>
              <a:gd name="connsiteX53" fmla="*/ 365169 w 42198532"/>
              <a:gd name="connsiteY53" fmla="*/ 5521161 h 6975464"/>
              <a:gd name="connsiteX54" fmla="*/ 0 w 42198532"/>
              <a:gd name="connsiteY54" fmla="*/ 5243588 h 6975464"/>
              <a:gd name="connsiteX55" fmla="*/ 359648 w 42198532"/>
              <a:gd name="connsiteY55" fmla="*/ 4965225 h 6975464"/>
              <a:gd name="connsiteX56" fmla="*/ 1106548 w 42198532"/>
              <a:gd name="connsiteY56" fmla="*/ 4604852 h 6975464"/>
              <a:gd name="connsiteX57" fmla="*/ 1106548 w 42198532"/>
              <a:gd name="connsiteY57" fmla="*/ 4951031 h 6975464"/>
              <a:gd name="connsiteX58" fmla="*/ 1018214 w 42198532"/>
              <a:gd name="connsiteY58" fmla="*/ 5019636 h 6975464"/>
              <a:gd name="connsiteX59" fmla="*/ 1025312 w 42198532"/>
              <a:gd name="connsiteY59" fmla="*/ 5030676 h 6975464"/>
              <a:gd name="connsiteX60" fmla="*/ 1017425 w 42198532"/>
              <a:gd name="connsiteY60" fmla="*/ 5020424 h 6975464"/>
              <a:gd name="connsiteX61" fmla="*/ 744534 w 42198532"/>
              <a:gd name="connsiteY61" fmla="*/ 5231759 h 6975464"/>
              <a:gd name="connsiteX62" fmla="*/ 744534 w 42198532"/>
              <a:gd name="connsiteY62" fmla="*/ 4885580 h 6975464"/>
              <a:gd name="connsiteX63" fmla="*/ 856530 w 42198532"/>
              <a:gd name="connsiteY63" fmla="*/ 4798050 h 6975464"/>
              <a:gd name="connsiteX64" fmla="*/ 849432 w 42198532"/>
              <a:gd name="connsiteY64" fmla="*/ 4787799 h 6975464"/>
              <a:gd name="connsiteX65" fmla="*/ 857319 w 42198532"/>
              <a:gd name="connsiteY65" fmla="*/ 4798050 h 6975464"/>
              <a:gd name="connsiteX66" fmla="*/ 1106548 w 42198532"/>
              <a:gd name="connsiteY66" fmla="*/ 4604852 h 6975464"/>
              <a:gd name="connsiteX67" fmla="*/ 737436 w 42198532"/>
              <a:gd name="connsiteY67" fmla="*/ 4313873 h 6975464"/>
              <a:gd name="connsiteX68" fmla="*/ 1102605 w 42198532"/>
              <a:gd name="connsiteY68" fmla="*/ 4591447 h 6975464"/>
              <a:gd name="connsiteX69" fmla="*/ 849432 w 42198532"/>
              <a:gd name="connsiteY69" fmla="*/ 4787799 h 6975464"/>
              <a:gd name="connsiteX70" fmla="*/ 738225 w 42198532"/>
              <a:gd name="connsiteY70" fmla="*/ 4873752 h 6975464"/>
              <a:gd name="connsiteX71" fmla="*/ 373056 w 42198532"/>
              <a:gd name="connsiteY71" fmla="*/ 4596178 h 6975464"/>
              <a:gd name="connsiteX72" fmla="*/ 737436 w 42198532"/>
              <a:gd name="connsiteY72" fmla="*/ 4313873 h 6975464"/>
              <a:gd name="connsiteX73" fmla="*/ 1115224 w 42198532"/>
              <a:gd name="connsiteY73" fmla="*/ 3661732 h 6975464"/>
              <a:gd name="connsiteX74" fmla="*/ 1125477 w 42198532"/>
              <a:gd name="connsiteY74" fmla="*/ 3669618 h 6975464"/>
              <a:gd name="connsiteX75" fmla="*/ 1480393 w 42198532"/>
              <a:gd name="connsiteY75" fmla="*/ 3939306 h 6975464"/>
              <a:gd name="connsiteX76" fmla="*/ 1116013 w 42198532"/>
              <a:gd name="connsiteY76" fmla="*/ 4222399 h 6975464"/>
              <a:gd name="connsiteX77" fmla="*/ 750844 w 42198532"/>
              <a:gd name="connsiteY77" fmla="*/ 3944037 h 6975464"/>
              <a:gd name="connsiteX78" fmla="*/ 1115224 w 42198532"/>
              <a:gd name="connsiteY78" fmla="*/ 3661732 h 6975464"/>
              <a:gd name="connsiteX79" fmla="*/ 1480393 w 42198532"/>
              <a:gd name="connsiteY79" fmla="*/ 2656315 h 6975464"/>
              <a:gd name="connsiteX80" fmla="*/ 1480393 w 42198532"/>
              <a:gd name="connsiteY80" fmla="*/ 3002494 h 6975464"/>
              <a:gd name="connsiteX81" fmla="*/ 1386537 w 42198532"/>
              <a:gd name="connsiteY81" fmla="*/ 3075042 h 6975464"/>
              <a:gd name="connsiteX82" fmla="*/ 1392847 w 42198532"/>
              <a:gd name="connsiteY82" fmla="*/ 3086870 h 6975464"/>
              <a:gd name="connsiteX83" fmla="*/ 1385748 w 42198532"/>
              <a:gd name="connsiteY83" fmla="*/ 3075830 h 6975464"/>
              <a:gd name="connsiteX84" fmla="*/ 1118379 w 42198532"/>
              <a:gd name="connsiteY84" fmla="*/ 3283222 h 6975464"/>
              <a:gd name="connsiteX85" fmla="*/ 1118379 w 42198532"/>
              <a:gd name="connsiteY85" fmla="*/ 2937043 h 6975464"/>
              <a:gd name="connsiteX86" fmla="*/ 1246148 w 42198532"/>
              <a:gd name="connsiteY86" fmla="*/ 2837685 h 6975464"/>
              <a:gd name="connsiteX87" fmla="*/ 1239839 w 42198532"/>
              <a:gd name="connsiteY87" fmla="*/ 2825856 h 6975464"/>
              <a:gd name="connsiteX88" fmla="*/ 1246937 w 42198532"/>
              <a:gd name="connsiteY88" fmla="*/ 2836896 h 6975464"/>
              <a:gd name="connsiteX89" fmla="*/ 1480393 w 42198532"/>
              <a:gd name="connsiteY89" fmla="*/ 2656315 h 6975464"/>
              <a:gd name="connsiteX90" fmla="*/ 732704 w 42198532"/>
              <a:gd name="connsiteY90" fmla="*/ 1716349 h 6975464"/>
              <a:gd name="connsiteX91" fmla="*/ 1097873 w 42198532"/>
              <a:gd name="connsiteY91" fmla="*/ 1993923 h 6975464"/>
              <a:gd name="connsiteX92" fmla="*/ 860473 w 42198532"/>
              <a:gd name="connsiteY92" fmla="*/ 2177658 h 6975464"/>
              <a:gd name="connsiteX93" fmla="*/ 867572 w 42198532"/>
              <a:gd name="connsiteY93" fmla="*/ 2189486 h 6975464"/>
              <a:gd name="connsiteX94" fmla="*/ 1106548 w 42198532"/>
              <a:gd name="connsiteY94" fmla="*/ 2003386 h 6975464"/>
              <a:gd name="connsiteX95" fmla="*/ 1106548 w 42198532"/>
              <a:gd name="connsiteY95" fmla="*/ 2350353 h 6975464"/>
              <a:gd name="connsiteX96" fmla="*/ 1007172 w 42198532"/>
              <a:gd name="connsiteY96" fmla="*/ 2427632 h 6975464"/>
              <a:gd name="connsiteX97" fmla="*/ 1014270 w 42198532"/>
              <a:gd name="connsiteY97" fmla="*/ 2440249 h 6975464"/>
              <a:gd name="connsiteX98" fmla="*/ 1110492 w 42198532"/>
              <a:gd name="connsiteY98" fmla="*/ 2365336 h 6975464"/>
              <a:gd name="connsiteX99" fmla="*/ 1475660 w 42198532"/>
              <a:gd name="connsiteY99" fmla="*/ 2642910 h 6975464"/>
              <a:gd name="connsiteX100" fmla="*/ 1239839 w 42198532"/>
              <a:gd name="connsiteY100" fmla="*/ 2825856 h 6975464"/>
              <a:gd name="connsiteX101" fmla="*/ 1112069 w 42198532"/>
              <a:gd name="connsiteY101" fmla="*/ 2925215 h 6975464"/>
              <a:gd name="connsiteX102" fmla="*/ 746900 w 42198532"/>
              <a:gd name="connsiteY102" fmla="*/ 2647641 h 6975464"/>
              <a:gd name="connsiteX103" fmla="*/ 1013481 w 42198532"/>
              <a:gd name="connsiteY103" fmla="*/ 2440249 h 6975464"/>
              <a:gd name="connsiteX104" fmla="*/ 1006383 w 42198532"/>
              <a:gd name="connsiteY104" fmla="*/ 2427632 h 6975464"/>
              <a:gd name="connsiteX105" fmla="*/ 744534 w 42198532"/>
              <a:gd name="connsiteY105" fmla="*/ 2631081 h 6975464"/>
              <a:gd name="connsiteX106" fmla="*/ 744534 w 42198532"/>
              <a:gd name="connsiteY106" fmla="*/ 2284114 h 6975464"/>
              <a:gd name="connsiteX107" fmla="*/ 866783 w 42198532"/>
              <a:gd name="connsiteY107" fmla="*/ 2189486 h 6975464"/>
              <a:gd name="connsiteX108" fmla="*/ 860473 w 42198532"/>
              <a:gd name="connsiteY108" fmla="*/ 2178447 h 6975464"/>
              <a:gd name="connsiteX109" fmla="*/ 738225 w 42198532"/>
              <a:gd name="connsiteY109" fmla="*/ 2273074 h 6975464"/>
              <a:gd name="connsiteX110" fmla="*/ 373056 w 42198532"/>
              <a:gd name="connsiteY110" fmla="*/ 1995500 h 6975464"/>
              <a:gd name="connsiteX111" fmla="*/ 732704 w 42198532"/>
              <a:gd name="connsiteY111" fmla="*/ 1716349 h 6975464"/>
              <a:gd name="connsiteX112" fmla="*/ 1480393 w 42198532"/>
              <a:gd name="connsiteY112" fmla="*/ 1355976 h 6975464"/>
              <a:gd name="connsiteX113" fmla="*/ 1480393 w 42198532"/>
              <a:gd name="connsiteY113" fmla="*/ 1702944 h 6975464"/>
              <a:gd name="connsiteX114" fmla="*/ 1391269 w 42198532"/>
              <a:gd name="connsiteY114" fmla="*/ 1771549 h 6975464"/>
              <a:gd name="connsiteX115" fmla="*/ 1399156 w 42198532"/>
              <a:gd name="connsiteY115" fmla="*/ 1781800 h 6975464"/>
              <a:gd name="connsiteX116" fmla="*/ 1483547 w 42198532"/>
              <a:gd name="connsiteY116" fmla="*/ 1716349 h 6975464"/>
              <a:gd name="connsiteX117" fmla="*/ 1848716 w 42198532"/>
              <a:gd name="connsiteY117" fmla="*/ 1993923 h 6975464"/>
              <a:gd name="connsiteX118" fmla="*/ 1658639 w 42198532"/>
              <a:gd name="connsiteY118" fmla="*/ 2141384 h 6975464"/>
              <a:gd name="connsiteX119" fmla="*/ 1489068 w 42198532"/>
              <a:gd name="connsiteY119" fmla="*/ 2273074 h 6975464"/>
              <a:gd name="connsiteX120" fmla="*/ 1123900 w 42198532"/>
              <a:gd name="connsiteY120" fmla="*/ 1995500 h 6975464"/>
              <a:gd name="connsiteX121" fmla="*/ 1398368 w 42198532"/>
              <a:gd name="connsiteY121" fmla="*/ 1782588 h 6975464"/>
              <a:gd name="connsiteX122" fmla="*/ 1390481 w 42198532"/>
              <a:gd name="connsiteY122" fmla="*/ 1771549 h 6975464"/>
              <a:gd name="connsiteX123" fmla="*/ 1118379 w 42198532"/>
              <a:gd name="connsiteY123" fmla="*/ 1982883 h 6975464"/>
              <a:gd name="connsiteX124" fmla="*/ 1118379 w 42198532"/>
              <a:gd name="connsiteY124" fmla="*/ 1636704 h 6975464"/>
              <a:gd name="connsiteX125" fmla="*/ 1230374 w 42198532"/>
              <a:gd name="connsiteY125" fmla="*/ 1549963 h 6975464"/>
              <a:gd name="connsiteX126" fmla="*/ 1480393 w 42198532"/>
              <a:gd name="connsiteY126" fmla="*/ 1355976 h 6975464"/>
              <a:gd name="connsiteX127" fmla="*/ 1110492 w 42198532"/>
              <a:gd name="connsiteY127" fmla="*/ 1064997 h 6975464"/>
              <a:gd name="connsiteX128" fmla="*/ 1475660 w 42198532"/>
              <a:gd name="connsiteY128" fmla="*/ 1342571 h 6975464"/>
              <a:gd name="connsiteX129" fmla="*/ 1223276 w 42198532"/>
              <a:gd name="connsiteY129" fmla="*/ 1538923 h 6975464"/>
              <a:gd name="connsiteX130" fmla="*/ 1230374 w 42198532"/>
              <a:gd name="connsiteY130" fmla="*/ 1549963 h 6975464"/>
              <a:gd name="connsiteX131" fmla="*/ 1222487 w 42198532"/>
              <a:gd name="connsiteY131" fmla="*/ 1539711 h 6975464"/>
              <a:gd name="connsiteX132" fmla="*/ 1112069 w 42198532"/>
              <a:gd name="connsiteY132" fmla="*/ 1625665 h 6975464"/>
              <a:gd name="connsiteX133" fmla="*/ 746900 w 42198532"/>
              <a:gd name="connsiteY133" fmla="*/ 1348091 h 6975464"/>
              <a:gd name="connsiteX134" fmla="*/ 1110492 w 42198532"/>
              <a:gd name="connsiteY134" fmla="*/ 1064997 h 6975464"/>
              <a:gd name="connsiteX135" fmla="*/ 1488280 w 42198532"/>
              <a:gd name="connsiteY135" fmla="*/ 413645 h 6975464"/>
              <a:gd name="connsiteX136" fmla="*/ 1498533 w 42198532"/>
              <a:gd name="connsiteY136" fmla="*/ 421530 h 6975464"/>
              <a:gd name="connsiteX137" fmla="*/ 1853448 w 42198532"/>
              <a:gd name="connsiteY137" fmla="*/ 691218 h 6975464"/>
              <a:gd name="connsiteX138" fmla="*/ 1489068 w 42198532"/>
              <a:gd name="connsiteY138" fmla="*/ 973524 h 6975464"/>
              <a:gd name="connsiteX139" fmla="*/ 1123900 w 42198532"/>
              <a:gd name="connsiteY139" fmla="*/ 695950 h 6975464"/>
              <a:gd name="connsiteX140" fmla="*/ 1488280 w 42198532"/>
              <a:gd name="connsiteY140" fmla="*/ 413645 h 6975464"/>
              <a:gd name="connsiteX141" fmla="*/ 1493012 w 42198532"/>
              <a:gd name="connsiteY141" fmla="*/ 117464 h 6975464"/>
              <a:gd name="connsiteX142" fmla="*/ 42118086 w 42198532"/>
              <a:gd name="connsiteY142" fmla="*/ 0 h 6975464"/>
              <a:gd name="connsiteX143" fmla="*/ 42198532 w 42198532"/>
              <a:gd name="connsiteY143" fmla="*/ 6799268 h 6975464"/>
              <a:gd name="connsiteX144" fmla="*/ 843615 w 42198532"/>
              <a:gd name="connsiteY144" fmla="*/ 6975464 h 6975464"/>
              <a:gd name="connsiteX145" fmla="*/ 810785 w 42198532"/>
              <a:gd name="connsiteY145" fmla="*/ 6950504 h 6975464"/>
              <a:gd name="connsiteX146" fmla="*/ 746900 w 42198532"/>
              <a:gd name="connsiteY146" fmla="*/ 6901934 h 6975464"/>
              <a:gd name="connsiteX147" fmla="*/ 746900 w 42198532"/>
              <a:gd name="connsiteY147" fmla="*/ 6547081 h 6975464"/>
              <a:gd name="connsiteX148" fmla="*/ 1019002 w 42198532"/>
              <a:gd name="connsiteY148" fmla="*/ 6335746 h 6975464"/>
              <a:gd name="connsiteX149" fmla="*/ 1012693 w 42198532"/>
              <a:gd name="connsiteY149" fmla="*/ 6323918 h 6975464"/>
              <a:gd name="connsiteX150" fmla="*/ 1019791 w 42198532"/>
              <a:gd name="connsiteY150" fmla="*/ 6334957 h 6975464"/>
              <a:gd name="connsiteX151" fmla="*/ 1110492 w 42198532"/>
              <a:gd name="connsiteY151" fmla="*/ 6264775 h 6975464"/>
              <a:gd name="connsiteX152" fmla="*/ 1489068 w 42198532"/>
              <a:gd name="connsiteY152" fmla="*/ 6553389 h 6975464"/>
              <a:gd name="connsiteX153" fmla="*/ 1870800 w 42198532"/>
              <a:gd name="connsiteY153" fmla="*/ 6257678 h 6975464"/>
              <a:gd name="connsiteX154" fmla="*/ 1870800 w 42198532"/>
              <a:gd name="connsiteY154" fmla="*/ 6139394 h 6975464"/>
              <a:gd name="connsiteX155" fmla="*/ 1857392 w 42198532"/>
              <a:gd name="connsiteY155" fmla="*/ 6144914 h 6975464"/>
              <a:gd name="connsiteX156" fmla="*/ 1857392 w 42198532"/>
              <a:gd name="connsiteY156" fmla="*/ 6251370 h 6975464"/>
              <a:gd name="connsiteX157" fmla="*/ 1495378 w 42198532"/>
              <a:gd name="connsiteY157" fmla="*/ 6531309 h 6975464"/>
              <a:gd name="connsiteX158" fmla="*/ 1495378 w 42198532"/>
              <a:gd name="connsiteY158" fmla="*/ 6185131 h 6975464"/>
              <a:gd name="connsiteX159" fmla="*/ 1857392 w 42198532"/>
              <a:gd name="connsiteY159" fmla="*/ 5904403 h 6975464"/>
              <a:gd name="connsiteX160" fmla="*/ 1857392 w 42198532"/>
              <a:gd name="connsiteY160" fmla="*/ 6144125 h 6975464"/>
              <a:gd name="connsiteX161" fmla="*/ 1870800 w 42198532"/>
              <a:gd name="connsiteY161" fmla="*/ 6138605 h 6975464"/>
              <a:gd name="connsiteX162" fmla="*/ 1870800 w 42198532"/>
              <a:gd name="connsiteY162" fmla="*/ 5887843 h 6975464"/>
              <a:gd name="connsiteX163" fmla="*/ 1739875 w 42198532"/>
              <a:gd name="connsiteY163" fmla="*/ 5788484 h 6975464"/>
              <a:gd name="connsiteX164" fmla="*/ 1497744 w 42198532"/>
              <a:gd name="connsiteY164" fmla="*/ 5604749 h 6975464"/>
              <a:gd name="connsiteX165" fmla="*/ 1497744 w 42198532"/>
              <a:gd name="connsiteY165" fmla="*/ 5424957 h 6975464"/>
              <a:gd name="connsiteX166" fmla="*/ 1484336 w 42198532"/>
              <a:gd name="connsiteY166" fmla="*/ 5427322 h 6975464"/>
              <a:gd name="connsiteX167" fmla="*/ 1484336 w 42198532"/>
              <a:gd name="connsiteY167" fmla="*/ 5598440 h 6975464"/>
              <a:gd name="connsiteX168" fmla="*/ 1122322 w 42198532"/>
              <a:gd name="connsiteY168" fmla="*/ 5879169 h 6975464"/>
              <a:gd name="connsiteX169" fmla="*/ 1122322 w 42198532"/>
              <a:gd name="connsiteY169" fmla="*/ 5532990 h 6975464"/>
              <a:gd name="connsiteX170" fmla="*/ 1292682 w 42198532"/>
              <a:gd name="connsiteY170" fmla="*/ 5400511 h 6975464"/>
              <a:gd name="connsiteX171" fmla="*/ 1285583 w 42198532"/>
              <a:gd name="connsiteY171" fmla="*/ 5390260 h 6975464"/>
              <a:gd name="connsiteX172" fmla="*/ 1116013 w 42198532"/>
              <a:gd name="connsiteY172" fmla="*/ 5521161 h 6975464"/>
              <a:gd name="connsiteX173" fmla="*/ 750844 w 42198532"/>
              <a:gd name="connsiteY173" fmla="*/ 5243588 h 6975464"/>
              <a:gd name="connsiteX174" fmla="*/ 1025312 w 42198532"/>
              <a:gd name="connsiteY174" fmla="*/ 5030676 h 6975464"/>
              <a:gd name="connsiteX175" fmla="*/ 1110492 w 42198532"/>
              <a:gd name="connsiteY175" fmla="*/ 4965225 h 6975464"/>
              <a:gd name="connsiteX176" fmla="*/ 1475660 w 42198532"/>
              <a:gd name="connsiteY176" fmla="*/ 5242799 h 6975464"/>
              <a:gd name="connsiteX177" fmla="*/ 1285583 w 42198532"/>
              <a:gd name="connsiteY177" fmla="*/ 5389472 h 6975464"/>
              <a:gd name="connsiteX178" fmla="*/ 1293470 w 42198532"/>
              <a:gd name="connsiteY178" fmla="*/ 5400511 h 6975464"/>
              <a:gd name="connsiteX179" fmla="*/ 1484336 w 42198532"/>
              <a:gd name="connsiteY179" fmla="*/ 5252262 h 6975464"/>
              <a:gd name="connsiteX180" fmla="*/ 1484336 w 42198532"/>
              <a:gd name="connsiteY180" fmla="*/ 5426534 h 6975464"/>
              <a:gd name="connsiteX181" fmla="*/ 1497744 w 42198532"/>
              <a:gd name="connsiteY181" fmla="*/ 5424168 h 6975464"/>
              <a:gd name="connsiteX182" fmla="*/ 1497744 w 42198532"/>
              <a:gd name="connsiteY182" fmla="*/ 5246742 h 6975464"/>
              <a:gd name="connsiteX183" fmla="*/ 1513518 w 42198532"/>
              <a:gd name="connsiteY183" fmla="*/ 5234125 h 6975464"/>
              <a:gd name="connsiteX184" fmla="*/ 1513518 w 42198532"/>
              <a:gd name="connsiteY184" fmla="*/ 5217565 h 6975464"/>
              <a:gd name="connsiteX185" fmla="*/ 1495378 w 42198532"/>
              <a:gd name="connsiteY185" fmla="*/ 5231759 h 6975464"/>
              <a:gd name="connsiteX186" fmla="*/ 1495378 w 42198532"/>
              <a:gd name="connsiteY186" fmla="*/ 4885580 h 6975464"/>
              <a:gd name="connsiteX187" fmla="*/ 1513518 w 42198532"/>
              <a:gd name="connsiteY187" fmla="*/ 4871386 h 6975464"/>
              <a:gd name="connsiteX188" fmla="*/ 1513518 w 42198532"/>
              <a:gd name="connsiteY188" fmla="*/ 4854826 h 6975464"/>
              <a:gd name="connsiteX189" fmla="*/ 1489068 w 42198532"/>
              <a:gd name="connsiteY189" fmla="*/ 4873752 h 6975464"/>
              <a:gd name="connsiteX190" fmla="*/ 1123900 w 42198532"/>
              <a:gd name="connsiteY190" fmla="*/ 4596178 h 6975464"/>
              <a:gd name="connsiteX191" fmla="*/ 1488280 w 42198532"/>
              <a:gd name="connsiteY191" fmla="*/ 4313873 h 6975464"/>
              <a:gd name="connsiteX192" fmla="*/ 1853448 w 42198532"/>
              <a:gd name="connsiteY192" fmla="*/ 4591447 h 6975464"/>
              <a:gd name="connsiteX193" fmla="*/ 1514307 w 42198532"/>
              <a:gd name="connsiteY193" fmla="*/ 4854826 h 6975464"/>
              <a:gd name="connsiteX194" fmla="*/ 1514307 w 42198532"/>
              <a:gd name="connsiteY194" fmla="*/ 4870598 h 6975464"/>
              <a:gd name="connsiteX195" fmla="*/ 1857392 w 42198532"/>
              <a:gd name="connsiteY195" fmla="*/ 4604852 h 6975464"/>
              <a:gd name="connsiteX196" fmla="*/ 1857392 w 42198532"/>
              <a:gd name="connsiteY196" fmla="*/ 4951031 h 6975464"/>
              <a:gd name="connsiteX197" fmla="*/ 1514307 w 42198532"/>
              <a:gd name="connsiteY197" fmla="*/ 5217565 h 6975464"/>
              <a:gd name="connsiteX198" fmla="*/ 1514307 w 42198532"/>
              <a:gd name="connsiteY198" fmla="*/ 5234125 h 6975464"/>
              <a:gd name="connsiteX199" fmla="*/ 1870800 w 42198532"/>
              <a:gd name="connsiteY199" fmla="*/ 4957339 h 6975464"/>
              <a:gd name="connsiteX200" fmla="*/ 1870800 w 42198532"/>
              <a:gd name="connsiteY200" fmla="*/ 4588292 h 6975464"/>
              <a:gd name="connsiteX201" fmla="*/ 1497744 w 42198532"/>
              <a:gd name="connsiteY201" fmla="*/ 4304410 h 6975464"/>
              <a:gd name="connsiteX202" fmla="*/ 1497744 w 42198532"/>
              <a:gd name="connsiteY202" fmla="*/ 3956654 h 6975464"/>
              <a:gd name="connsiteX203" fmla="*/ 1484336 w 42198532"/>
              <a:gd name="connsiteY203" fmla="*/ 3966905 h 6975464"/>
              <a:gd name="connsiteX204" fmla="*/ 1484336 w 42198532"/>
              <a:gd name="connsiteY204" fmla="*/ 4299679 h 6975464"/>
              <a:gd name="connsiteX205" fmla="*/ 1122322 w 42198532"/>
              <a:gd name="connsiteY205" fmla="*/ 4579618 h 6975464"/>
              <a:gd name="connsiteX206" fmla="*/ 1122322 w 42198532"/>
              <a:gd name="connsiteY206" fmla="*/ 4233439 h 6975464"/>
              <a:gd name="connsiteX207" fmla="*/ 1484336 w 42198532"/>
              <a:gd name="connsiteY207" fmla="*/ 3952712 h 6975464"/>
              <a:gd name="connsiteX208" fmla="*/ 1484336 w 42198532"/>
              <a:gd name="connsiteY208" fmla="*/ 3966117 h 6975464"/>
              <a:gd name="connsiteX209" fmla="*/ 1497744 w 42198532"/>
              <a:gd name="connsiteY209" fmla="*/ 3955866 h 6975464"/>
              <a:gd name="connsiteX210" fmla="*/ 1497744 w 42198532"/>
              <a:gd name="connsiteY210" fmla="*/ 3936152 h 6975464"/>
              <a:gd name="connsiteX211" fmla="*/ 1136519 w 42198532"/>
              <a:gd name="connsiteY211" fmla="*/ 3661732 h 6975464"/>
              <a:gd name="connsiteX212" fmla="*/ 1125477 w 42198532"/>
              <a:gd name="connsiteY212" fmla="*/ 3669618 h 6975464"/>
              <a:gd name="connsiteX213" fmla="*/ 1135730 w 42198532"/>
              <a:gd name="connsiteY213" fmla="*/ 3660943 h 6975464"/>
              <a:gd name="connsiteX214" fmla="*/ 1119956 w 42198532"/>
              <a:gd name="connsiteY214" fmla="*/ 3649115 h 6975464"/>
              <a:gd name="connsiteX215" fmla="*/ 1119956 w 42198532"/>
              <a:gd name="connsiteY215" fmla="*/ 3637286 h 6975464"/>
              <a:gd name="connsiteX216" fmla="*/ 1106548 w 42198532"/>
              <a:gd name="connsiteY216" fmla="*/ 3637286 h 6975464"/>
              <a:gd name="connsiteX217" fmla="*/ 1106548 w 42198532"/>
              <a:gd name="connsiteY217" fmla="*/ 3649903 h 6975464"/>
              <a:gd name="connsiteX218" fmla="*/ 744534 w 42198532"/>
              <a:gd name="connsiteY218" fmla="*/ 3929843 h 6975464"/>
              <a:gd name="connsiteX219" fmla="*/ 744534 w 42198532"/>
              <a:gd name="connsiteY219" fmla="*/ 3612841 h 6975464"/>
              <a:gd name="connsiteX220" fmla="*/ 744534 w 42198532"/>
              <a:gd name="connsiteY220" fmla="*/ 3584453 h 6975464"/>
              <a:gd name="connsiteX221" fmla="*/ 1106548 w 42198532"/>
              <a:gd name="connsiteY221" fmla="*/ 3303725 h 6975464"/>
              <a:gd name="connsiteX222" fmla="*/ 1106548 w 42198532"/>
              <a:gd name="connsiteY222" fmla="*/ 3617573 h 6975464"/>
              <a:gd name="connsiteX223" fmla="*/ 1106548 w 42198532"/>
              <a:gd name="connsiteY223" fmla="*/ 3636498 h 6975464"/>
              <a:gd name="connsiteX224" fmla="*/ 1119956 w 42198532"/>
              <a:gd name="connsiteY224" fmla="*/ 3636498 h 6975464"/>
              <a:gd name="connsiteX225" fmla="*/ 1119956 w 42198532"/>
              <a:gd name="connsiteY225" fmla="*/ 3298205 h 6975464"/>
              <a:gd name="connsiteX226" fmla="*/ 1392847 w 42198532"/>
              <a:gd name="connsiteY226" fmla="*/ 3086870 h 6975464"/>
              <a:gd name="connsiteX227" fmla="*/ 1483547 w 42198532"/>
              <a:gd name="connsiteY227" fmla="*/ 3016688 h 6975464"/>
              <a:gd name="connsiteX228" fmla="*/ 1862913 w 42198532"/>
              <a:gd name="connsiteY228" fmla="*/ 3304513 h 6975464"/>
              <a:gd name="connsiteX229" fmla="*/ 2243855 w 42198532"/>
              <a:gd name="connsiteY229" fmla="*/ 3008803 h 6975464"/>
              <a:gd name="connsiteX230" fmla="*/ 2243855 w 42198532"/>
              <a:gd name="connsiteY230" fmla="*/ 2891307 h 6975464"/>
              <a:gd name="connsiteX231" fmla="*/ 2231236 w 42198532"/>
              <a:gd name="connsiteY231" fmla="*/ 2896827 h 6975464"/>
              <a:gd name="connsiteX232" fmla="*/ 2231236 w 42198532"/>
              <a:gd name="connsiteY232" fmla="*/ 3002494 h 6975464"/>
              <a:gd name="connsiteX233" fmla="*/ 1869222 w 42198532"/>
              <a:gd name="connsiteY233" fmla="*/ 3283222 h 6975464"/>
              <a:gd name="connsiteX234" fmla="*/ 1869222 w 42198532"/>
              <a:gd name="connsiteY234" fmla="*/ 2937043 h 6975464"/>
              <a:gd name="connsiteX235" fmla="*/ 2231236 w 42198532"/>
              <a:gd name="connsiteY235" fmla="*/ 2656315 h 6975464"/>
              <a:gd name="connsiteX236" fmla="*/ 2231236 w 42198532"/>
              <a:gd name="connsiteY236" fmla="*/ 2896038 h 6975464"/>
              <a:gd name="connsiteX237" fmla="*/ 2243855 w 42198532"/>
              <a:gd name="connsiteY237" fmla="*/ 2890518 h 6975464"/>
              <a:gd name="connsiteX238" fmla="*/ 2243855 w 42198532"/>
              <a:gd name="connsiteY238" fmla="*/ 2639755 h 6975464"/>
              <a:gd name="connsiteX239" fmla="*/ 2113720 w 42198532"/>
              <a:gd name="connsiteY239" fmla="*/ 2540397 h 6975464"/>
              <a:gd name="connsiteX240" fmla="*/ 2100312 w 42198532"/>
              <a:gd name="connsiteY240" fmla="*/ 2546705 h 6975464"/>
              <a:gd name="connsiteX241" fmla="*/ 2226503 w 42198532"/>
              <a:gd name="connsiteY241" fmla="*/ 2642910 h 6975464"/>
              <a:gd name="connsiteX242" fmla="*/ 1862124 w 42198532"/>
              <a:gd name="connsiteY242" fmla="*/ 2925215 h 6975464"/>
              <a:gd name="connsiteX243" fmla="*/ 1496955 w 42198532"/>
              <a:gd name="connsiteY243" fmla="*/ 2647641 h 6975464"/>
              <a:gd name="connsiteX244" fmla="*/ 1861335 w 42198532"/>
              <a:gd name="connsiteY244" fmla="*/ 2365336 h 6975464"/>
              <a:gd name="connsiteX245" fmla="*/ 2099523 w 42198532"/>
              <a:gd name="connsiteY245" fmla="*/ 2545916 h 6975464"/>
              <a:gd name="connsiteX246" fmla="*/ 2112931 w 42198532"/>
              <a:gd name="connsiteY246" fmla="*/ 2539608 h 6975464"/>
              <a:gd name="connsiteX247" fmla="*/ 1870800 w 42198532"/>
              <a:gd name="connsiteY247" fmla="*/ 2355873 h 6975464"/>
              <a:gd name="connsiteX248" fmla="*/ 1870800 w 42198532"/>
              <a:gd name="connsiteY248" fmla="*/ 2176869 h 6975464"/>
              <a:gd name="connsiteX249" fmla="*/ 1857392 w 42198532"/>
              <a:gd name="connsiteY249" fmla="*/ 2178447 h 6975464"/>
              <a:gd name="connsiteX250" fmla="*/ 1857392 w 42198532"/>
              <a:gd name="connsiteY250" fmla="*/ 2350353 h 6975464"/>
              <a:gd name="connsiteX251" fmla="*/ 1496167 w 42198532"/>
              <a:gd name="connsiteY251" fmla="*/ 2631081 h 6975464"/>
              <a:gd name="connsiteX252" fmla="*/ 1496167 w 42198532"/>
              <a:gd name="connsiteY252" fmla="*/ 2284114 h 6975464"/>
              <a:gd name="connsiteX253" fmla="*/ 1666526 w 42198532"/>
              <a:gd name="connsiteY253" fmla="*/ 2152424 h 6975464"/>
              <a:gd name="connsiteX254" fmla="*/ 1658639 w 42198532"/>
              <a:gd name="connsiteY254" fmla="*/ 2141384 h 6975464"/>
              <a:gd name="connsiteX255" fmla="*/ 1666526 w 42198532"/>
              <a:gd name="connsiteY255" fmla="*/ 2151636 h 6975464"/>
              <a:gd name="connsiteX256" fmla="*/ 1857392 w 42198532"/>
              <a:gd name="connsiteY256" fmla="*/ 2003386 h 6975464"/>
              <a:gd name="connsiteX257" fmla="*/ 1857392 w 42198532"/>
              <a:gd name="connsiteY257" fmla="*/ 2177658 h 6975464"/>
              <a:gd name="connsiteX258" fmla="*/ 1870800 w 42198532"/>
              <a:gd name="connsiteY258" fmla="*/ 2176081 h 6975464"/>
              <a:gd name="connsiteX259" fmla="*/ 1870800 w 42198532"/>
              <a:gd name="connsiteY259" fmla="*/ 1998654 h 6975464"/>
              <a:gd name="connsiteX260" fmla="*/ 1886574 w 42198532"/>
              <a:gd name="connsiteY260" fmla="*/ 1986037 h 6975464"/>
              <a:gd name="connsiteX261" fmla="*/ 1886574 w 42198532"/>
              <a:gd name="connsiteY261" fmla="*/ 1969478 h 6975464"/>
              <a:gd name="connsiteX262" fmla="*/ 1869222 w 42198532"/>
              <a:gd name="connsiteY262" fmla="*/ 1982883 h 6975464"/>
              <a:gd name="connsiteX263" fmla="*/ 1869222 w 42198532"/>
              <a:gd name="connsiteY263" fmla="*/ 1636704 h 6975464"/>
              <a:gd name="connsiteX264" fmla="*/ 1886574 w 42198532"/>
              <a:gd name="connsiteY264" fmla="*/ 1623299 h 6975464"/>
              <a:gd name="connsiteX265" fmla="*/ 1886574 w 42198532"/>
              <a:gd name="connsiteY265" fmla="*/ 1606739 h 6975464"/>
              <a:gd name="connsiteX266" fmla="*/ 1862124 w 42198532"/>
              <a:gd name="connsiteY266" fmla="*/ 1625665 h 6975464"/>
              <a:gd name="connsiteX267" fmla="*/ 1496955 w 42198532"/>
              <a:gd name="connsiteY267" fmla="*/ 1348091 h 6975464"/>
              <a:gd name="connsiteX268" fmla="*/ 1861335 w 42198532"/>
              <a:gd name="connsiteY268" fmla="*/ 1064997 h 6975464"/>
              <a:gd name="connsiteX269" fmla="*/ 2226503 w 42198532"/>
              <a:gd name="connsiteY269" fmla="*/ 1342571 h 6975464"/>
              <a:gd name="connsiteX270" fmla="*/ 1887362 w 42198532"/>
              <a:gd name="connsiteY270" fmla="*/ 1605951 h 6975464"/>
              <a:gd name="connsiteX271" fmla="*/ 1887362 w 42198532"/>
              <a:gd name="connsiteY271" fmla="*/ 1622510 h 6975464"/>
              <a:gd name="connsiteX272" fmla="*/ 2231236 w 42198532"/>
              <a:gd name="connsiteY272" fmla="*/ 1355976 h 6975464"/>
              <a:gd name="connsiteX273" fmla="*/ 2231236 w 42198532"/>
              <a:gd name="connsiteY273" fmla="*/ 1702944 h 6975464"/>
              <a:gd name="connsiteX274" fmla="*/ 1887362 w 42198532"/>
              <a:gd name="connsiteY274" fmla="*/ 1968689 h 6975464"/>
              <a:gd name="connsiteX275" fmla="*/ 1887362 w 42198532"/>
              <a:gd name="connsiteY275" fmla="*/ 1985249 h 6975464"/>
              <a:gd name="connsiteX276" fmla="*/ 2243855 w 42198532"/>
              <a:gd name="connsiteY276" fmla="*/ 1709252 h 6975464"/>
              <a:gd name="connsiteX277" fmla="*/ 2243855 w 42198532"/>
              <a:gd name="connsiteY277" fmla="*/ 1339416 h 6975464"/>
              <a:gd name="connsiteX278" fmla="*/ 1870800 w 42198532"/>
              <a:gd name="connsiteY278" fmla="*/ 1056323 h 6975464"/>
              <a:gd name="connsiteX279" fmla="*/ 1870800 w 42198532"/>
              <a:gd name="connsiteY279" fmla="*/ 707778 h 6975464"/>
              <a:gd name="connsiteX280" fmla="*/ 1857392 w 42198532"/>
              <a:gd name="connsiteY280" fmla="*/ 718030 h 6975464"/>
              <a:gd name="connsiteX281" fmla="*/ 1857392 w 42198532"/>
              <a:gd name="connsiteY281" fmla="*/ 1050803 h 6975464"/>
              <a:gd name="connsiteX282" fmla="*/ 1496167 w 42198532"/>
              <a:gd name="connsiteY282" fmla="*/ 1331531 h 6975464"/>
              <a:gd name="connsiteX283" fmla="*/ 1496167 w 42198532"/>
              <a:gd name="connsiteY283" fmla="*/ 985352 h 6975464"/>
              <a:gd name="connsiteX284" fmla="*/ 1857392 w 42198532"/>
              <a:gd name="connsiteY284" fmla="*/ 704624 h 6975464"/>
              <a:gd name="connsiteX285" fmla="*/ 1857392 w 42198532"/>
              <a:gd name="connsiteY285" fmla="*/ 717241 h 6975464"/>
              <a:gd name="connsiteX286" fmla="*/ 1870800 w 42198532"/>
              <a:gd name="connsiteY286" fmla="*/ 706990 h 6975464"/>
              <a:gd name="connsiteX287" fmla="*/ 1870800 w 42198532"/>
              <a:gd name="connsiteY287" fmla="*/ 688064 h 6975464"/>
              <a:gd name="connsiteX288" fmla="*/ 1509574 w 42198532"/>
              <a:gd name="connsiteY288" fmla="*/ 412856 h 6975464"/>
              <a:gd name="connsiteX289" fmla="*/ 1498533 w 42198532"/>
              <a:gd name="connsiteY289" fmla="*/ 421530 h 6975464"/>
              <a:gd name="connsiteX290" fmla="*/ 1508786 w 42198532"/>
              <a:gd name="connsiteY290" fmla="*/ 412856 h 6975464"/>
              <a:gd name="connsiteX291" fmla="*/ 1493012 w 42198532"/>
              <a:gd name="connsiteY291" fmla="*/ 401028 h 6975464"/>
              <a:gd name="connsiteX292" fmla="*/ 1493012 w 42198532"/>
              <a:gd name="connsiteY292" fmla="*/ 119417 h 6975464"/>
              <a:gd name="connsiteX293" fmla="*/ 1493012 w 42198532"/>
              <a:gd name="connsiteY293" fmla="*/ 117464 h 6975464"/>
              <a:gd name="connsiteX294" fmla="*/ 1398859 w 42198532"/>
              <a:gd name="connsiteY294" fmla="*/ 117464 h 6975464"/>
              <a:gd name="connsiteX295" fmla="*/ 1480393 w 42198532"/>
              <a:gd name="connsiteY295" fmla="*/ 117464 h 6975464"/>
              <a:gd name="connsiteX296" fmla="*/ 1480393 w 42198532"/>
              <a:gd name="connsiteY296" fmla="*/ 201868 h 6975464"/>
              <a:gd name="connsiteX297" fmla="*/ 1480393 w 42198532"/>
              <a:gd name="connsiteY297" fmla="*/ 401028 h 6975464"/>
              <a:gd name="connsiteX298" fmla="*/ 1118379 w 42198532"/>
              <a:gd name="connsiteY298" fmla="*/ 681756 h 6975464"/>
              <a:gd name="connsiteX299" fmla="*/ 1118379 w 42198532"/>
              <a:gd name="connsiteY299" fmla="*/ 335577 h 6975464"/>
              <a:gd name="connsiteX300" fmla="*/ 1379242 w 42198532"/>
              <a:gd name="connsiteY300" fmla="*/ 132719 h 6975464"/>
              <a:gd name="connsiteX301" fmla="*/ 1398859 w 42198532"/>
              <a:gd name="connsiteY301" fmla="*/ 117464 h 6975464"/>
              <a:gd name="connsiteX302" fmla="*/ 840168 w 42198532"/>
              <a:gd name="connsiteY302" fmla="*/ 117464 h 6975464"/>
              <a:gd name="connsiteX303" fmla="*/ 1377550 w 42198532"/>
              <a:gd name="connsiteY303" fmla="*/ 117464 h 6975464"/>
              <a:gd name="connsiteX304" fmla="*/ 1301753 w 42198532"/>
              <a:gd name="connsiteY304" fmla="*/ 176360 h 6975464"/>
              <a:gd name="connsiteX305" fmla="*/ 1112069 w 42198532"/>
              <a:gd name="connsiteY305" fmla="*/ 323748 h 6975464"/>
              <a:gd name="connsiteX306" fmla="*/ 857417 w 42198532"/>
              <a:gd name="connsiteY306" fmla="*/ 130551 h 6975464"/>
              <a:gd name="connsiteX307" fmla="*/ 840168 w 42198532"/>
              <a:gd name="connsiteY307" fmla="*/ 117464 h 6975464"/>
              <a:gd name="connsiteX0" fmla="*/ 738225 w 42198532"/>
              <a:gd name="connsiteY0" fmla="*/ 6911396 h 7004830"/>
              <a:gd name="connsiteX1" fmla="*/ 814828 w 42198532"/>
              <a:gd name="connsiteY1" fmla="*/ 6969750 h 7004830"/>
              <a:gd name="connsiteX2" fmla="*/ 822329 w 42198532"/>
              <a:gd name="connsiteY2" fmla="*/ 6975464 h 7004830"/>
              <a:gd name="connsiteX3" fmla="*/ 655724 w 42198532"/>
              <a:gd name="connsiteY3" fmla="*/ 6975464 h 7004830"/>
              <a:gd name="connsiteX4" fmla="*/ 656989 w 42198532"/>
              <a:gd name="connsiteY4" fmla="*/ 6974481 h 7004830"/>
              <a:gd name="connsiteX5" fmla="*/ 738225 w 42198532"/>
              <a:gd name="connsiteY5" fmla="*/ 6911396 h 7004830"/>
              <a:gd name="connsiteX6" fmla="*/ 733493 w 42198532"/>
              <a:gd name="connsiteY6" fmla="*/ 6551812 h 7004830"/>
              <a:gd name="connsiteX7" fmla="*/ 733493 w 42198532"/>
              <a:gd name="connsiteY7" fmla="*/ 6897991 h 7004830"/>
              <a:gd name="connsiteX8" fmla="*/ 639637 w 42198532"/>
              <a:gd name="connsiteY8" fmla="*/ 6970539 h 7004830"/>
              <a:gd name="connsiteX9" fmla="*/ 656989 w 42198532"/>
              <a:gd name="connsiteY9" fmla="*/ 6974481 h 7004830"/>
              <a:gd name="connsiteX10" fmla="*/ 638848 w 42198532"/>
              <a:gd name="connsiteY10" fmla="*/ 6971327 h 7004830"/>
              <a:gd name="connsiteX11" fmla="*/ 633515 w 42198532"/>
              <a:gd name="connsiteY11" fmla="*/ 6975464 h 7004830"/>
              <a:gd name="connsiteX12" fmla="*/ 371479 w 42198532"/>
              <a:gd name="connsiteY12" fmla="*/ 6975464 h 7004830"/>
              <a:gd name="connsiteX13" fmla="*/ 371479 w 42198532"/>
              <a:gd name="connsiteY13" fmla="*/ 6917056 h 7004830"/>
              <a:gd name="connsiteX14" fmla="*/ 371479 w 42198532"/>
              <a:gd name="connsiteY14" fmla="*/ 6832540 h 7004830"/>
              <a:gd name="connsiteX15" fmla="*/ 733493 w 42198532"/>
              <a:gd name="connsiteY15" fmla="*/ 6551812 h 7004830"/>
              <a:gd name="connsiteX16" fmla="*/ 1106548 w 42198532"/>
              <a:gd name="connsiteY16" fmla="*/ 5904403 h 7004830"/>
              <a:gd name="connsiteX17" fmla="*/ 1106548 w 42198532"/>
              <a:gd name="connsiteY17" fmla="*/ 6251370 h 7004830"/>
              <a:gd name="connsiteX18" fmla="*/ 1012693 w 42198532"/>
              <a:gd name="connsiteY18" fmla="*/ 6323918 h 7004830"/>
              <a:gd name="connsiteX19" fmla="*/ 744534 w 42198532"/>
              <a:gd name="connsiteY19" fmla="*/ 6531309 h 7004830"/>
              <a:gd name="connsiteX20" fmla="*/ 744534 w 42198532"/>
              <a:gd name="connsiteY20" fmla="*/ 6185131 h 7004830"/>
              <a:gd name="connsiteX21" fmla="*/ 873093 w 42198532"/>
              <a:gd name="connsiteY21" fmla="*/ 6085772 h 7004830"/>
              <a:gd name="connsiteX22" fmla="*/ 1106548 w 42198532"/>
              <a:gd name="connsiteY22" fmla="*/ 5904403 h 7004830"/>
              <a:gd name="connsiteX23" fmla="*/ 1739875 w 42198532"/>
              <a:gd name="connsiteY23" fmla="*/ 5788484 h 7004830"/>
              <a:gd name="connsiteX24" fmla="*/ 1726467 w 42198532"/>
              <a:gd name="connsiteY24" fmla="*/ 5794792 h 7004830"/>
              <a:gd name="connsiteX25" fmla="*/ 1739875 w 42198532"/>
              <a:gd name="connsiteY25" fmla="*/ 5788484 h 7004830"/>
              <a:gd name="connsiteX26" fmla="*/ 1488280 w 42198532"/>
              <a:gd name="connsiteY26" fmla="*/ 5613423 h 7004830"/>
              <a:gd name="connsiteX27" fmla="*/ 1726467 w 42198532"/>
              <a:gd name="connsiteY27" fmla="*/ 5794792 h 7004830"/>
              <a:gd name="connsiteX28" fmla="*/ 1853448 w 42198532"/>
              <a:gd name="connsiteY28" fmla="*/ 5890997 h 7004830"/>
              <a:gd name="connsiteX29" fmla="*/ 1489068 w 42198532"/>
              <a:gd name="connsiteY29" fmla="*/ 6174091 h 7004830"/>
              <a:gd name="connsiteX30" fmla="*/ 1123900 w 42198532"/>
              <a:gd name="connsiteY30" fmla="*/ 5896517 h 7004830"/>
              <a:gd name="connsiteX31" fmla="*/ 1488280 w 42198532"/>
              <a:gd name="connsiteY31" fmla="*/ 5613423 h 7004830"/>
              <a:gd name="connsiteX32" fmla="*/ 359648 w 42198532"/>
              <a:gd name="connsiteY32" fmla="*/ 4965225 h 7004830"/>
              <a:gd name="connsiteX33" fmla="*/ 724817 w 42198532"/>
              <a:gd name="connsiteY33" fmla="*/ 5242799 h 7004830"/>
              <a:gd name="connsiteX34" fmla="*/ 487418 w 42198532"/>
              <a:gd name="connsiteY34" fmla="*/ 5426534 h 7004830"/>
              <a:gd name="connsiteX35" fmla="*/ 493727 w 42198532"/>
              <a:gd name="connsiteY35" fmla="*/ 5437574 h 7004830"/>
              <a:gd name="connsiteX36" fmla="*/ 733493 w 42198532"/>
              <a:gd name="connsiteY36" fmla="*/ 5252262 h 7004830"/>
              <a:gd name="connsiteX37" fmla="*/ 733493 w 42198532"/>
              <a:gd name="connsiteY37" fmla="*/ 5598440 h 7004830"/>
              <a:gd name="connsiteX38" fmla="*/ 633328 w 42198532"/>
              <a:gd name="connsiteY38" fmla="*/ 5675720 h 7004830"/>
              <a:gd name="connsiteX39" fmla="*/ 641215 w 42198532"/>
              <a:gd name="connsiteY39" fmla="*/ 5688337 h 7004830"/>
              <a:gd name="connsiteX40" fmla="*/ 737436 w 42198532"/>
              <a:gd name="connsiteY40" fmla="*/ 5613423 h 7004830"/>
              <a:gd name="connsiteX41" fmla="*/ 1102605 w 42198532"/>
              <a:gd name="connsiteY41" fmla="*/ 5890997 h 7004830"/>
              <a:gd name="connsiteX42" fmla="*/ 866783 w 42198532"/>
              <a:gd name="connsiteY42" fmla="*/ 6073943 h 7004830"/>
              <a:gd name="connsiteX43" fmla="*/ 873093 w 42198532"/>
              <a:gd name="connsiteY43" fmla="*/ 6085772 h 7004830"/>
              <a:gd name="connsiteX44" fmla="*/ 865994 w 42198532"/>
              <a:gd name="connsiteY44" fmla="*/ 6074732 h 7004830"/>
              <a:gd name="connsiteX45" fmla="*/ 738225 w 42198532"/>
              <a:gd name="connsiteY45" fmla="*/ 6174091 h 7004830"/>
              <a:gd name="connsiteX46" fmla="*/ 373056 w 42198532"/>
              <a:gd name="connsiteY46" fmla="*/ 5896517 h 7004830"/>
              <a:gd name="connsiteX47" fmla="*/ 640426 w 42198532"/>
              <a:gd name="connsiteY47" fmla="*/ 5689125 h 7004830"/>
              <a:gd name="connsiteX48" fmla="*/ 633328 w 42198532"/>
              <a:gd name="connsiteY48" fmla="*/ 5676508 h 7004830"/>
              <a:gd name="connsiteX49" fmla="*/ 371479 w 42198532"/>
              <a:gd name="connsiteY49" fmla="*/ 5879169 h 7004830"/>
              <a:gd name="connsiteX50" fmla="*/ 371479 w 42198532"/>
              <a:gd name="connsiteY50" fmla="*/ 5532990 h 7004830"/>
              <a:gd name="connsiteX51" fmla="*/ 493727 w 42198532"/>
              <a:gd name="connsiteY51" fmla="*/ 5438362 h 7004830"/>
              <a:gd name="connsiteX52" fmla="*/ 486629 w 42198532"/>
              <a:gd name="connsiteY52" fmla="*/ 5426534 h 7004830"/>
              <a:gd name="connsiteX53" fmla="*/ 365169 w 42198532"/>
              <a:gd name="connsiteY53" fmla="*/ 5521161 h 7004830"/>
              <a:gd name="connsiteX54" fmla="*/ 0 w 42198532"/>
              <a:gd name="connsiteY54" fmla="*/ 5243588 h 7004830"/>
              <a:gd name="connsiteX55" fmla="*/ 359648 w 42198532"/>
              <a:gd name="connsiteY55" fmla="*/ 4965225 h 7004830"/>
              <a:gd name="connsiteX56" fmla="*/ 1106548 w 42198532"/>
              <a:gd name="connsiteY56" fmla="*/ 4604852 h 7004830"/>
              <a:gd name="connsiteX57" fmla="*/ 1106548 w 42198532"/>
              <a:gd name="connsiteY57" fmla="*/ 4951031 h 7004830"/>
              <a:gd name="connsiteX58" fmla="*/ 1018214 w 42198532"/>
              <a:gd name="connsiteY58" fmla="*/ 5019636 h 7004830"/>
              <a:gd name="connsiteX59" fmla="*/ 1025312 w 42198532"/>
              <a:gd name="connsiteY59" fmla="*/ 5030676 h 7004830"/>
              <a:gd name="connsiteX60" fmla="*/ 1017425 w 42198532"/>
              <a:gd name="connsiteY60" fmla="*/ 5020424 h 7004830"/>
              <a:gd name="connsiteX61" fmla="*/ 744534 w 42198532"/>
              <a:gd name="connsiteY61" fmla="*/ 5231759 h 7004830"/>
              <a:gd name="connsiteX62" fmla="*/ 744534 w 42198532"/>
              <a:gd name="connsiteY62" fmla="*/ 4885580 h 7004830"/>
              <a:gd name="connsiteX63" fmla="*/ 856530 w 42198532"/>
              <a:gd name="connsiteY63" fmla="*/ 4798050 h 7004830"/>
              <a:gd name="connsiteX64" fmla="*/ 849432 w 42198532"/>
              <a:gd name="connsiteY64" fmla="*/ 4787799 h 7004830"/>
              <a:gd name="connsiteX65" fmla="*/ 857319 w 42198532"/>
              <a:gd name="connsiteY65" fmla="*/ 4798050 h 7004830"/>
              <a:gd name="connsiteX66" fmla="*/ 1106548 w 42198532"/>
              <a:gd name="connsiteY66" fmla="*/ 4604852 h 7004830"/>
              <a:gd name="connsiteX67" fmla="*/ 737436 w 42198532"/>
              <a:gd name="connsiteY67" fmla="*/ 4313873 h 7004830"/>
              <a:gd name="connsiteX68" fmla="*/ 1102605 w 42198532"/>
              <a:gd name="connsiteY68" fmla="*/ 4591447 h 7004830"/>
              <a:gd name="connsiteX69" fmla="*/ 849432 w 42198532"/>
              <a:gd name="connsiteY69" fmla="*/ 4787799 h 7004830"/>
              <a:gd name="connsiteX70" fmla="*/ 738225 w 42198532"/>
              <a:gd name="connsiteY70" fmla="*/ 4873752 h 7004830"/>
              <a:gd name="connsiteX71" fmla="*/ 373056 w 42198532"/>
              <a:gd name="connsiteY71" fmla="*/ 4596178 h 7004830"/>
              <a:gd name="connsiteX72" fmla="*/ 737436 w 42198532"/>
              <a:gd name="connsiteY72" fmla="*/ 4313873 h 7004830"/>
              <a:gd name="connsiteX73" fmla="*/ 1115224 w 42198532"/>
              <a:gd name="connsiteY73" fmla="*/ 3661732 h 7004830"/>
              <a:gd name="connsiteX74" fmla="*/ 1125477 w 42198532"/>
              <a:gd name="connsiteY74" fmla="*/ 3669618 h 7004830"/>
              <a:gd name="connsiteX75" fmla="*/ 1480393 w 42198532"/>
              <a:gd name="connsiteY75" fmla="*/ 3939306 h 7004830"/>
              <a:gd name="connsiteX76" fmla="*/ 1116013 w 42198532"/>
              <a:gd name="connsiteY76" fmla="*/ 4222399 h 7004830"/>
              <a:gd name="connsiteX77" fmla="*/ 750844 w 42198532"/>
              <a:gd name="connsiteY77" fmla="*/ 3944037 h 7004830"/>
              <a:gd name="connsiteX78" fmla="*/ 1115224 w 42198532"/>
              <a:gd name="connsiteY78" fmla="*/ 3661732 h 7004830"/>
              <a:gd name="connsiteX79" fmla="*/ 1480393 w 42198532"/>
              <a:gd name="connsiteY79" fmla="*/ 2656315 h 7004830"/>
              <a:gd name="connsiteX80" fmla="*/ 1480393 w 42198532"/>
              <a:gd name="connsiteY80" fmla="*/ 3002494 h 7004830"/>
              <a:gd name="connsiteX81" fmla="*/ 1386537 w 42198532"/>
              <a:gd name="connsiteY81" fmla="*/ 3075042 h 7004830"/>
              <a:gd name="connsiteX82" fmla="*/ 1392847 w 42198532"/>
              <a:gd name="connsiteY82" fmla="*/ 3086870 h 7004830"/>
              <a:gd name="connsiteX83" fmla="*/ 1385748 w 42198532"/>
              <a:gd name="connsiteY83" fmla="*/ 3075830 h 7004830"/>
              <a:gd name="connsiteX84" fmla="*/ 1118379 w 42198532"/>
              <a:gd name="connsiteY84" fmla="*/ 3283222 h 7004830"/>
              <a:gd name="connsiteX85" fmla="*/ 1118379 w 42198532"/>
              <a:gd name="connsiteY85" fmla="*/ 2937043 h 7004830"/>
              <a:gd name="connsiteX86" fmla="*/ 1246148 w 42198532"/>
              <a:gd name="connsiteY86" fmla="*/ 2837685 h 7004830"/>
              <a:gd name="connsiteX87" fmla="*/ 1239839 w 42198532"/>
              <a:gd name="connsiteY87" fmla="*/ 2825856 h 7004830"/>
              <a:gd name="connsiteX88" fmla="*/ 1246937 w 42198532"/>
              <a:gd name="connsiteY88" fmla="*/ 2836896 h 7004830"/>
              <a:gd name="connsiteX89" fmla="*/ 1480393 w 42198532"/>
              <a:gd name="connsiteY89" fmla="*/ 2656315 h 7004830"/>
              <a:gd name="connsiteX90" fmla="*/ 732704 w 42198532"/>
              <a:gd name="connsiteY90" fmla="*/ 1716349 h 7004830"/>
              <a:gd name="connsiteX91" fmla="*/ 1097873 w 42198532"/>
              <a:gd name="connsiteY91" fmla="*/ 1993923 h 7004830"/>
              <a:gd name="connsiteX92" fmla="*/ 860473 w 42198532"/>
              <a:gd name="connsiteY92" fmla="*/ 2177658 h 7004830"/>
              <a:gd name="connsiteX93" fmla="*/ 867572 w 42198532"/>
              <a:gd name="connsiteY93" fmla="*/ 2189486 h 7004830"/>
              <a:gd name="connsiteX94" fmla="*/ 1106548 w 42198532"/>
              <a:gd name="connsiteY94" fmla="*/ 2003386 h 7004830"/>
              <a:gd name="connsiteX95" fmla="*/ 1106548 w 42198532"/>
              <a:gd name="connsiteY95" fmla="*/ 2350353 h 7004830"/>
              <a:gd name="connsiteX96" fmla="*/ 1007172 w 42198532"/>
              <a:gd name="connsiteY96" fmla="*/ 2427632 h 7004830"/>
              <a:gd name="connsiteX97" fmla="*/ 1014270 w 42198532"/>
              <a:gd name="connsiteY97" fmla="*/ 2440249 h 7004830"/>
              <a:gd name="connsiteX98" fmla="*/ 1110492 w 42198532"/>
              <a:gd name="connsiteY98" fmla="*/ 2365336 h 7004830"/>
              <a:gd name="connsiteX99" fmla="*/ 1475660 w 42198532"/>
              <a:gd name="connsiteY99" fmla="*/ 2642910 h 7004830"/>
              <a:gd name="connsiteX100" fmla="*/ 1239839 w 42198532"/>
              <a:gd name="connsiteY100" fmla="*/ 2825856 h 7004830"/>
              <a:gd name="connsiteX101" fmla="*/ 1112069 w 42198532"/>
              <a:gd name="connsiteY101" fmla="*/ 2925215 h 7004830"/>
              <a:gd name="connsiteX102" fmla="*/ 746900 w 42198532"/>
              <a:gd name="connsiteY102" fmla="*/ 2647641 h 7004830"/>
              <a:gd name="connsiteX103" fmla="*/ 1013481 w 42198532"/>
              <a:gd name="connsiteY103" fmla="*/ 2440249 h 7004830"/>
              <a:gd name="connsiteX104" fmla="*/ 1006383 w 42198532"/>
              <a:gd name="connsiteY104" fmla="*/ 2427632 h 7004830"/>
              <a:gd name="connsiteX105" fmla="*/ 744534 w 42198532"/>
              <a:gd name="connsiteY105" fmla="*/ 2631081 h 7004830"/>
              <a:gd name="connsiteX106" fmla="*/ 744534 w 42198532"/>
              <a:gd name="connsiteY106" fmla="*/ 2284114 h 7004830"/>
              <a:gd name="connsiteX107" fmla="*/ 866783 w 42198532"/>
              <a:gd name="connsiteY107" fmla="*/ 2189486 h 7004830"/>
              <a:gd name="connsiteX108" fmla="*/ 860473 w 42198532"/>
              <a:gd name="connsiteY108" fmla="*/ 2178447 h 7004830"/>
              <a:gd name="connsiteX109" fmla="*/ 738225 w 42198532"/>
              <a:gd name="connsiteY109" fmla="*/ 2273074 h 7004830"/>
              <a:gd name="connsiteX110" fmla="*/ 373056 w 42198532"/>
              <a:gd name="connsiteY110" fmla="*/ 1995500 h 7004830"/>
              <a:gd name="connsiteX111" fmla="*/ 732704 w 42198532"/>
              <a:gd name="connsiteY111" fmla="*/ 1716349 h 7004830"/>
              <a:gd name="connsiteX112" fmla="*/ 1480393 w 42198532"/>
              <a:gd name="connsiteY112" fmla="*/ 1355976 h 7004830"/>
              <a:gd name="connsiteX113" fmla="*/ 1480393 w 42198532"/>
              <a:gd name="connsiteY113" fmla="*/ 1702944 h 7004830"/>
              <a:gd name="connsiteX114" fmla="*/ 1391269 w 42198532"/>
              <a:gd name="connsiteY114" fmla="*/ 1771549 h 7004830"/>
              <a:gd name="connsiteX115" fmla="*/ 1399156 w 42198532"/>
              <a:gd name="connsiteY115" fmla="*/ 1781800 h 7004830"/>
              <a:gd name="connsiteX116" fmla="*/ 1483547 w 42198532"/>
              <a:gd name="connsiteY116" fmla="*/ 1716349 h 7004830"/>
              <a:gd name="connsiteX117" fmla="*/ 1848716 w 42198532"/>
              <a:gd name="connsiteY117" fmla="*/ 1993923 h 7004830"/>
              <a:gd name="connsiteX118" fmla="*/ 1658639 w 42198532"/>
              <a:gd name="connsiteY118" fmla="*/ 2141384 h 7004830"/>
              <a:gd name="connsiteX119" fmla="*/ 1489068 w 42198532"/>
              <a:gd name="connsiteY119" fmla="*/ 2273074 h 7004830"/>
              <a:gd name="connsiteX120" fmla="*/ 1123900 w 42198532"/>
              <a:gd name="connsiteY120" fmla="*/ 1995500 h 7004830"/>
              <a:gd name="connsiteX121" fmla="*/ 1398368 w 42198532"/>
              <a:gd name="connsiteY121" fmla="*/ 1782588 h 7004830"/>
              <a:gd name="connsiteX122" fmla="*/ 1390481 w 42198532"/>
              <a:gd name="connsiteY122" fmla="*/ 1771549 h 7004830"/>
              <a:gd name="connsiteX123" fmla="*/ 1118379 w 42198532"/>
              <a:gd name="connsiteY123" fmla="*/ 1982883 h 7004830"/>
              <a:gd name="connsiteX124" fmla="*/ 1118379 w 42198532"/>
              <a:gd name="connsiteY124" fmla="*/ 1636704 h 7004830"/>
              <a:gd name="connsiteX125" fmla="*/ 1230374 w 42198532"/>
              <a:gd name="connsiteY125" fmla="*/ 1549963 h 7004830"/>
              <a:gd name="connsiteX126" fmla="*/ 1480393 w 42198532"/>
              <a:gd name="connsiteY126" fmla="*/ 1355976 h 7004830"/>
              <a:gd name="connsiteX127" fmla="*/ 1110492 w 42198532"/>
              <a:gd name="connsiteY127" fmla="*/ 1064997 h 7004830"/>
              <a:gd name="connsiteX128" fmla="*/ 1475660 w 42198532"/>
              <a:gd name="connsiteY128" fmla="*/ 1342571 h 7004830"/>
              <a:gd name="connsiteX129" fmla="*/ 1223276 w 42198532"/>
              <a:gd name="connsiteY129" fmla="*/ 1538923 h 7004830"/>
              <a:gd name="connsiteX130" fmla="*/ 1230374 w 42198532"/>
              <a:gd name="connsiteY130" fmla="*/ 1549963 h 7004830"/>
              <a:gd name="connsiteX131" fmla="*/ 1222487 w 42198532"/>
              <a:gd name="connsiteY131" fmla="*/ 1539711 h 7004830"/>
              <a:gd name="connsiteX132" fmla="*/ 1112069 w 42198532"/>
              <a:gd name="connsiteY132" fmla="*/ 1625665 h 7004830"/>
              <a:gd name="connsiteX133" fmla="*/ 746900 w 42198532"/>
              <a:gd name="connsiteY133" fmla="*/ 1348091 h 7004830"/>
              <a:gd name="connsiteX134" fmla="*/ 1110492 w 42198532"/>
              <a:gd name="connsiteY134" fmla="*/ 1064997 h 7004830"/>
              <a:gd name="connsiteX135" fmla="*/ 1488280 w 42198532"/>
              <a:gd name="connsiteY135" fmla="*/ 413645 h 7004830"/>
              <a:gd name="connsiteX136" fmla="*/ 1498533 w 42198532"/>
              <a:gd name="connsiteY136" fmla="*/ 421530 h 7004830"/>
              <a:gd name="connsiteX137" fmla="*/ 1853448 w 42198532"/>
              <a:gd name="connsiteY137" fmla="*/ 691218 h 7004830"/>
              <a:gd name="connsiteX138" fmla="*/ 1489068 w 42198532"/>
              <a:gd name="connsiteY138" fmla="*/ 973524 h 7004830"/>
              <a:gd name="connsiteX139" fmla="*/ 1123900 w 42198532"/>
              <a:gd name="connsiteY139" fmla="*/ 695950 h 7004830"/>
              <a:gd name="connsiteX140" fmla="*/ 1488280 w 42198532"/>
              <a:gd name="connsiteY140" fmla="*/ 413645 h 7004830"/>
              <a:gd name="connsiteX141" fmla="*/ 1493012 w 42198532"/>
              <a:gd name="connsiteY141" fmla="*/ 117464 h 7004830"/>
              <a:gd name="connsiteX142" fmla="*/ 42118086 w 42198532"/>
              <a:gd name="connsiteY142" fmla="*/ 0 h 7004830"/>
              <a:gd name="connsiteX143" fmla="*/ 42198532 w 42198532"/>
              <a:gd name="connsiteY143" fmla="*/ 7004830 h 7004830"/>
              <a:gd name="connsiteX144" fmla="*/ 843615 w 42198532"/>
              <a:gd name="connsiteY144" fmla="*/ 6975464 h 7004830"/>
              <a:gd name="connsiteX145" fmla="*/ 810785 w 42198532"/>
              <a:gd name="connsiteY145" fmla="*/ 6950504 h 7004830"/>
              <a:gd name="connsiteX146" fmla="*/ 746900 w 42198532"/>
              <a:gd name="connsiteY146" fmla="*/ 6901934 h 7004830"/>
              <a:gd name="connsiteX147" fmla="*/ 746900 w 42198532"/>
              <a:gd name="connsiteY147" fmla="*/ 6547081 h 7004830"/>
              <a:gd name="connsiteX148" fmla="*/ 1019002 w 42198532"/>
              <a:gd name="connsiteY148" fmla="*/ 6335746 h 7004830"/>
              <a:gd name="connsiteX149" fmla="*/ 1012693 w 42198532"/>
              <a:gd name="connsiteY149" fmla="*/ 6323918 h 7004830"/>
              <a:gd name="connsiteX150" fmla="*/ 1019791 w 42198532"/>
              <a:gd name="connsiteY150" fmla="*/ 6334957 h 7004830"/>
              <a:gd name="connsiteX151" fmla="*/ 1110492 w 42198532"/>
              <a:gd name="connsiteY151" fmla="*/ 6264775 h 7004830"/>
              <a:gd name="connsiteX152" fmla="*/ 1489068 w 42198532"/>
              <a:gd name="connsiteY152" fmla="*/ 6553389 h 7004830"/>
              <a:gd name="connsiteX153" fmla="*/ 1870800 w 42198532"/>
              <a:gd name="connsiteY153" fmla="*/ 6257678 h 7004830"/>
              <a:gd name="connsiteX154" fmla="*/ 1870800 w 42198532"/>
              <a:gd name="connsiteY154" fmla="*/ 6139394 h 7004830"/>
              <a:gd name="connsiteX155" fmla="*/ 1857392 w 42198532"/>
              <a:gd name="connsiteY155" fmla="*/ 6144914 h 7004830"/>
              <a:gd name="connsiteX156" fmla="*/ 1857392 w 42198532"/>
              <a:gd name="connsiteY156" fmla="*/ 6251370 h 7004830"/>
              <a:gd name="connsiteX157" fmla="*/ 1495378 w 42198532"/>
              <a:gd name="connsiteY157" fmla="*/ 6531309 h 7004830"/>
              <a:gd name="connsiteX158" fmla="*/ 1495378 w 42198532"/>
              <a:gd name="connsiteY158" fmla="*/ 6185131 h 7004830"/>
              <a:gd name="connsiteX159" fmla="*/ 1857392 w 42198532"/>
              <a:gd name="connsiteY159" fmla="*/ 5904403 h 7004830"/>
              <a:gd name="connsiteX160" fmla="*/ 1857392 w 42198532"/>
              <a:gd name="connsiteY160" fmla="*/ 6144125 h 7004830"/>
              <a:gd name="connsiteX161" fmla="*/ 1870800 w 42198532"/>
              <a:gd name="connsiteY161" fmla="*/ 6138605 h 7004830"/>
              <a:gd name="connsiteX162" fmla="*/ 1870800 w 42198532"/>
              <a:gd name="connsiteY162" fmla="*/ 5887843 h 7004830"/>
              <a:gd name="connsiteX163" fmla="*/ 1739875 w 42198532"/>
              <a:gd name="connsiteY163" fmla="*/ 5788484 h 7004830"/>
              <a:gd name="connsiteX164" fmla="*/ 1497744 w 42198532"/>
              <a:gd name="connsiteY164" fmla="*/ 5604749 h 7004830"/>
              <a:gd name="connsiteX165" fmla="*/ 1497744 w 42198532"/>
              <a:gd name="connsiteY165" fmla="*/ 5424957 h 7004830"/>
              <a:gd name="connsiteX166" fmla="*/ 1484336 w 42198532"/>
              <a:gd name="connsiteY166" fmla="*/ 5427322 h 7004830"/>
              <a:gd name="connsiteX167" fmla="*/ 1484336 w 42198532"/>
              <a:gd name="connsiteY167" fmla="*/ 5598440 h 7004830"/>
              <a:gd name="connsiteX168" fmla="*/ 1122322 w 42198532"/>
              <a:gd name="connsiteY168" fmla="*/ 5879169 h 7004830"/>
              <a:gd name="connsiteX169" fmla="*/ 1122322 w 42198532"/>
              <a:gd name="connsiteY169" fmla="*/ 5532990 h 7004830"/>
              <a:gd name="connsiteX170" fmla="*/ 1292682 w 42198532"/>
              <a:gd name="connsiteY170" fmla="*/ 5400511 h 7004830"/>
              <a:gd name="connsiteX171" fmla="*/ 1285583 w 42198532"/>
              <a:gd name="connsiteY171" fmla="*/ 5390260 h 7004830"/>
              <a:gd name="connsiteX172" fmla="*/ 1116013 w 42198532"/>
              <a:gd name="connsiteY172" fmla="*/ 5521161 h 7004830"/>
              <a:gd name="connsiteX173" fmla="*/ 750844 w 42198532"/>
              <a:gd name="connsiteY173" fmla="*/ 5243588 h 7004830"/>
              <a:gd name="connsiteX174" fmla="*/ 1025312 w 42198532"/>
              <a:gd name="connsiteY174" fmla="*/ 5030676 h 7004830"/>
              <a:gd name="connsiteX175" fmla="*/ 1110492 w 42198532"/>
              <a:gd name="connsiteY175" fmla="*/ 4965225 h 7004830"/>
              <a:gd name="connsiteX176" fmla="*/ 1475660 w 42198532"/>
              <a:gd name="connsiteY176" fmla="*/ 5242799 h 7004830"/>
              <a:gd name="connsiteX177" fmla="*/ 1285583 w 42198532"/>
              <a:gd name="connsiteY177" fmla="*/ 5389472 h 7004830"/>
              <a:gd name="connsiteX178" fmla="*/ 1293470 w 42198532"/>
              <a:gd name="connsiteY178" fmla="*/ 5400511 h 7004830"/>
              <a:gd name="connsiteX179" fmla="*/ 1484336 w 42198532"/>
              <a:gd name="connsiteY179" fmla="*/ 5252262 h 7004830"/>
              <a:gd name="connsiteX180" fmla="*/ 1484336 w 42198532"/>
              <a:gd name="connsiteY180" fmla="*/ 5426534 h 7004830"/>
              <a:gd name="connsiteX181" fmla="*/ 1497744 w 42198532"/>
              <a:gd name="connsiteY181" fmla="*/ 5424168 h 7004830"/>
              <a:gd name="connsiteX182" fmla="*/ 1497744 w 42198532"/>
              <a:gd name="connsiteY182" fmla="*/ 5246742 h 7004830"/>
              <a:gd name="connsiteX183" fmla="*/ 1513518 w 42198532"/>
              <a:gd name="connsiteY183" fmla="*/ 5234125 h 7004830"/>
              <a:gd name="connsiteX184" fmla="*/ 1513518 w 42198532"/>
              <a:gd name="connsiteY184" fmla="*/ 5217565 h 7004830"/>
              <a:gd name="connsiteX185" fmla="*/ 1495378 w 42198532"/>
              <a:gd name="connsiteY185" fmla="*/ 5231759 h 7004830"/>
              <a:gd name="connsiteX186" fmla="*/ 1495378 w 42198532"/>
              <a:gd name="connsiteY186" fmla="*/ 4885580 h 7004830"/>
              <a:gd name="connsiteX187" fmla="*/ 1513518 w 42198532"/>
              <a:gd name="connsiteY187" fmla="*/ 4871386 h 7004830"/>
              <a:gd name="connsiteX188" fmla="*/ 1513518 w 42198532"/>
              <a:gd name="connsiteY188" fmla="*/ 4854826 h 7004830"/>
              <a:gd name="connsiteX189" fmla="*/ 1489068 w 42198532"/>
              <a:gd name="connsiteY189" fmla="*/ 4873752 h 7004830"/>
              <a:gd name="connsiteX190" fmla="*/ 1123900 w 42198532"/>
              <a:gd name="connsiteY190" fmla="*/ 4596178 h 7004830"/>
              <a:gd name="connsiteX191" fmla="*/ 1488280 w 42198532"/>
              <a:gd name="connsiteY191" fmla="*/ 4313873 h 7004830"/>
              <a:gd name="connsiteX192" fmla="*/ 1853448 w 42198532"/>
              <a:gd name="connsiteY192" fmla="*/ 4591447 h 7004830"/>
              <a:gd name="connsiteX193" fmla="*/ 1514307 w 42198532"/>
              <a:gd name="connsiteY193" fmla="*/ 4854826 h 7004830"/>
              <a:gd name="connsiteX194" fmla="*/ 1514307 w 42198532"/>
              <a:gd name="connsiteY194" fmla="*/ 4870598 h 7004830"/>
              <a:gd name="connsiteX195" fmla="*/ 1857392 w 42198532"/>
              <a:gd name="connsiteY195" fmla="*/ 4604852 h 7004830"/>
              <a:gd name="connsiteX196" fmla="*/ 1857392 w 42198532"/>
              <a:gd name="connsiteY196" fmla="*/ 4951031 h 7004830"/>
              <a:gd name="connsiteX197" fmla="*/ 1514307 w 42198532"/>
              <a:gd name="connsiteY197" fmla="*/ 5217565 h 7004830"/>
              <a:gd name="connsiteX198" fmla="*/ 1514307 w 42198532"/>
              <a:gd name="connsiteY198" fmla="*/ 5234125 h 7004830"/>
              <a:gd name="connsiteX199" fmla="*/ 1870800 w 42198532"/>
              <a:gd name="connsiteY199" fmla="*/ 4957339 h 7004830"/>
              <a:gd name="connsiteX200" fmla="*/ 1870800 w 42198532"/>
              <a:gd name="connsiteY200" fmla="*/ 4588292 h 7004830"/>
              <a:gd name="connsiteX201" fmla="*/ 1497744 w 42198532"/>
              <a:gd name="connsiteY201" fmla="*/ 4304410 h 7004830"/>
              <a:gd name="connsiteX202" fmla="*/ 1497744 w 42198532"/>
              <a:gd name="connsiteY202" fmla="*/ 3956654 h 7004830"/>
              <a:gd name="connsiteX203" fmla="*/ 1484336 w 42198532"/>
              <a:gd name="connsiteY203" fmla="*/ 3966905 h 7004830"/>
              <a:gd name="connsiteX204" fmla="*/ 1484336 w 42198532"/>
              <a:gd name="connsiteY204" fmla="*/ 4299679 h 7004830"/>
              <a:gd name="connsiteX205" fmla="*/ 1122322 w 42198532"/>
              <a:gd name="connsiteY205" fmla="*/ 4579618 h 7004830"/>
              <a:gd name="connsiteX206" fmla="*/ 1122322 w 42198532"/>
              <a:gd name="connsiteY206" fmla="*/ 4233439 h 7004830"/>
              <a:gd name="connsiteX207" fmla="*/ 1484336 w 42198532"/>
              <a:gd name="connsiteY207" fmla="*/ 3952712 h 7004830"/>
              <a:gd name="connsiteX208" fmla="*/ 1484336 w 42198532"/>
              <a:gd name="connsiteY208" fmla="*/ 3966117 h 7004830"/>
              <a:gd name="connsiteX209" fmla="*/ 1497744 w 42198532"/>
              <a:gd name="connsiteY209" fmla="*/ 3955866 h 7004830"/>
              <a:gd name="connsiteX210" fmla="*/ 1497744 w 42198532"/>
              <a:gd name="connsiteY210" fmla="*/ 3936152 h 7004830"/>
              <a:gd name="connsiteX211" fmla="*/ 1136519 w 42198532"/>
              <a:gd name="connsiteY211" fmla="*/ 3661732 h 7004830"/>
              <a:gd name="connsiteX212" fmla="*/ 1125477 w 42198532"/>
              <a:gd name="connsiteY212" fmla="*/ 3669618 h 7004830"/>
              <a:gd name="connsiteX213" fmla="*/ 1135730 w 42198532"/>
              <a:gd name="connsiteY213" fmla="*/ 3660943 h 7004830"/>
              <a:gd name="connsiteX214" fmla="*/ 1119956 w 42198532"/>
              <a:gd name="connsiteY214" fmla="*/ 3649115 h 7004830"/>
              <a:gd name="connsiteX215" fmla="*/ 1119956 w 42198532"/>
              <a:gd name="connsiteY215" fmla="*/ 3637286 h 7004830"/>
              <a:gd name="connsiteX216" fmla="*/ 1106548 w 42198532"/>
              <a:gd name="connsiteY216" fmla="*/ 3637286 h 7004830"/>
              <a:gd name="connsiteX217" fmla="*/ 1106548 w 42198532"/>
              <a:gd name="connsiteY217" fmla="*/ 3649903 h 7004830"/>
              <a:gd name="connsiteX218" fmla="*/ 744534 w 42198532"/>
              <a:gd name="connsiteY218" fmla="*/ 3929843 h 7004830"/>
              <a:gd name="connsiteX219" fmla="*/ 744534 w 42198532"/>
              <a:gd name="connsiteY219" fmla="*/ 3612841 h 7004830"/>
              <a:gd name="connsiteX220" fmla="*/ 744534 w 42198532"/>
              <a:gd name="connsiteY220" fmla="*/ 3584453 h 7004830"/>
              <a:gd name="connsiteX221" fmla="*/ 1106548 w 42198532"/>
              <a:gd name="connsiteY221" fmla="*/ 3303725 h 7004830"/>
              <a:gd name="connsiteX222" fmla="*/ 1106548 w 42198532"/>
              <a:gd name="connsiteY222" fmla="*/ 3617573 h 7004830"/>
              <a:gd name="connsiteX223" fmla="*/ 1106548 w 42198532"/>
              <a:gd name="connsiteY223" fmla="*/ 3636498 h 7004830"/>
              <a:gd name="connsiteX224" fmla="*/ 1119956 w 42198532"/>
              <a:gd name="connsiteY224" fmla="*/ 3636498 h 7004830"/>
              <a:gd name="connsiteX225" fmla="*/ 1119956 w 42198532"/>
              <a:gd name="connsiteY225" fmla="*/ 3298205 h 7004830"/>
              <a:gd name="connsiteX226" fmla="*/ 1392847 w 42198532"/>
              <a:gd name="connsiteY226" fmla="*/ 3086870 h 7004830"/>
              <a:gd name="connsiteX227" fmla="*/ 1483547 w 42198532"/>
              <a:gd name="connsiteY227" fmla="*/ 3016688 h 7004830"/>
              <a:gd name="connsiteX228" fmla="*/ 1862913 w 42198532"/>
              <a:gd name="connsiteY228" fmla="*/ 3304513 h 7004830"/>
              <a:gd name="connsiteX229" fmla="*/ 2243855 w 42198532"/>
              <a:gd name="connsiteY229" fmla="*/ 3008803 h 7004830"/>
              <a:gd name="connsiteX230" fmla="*/ 2243855 w 42198532"/>
              <a:gd name="connsiteY230" fmla="*/ 2891307 h 7004830"/>
              <a:gd name="connsiteX231" fmla="*/ 2231236 w 42198532"/>
              <a:gd name="connsiteY231" fmla="*/ 2896827 h 7004830"/>
              <a:gd name="connsiteX232" fmla="*/ 2231236 w 42198532"/>
              <a:gd name="connsiteY232" fmla="*/ 3002494 h 7004830"/>
              <a:gd name="connsiteX233" fmla="*/ 1869222 w 42198532"/>
              <a:gd name="connsiteY233" fmla="*/ 3283222 h 7004830"/>
              <a:gd name="connsiteX234" fmla="*/ 1869222 w 42198532"/>
              <a:gd name="connsiteY234" fmla="*/ 2937043 h 7004830"/>
              <a:gd name="connsiteX235" fmla="*/ 2231236 w 42198532"/>
              <a:gd name="connsiteY235" fmla="*/ 2656315 h 7004830"/>
              <a:gd name="connsiteX236" fmla="*/ 2231236 w 42198532"/>
              <a:gd name="connsiteY236" fmla="*/ 2896038 h 7004830"/>
              <a:gd name="connsiteX237" fmla="*/ 2243855 w 42198532"/>
              <a:gd name="connsiteY237" fmla="*/ 2890518 h 7004830"/>
              <a:gd name="connsiteX238" fmla="*/ 2243855 w 42198532"/>
              <a:gd name="connsiteY238" fmla="*/ 2639755 h 7004830"/>
              <a:gd name="connsiteX239" fmla="*/ 2113720 w 42198532"/>
              <a:gd name="connsiteY239" fmla="*/ 2540397 h 7004830"/>
              <a:gd name="connsiteX240" fmla="*/ 2100312 w 42198532"/>
              <a:gd name="connsiteY240" fmla="*/ 2546705 h 7004830"/>
              <a:gd name="connsiteX241" fmla="*/ 2226503 w 42198532"/>
              <a:gd name="connsiteY241" fmla="*/ 2642910 h 7004830"/>
              <a:gd name="connsiteX242" fmla="*/ 1862124 w 42198532"/>
              <a:gd name="connsiteY242" fmla="*/ 2925215 h 7004830"/>
              <a:gd name="connsiteX243" fmla="*/ 1496955 w 42198532"/>
              <a:gd name="connsiteY243" fmla="*/ 2647641 h 7004830"/>
              <a:gd name="connsiteX244" fmla="*/ 1861335 w 42198532"/>
              <a:gd name="connsiteY244" fmla="*/ 2365336 h 7004830"/>
              <a:gd name="connsiteX245" fmla="*/ 2099523 w 42198532"/>
              <a:gd name="connsiteY245" fmla="*/ 2545916 h 7004830"/>
              <a:gd name="connsiteX246" fmla="*/ 2112931 w 42198532"/>
              <a:gd name="connsiteY246" fmla="*/ 2539608 h 7004830"/>
              <a:gd name="connsiteX247" fmla="*/ 1870800 w 42198532"/>
              <a:gd name="connsiteY247" fmla="*/ 2355873 h 7004830"/>
              <a:gd name="connsiteX248" fmla="*/ 1870800 w 42198532"/>
              <a:gd name="connsiteY248" fmla="*/ 2176869 h 7004830"/>
              <a:gd name="connsiteX249" fmla="*/ 1857392 w 42198532"/>
              <a:gd name="connsiteY249" fmla="*/ 2178447 h 7004830"/>
              <a:gd name="connsiteX250" fmla="*/ 1857392 w 42198532"/>
              <a:gd name="connsiteY250" fmla="*/ 2350353 h 7004830"/>
              <a:gd name="connsiteX251" fmla="*/ 1496167 w 42198532"/>
              <a:gd name="connsiteY251" fmla="*/ 2631081 h 7004830"/>
              <a:gd name="connsiteX252" fmla="*/ 1496167 w 42198532"/>
              <a:gd name="connsiteY252" fmla="*/ 2284114 h 7004830"/>
              <a:gd name="connsiteX253" fmla="*/ 1666526 w 42198532"/>
              <a:gd name="connsiteY253" fmla="*/ 2152424 h 7004830"/>
              <a:gd name="connsiteX254" fmla="*/ 1658639 w 42198532"/>
              <a:gd name="connsiteY254" fmla="*/ 2141384 h 7004830"/>
              <a:gd name="connsiteX255" fmla="*/ 1666526 w 42198532"/>
              <a:gd name="connsiteY255" fmla="*/ 2151636 h 7004830"/>
              <a:gd name="connsiteX256" fmla="*/ 1857392 w 42198532"/>
              <a:gd name="connsiteY256" fmla="*/ 2003386 h 7004830"/>
              <a:gd name="connsiteX257" fmla="*/ 1857392 w 42198532"/>
              <a:gd name="connsiteY257" fmla="*/ 2177658 h 7004830"/>
              <a:gd name="connsiteX258" fmla="*/ 1870800 w 42198532"/>
              <a:gd name="connsiteY258" fmla="*/ 2176081 h 7004830"/>
              <a:gd name="connsiteX259" fmla="*/ 1870800 w 42198532"/>
              <a:gd name="connsiteY259" fmla="*/ 1998654 h 7004830"/>
              <a:gd name="connsiteX260" fmla="*/ 1886574 w 42198532"/>
              <a:gd name="connsiteY260" fmla="*/ 1986037 h 7004830"/>
              <a:gd name="connsiteX261" fmla="*/ 1886574 w 42198532"/>
              <a:gd name="connsiteY261" fmla="*/ 1969478 h 7004830"/>
              <a:gd name="connsiteX262" fmla="*/ 1869222 w 42198532"/>
              <a:gd name="connsiteY262" fmla="*/ 1982883 h 7004830"/>
              <a:gd name="connsiteX263" fmla="*/ 1869222 w 42198532"/>
              <a:gd name="connsiteY263" fmla="*/ 1636704 h 7004830"/>
              <a:gd name="connsiteX264" fmla="*/ 1886574 w 42198532"/>
              <a:gd name="connsiteY264" fmla="*/ 1623299 h 7004830"/>
              <a:gd name="connsiteX265" fmla="*/ 1886574 w 42198532"/>
              <a:gd name="connsiteY265" fmla="*/ 1606739 h 7004830"/>
              <a:gd name="connsiteX266" fmla="*/ 1862124 w 42198532"/>
              <a:gd name="connsiteY266" fmla="*/ 1625665 h 7004830"/>
              <a:gd name="connsiteX267" fmla="*/ 1496955 w 42198532"/>
              <a:gd name="connsiteY267" fmla="*/ 1348091 h 7004830"/>
              <a:gd name="connsiteX268" fmla="*/ 1861335 w 42198532"/>
              <a:gd name="connsiteY268" fmla="*/ 1064997 h 7004830"/>
              <a:gd name="connsiteX269" fmla="*/ 2226503 w 42198532"/>
              <a:gd name="connsiteY269" fmla="*/ 1342571 h 7004830"/>
              <a:gd name="connsiteX270" fmla="*/ 1887362 w 42198532"/>
              <a:gd name="connsiteY270" fmla="*/ 1605951 h 7004830"/>
              <a:gd name="connsiteX271" fmla="*/ 1887362 w 42198532"/>
              <a:gd name="connsiteY271" fmla="*/ 1622510 h 7004830"/>
              <a:gd name="connsiteX272" fmla="*/ 2231236 w 42198532"/>
              <a:gd name="connsiteY272" fmla="*/ 1355976 h 7004830"/>
              <a:gd name="connsiteX273" fmla="*/ 2231236 w 42198532"/>
              <a:gd name="connsiteY273" fmla="*/ 1702944 h 7004830"/>
              <a:gd name="connsiteX274" fmla="*/ 1887362 w 42198532"/>
              <a:gd name="connsiteY274" fmla="*/ 1968689 h 7004830"/>
              <a:gd name="connsiteX275" fmla="*/ 1887362 w 42198532"/>
              <a:gd name="connsiteY275" fmla="*/ 1985249 h 7004830"/>
              <a:gd name="connsiteX276" fmla="*/ 2243855 w 42198532"/>
              <a:gd name="connsiteY276" fmla="*/ 1709252 h 7004830"/>
              <a:gd name="connsiteX277" fmla="*/ 2243855 w 42198532"/>
              <a:gd name="connsiteY277" fmla="*/ 1339416 h 7004830"/>
              <a:gd name="connsiteX278" fmla="*/ 1870800 w 42198532"/>
              <a:gd name="connsiteY278" fmla="*/ 1056323 h 7004830"/>
              <a:gd name="connsiteX279" fmla="*/ 1870800 w 42198532"/>
              <a:gd name="connsiteY279" fmla="*/ 707778 h 7004830"/>
              <a:gd name="connsiteX280" fmla="*/ 1857392 w 42198532"/>
              <a:gd name="connsiteY280" fmla="*/ 718030 h 7004830"/>
              <a:gd name="connsiteX281" fmla="*/ 1857392 w 42198532"/>
              <a:gd name="connsiteY281" fmla="*/ 1050803 h 7004830"/>
              <a:gd name="connsiteX282" fmla="*/ 1496167 w 42198532"/>
              <a:gd name="connsiteY282" fmla="*/ 1331531 h 7004830"/>
              <a:gd name="connsiteX283" fmla="*/ 1496167 w 42198532"/>
              <a:gd name="connsiteY283" fmla="*/ 985352 h 7004830"/>
              <a:gd name="connsiteX284" fmla="*/ 1857392 w 42198532"/>
              <a:gd name="connsiteY284" fmla="*/ 704624 h 7004830"/>
              <a:gd name="connsiteX285" fmla="*/ 1857392 w 42198532"/>
              <a:gd name="connsiteY285" fmla="*/ 717241 h 7004830"/>
              <a:gd name="connsiteX286" fmla="*/ 1870800 w 42198532"/>
              <a:gd name="connsiteY286" fmla="*/ 706990 h 7004830"/>
              <a:gd name="connsiteX287" fmla="*/ 1870800 w 42198532"/>
              <a:gd name="connsiteY287" fmla="*/ 688064 h 7004830"/>
              <a:gd name="connsiteX288" fmla="*/ 1509574 w 42198532"/>
              <a:gd name="connsiteY288" fmla="*/ 412856 h 7004830"/>
              <a:gd name="connsiteX289" fmla="*/ 1498533 w 42198532"/>
              <a:gd name="connsiteY289" fmla="*/ 421530 h 7004830"/>
              <a:gd name="connsiteX290" fmla="*/ 1508786 w 42198532"/>
              <a:gd name="connsiteY290" fmla="*/ 412856 h 7004830"/>
              <a:gd name="connsiteX291" fmla="*/ 1493012 w 42198532"/>
              <a:gd name="connsiteY291" fmla="*/ 401028 h 7004830"/>
              <a:gd name="connsiteX292" fmla="*/ 1493012 w 42198532"/>
              <a:gd name="connsiteY292" fmla="*/ 119417 h 7004830"/>
              <a:gd name="connsiteX293" fmla="*/ 1493012 w 42198532"/>
              <a:gd name="connsiteY293" fmla="*/ 117464 h 7004830"/>
              <a:gd name="connsiteX294" fmla="*/ 1398859 w 42198532"/>
              <a:gd name="connsiteY294" fmla="*/ 117464 h 7004830"/>
              <a:gd name="connsiteX295" fmla="*/ 1480393 w 42198532"/>
              <a:gd name="connsiteY295" fmla="*/ 117464 h 7004830"/>
              <a:gd name="connsiteX296" fmla="*/ 1480393 w 42198532"/>
              <a:gd name="connsiteY296" fmla="*/ 201868 h 7004830"/>
              <a:gd name="connsiteX297" fmla="*/ 1480393 w 42198532"/>
              <a:gd name="connsiteY297" fmla="*/ 401028 h 7004830"/>
              <a:gd name="connsiteX298" fmla="*/ 1118379 w 42198532"/>
              <a:gd name="connsiteY298" fmla="*/ 681756 h 7004830"/>
              <a:gd name="connsiteX299" fmla="*/ 1118379 w 42198532"/>
              <a:gd name="connsiteY299" fmla="*/ 335577 h 7004830"/>
              <a:gd name="connsiteX300" fmla="*/ 1379242 w 42198532"/>
              <a:gd name="connsiteY300" fmla="*/ 132719 h 7004830"/>
              <a:gd name="connsiteX301" fmla="*/ 1398859 w 42198532"/>
              <a:gd name="connsiteY301" fmla="*/ 117464 h 7004830"/>
              <a:gd name="connsiteX302" fmla="*/ 840168 w 42198532"/>
              <a:gd name="connsiteY302" fmla="*/ 117464 h 7004830"/>
              <a:gd name="connsiteX303" fmla="*/ 1377550 w 42198532"/>
              <a:gd name="connsiteY303" fmla="*/ 117464 h 7004830"/>
              <a:gd name="connsiteX304" fmla="*/ 1301753 w 42198532"/>
              <a:gd name="connsiteY304" fmla="*/ 176360 h 7004830"/>
              <a:gd name="connsiteX305" fmla="*/ 1112069 w 42198532"/>
              <a:gd name="connsiteY305" fmla="*/ 323748 h 7004830"/>
              <a:gd name="connsiteX306" fmla="*/ 857417 w 42198532"/>
              <a:gd name="connsiteY306" fmla="*/ 130551 h 7004830"/>
              <a:gd name="connsiteX307" fmla="*/ 840168 w 42198532"/>
              <a:gd name="connsiteY307" fmla="*/ 117464 h 7004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Lst>
            <a:rect l="l" t="t" r="r" b="b"/>
            <a:pathLst>
              <a:path w="42198532" h="7004830" extrusionOk="0">
                <a:moveTo>
                  <a:pt x="738225" y="6911396"/>
                </a:moveTo>
                <a:lnTo>
                  <a:pt x="814828" y="6969750"/>
                </a:lnTo>
                <a:lnTo>
                  <a:pt x="822329" y="6975464"/>
                </a:lnTo>
                <a:lnTo>
                  <a:pt x="655724" y="6975464"/>
                </a:lnTo>
                <a:lnTo>
                  <a:pt x="656989" y="6974481"/>
                </a:lnTo>
                <a:lnTo>
                  <a:pt x="738225" y="6911396"/>
                </a:lnTo>
                <a:close/>
                <a:moveTo>
                  <a:pt x="733493" y="6551812"/>
                </a:moveTo>
                <a:lnTo>
                  <a:pt x="733493" y="6897991"/>
                </a:lnTo>
                <a:lnTo>
                  <a:pt x="639637" y="6970539"/>
                </a:lnTo>
                <a:cubicBezTo>
                  <a:pt x="645158" y="6972116"/>
                  <a:pt x="650679" y="6972904"/>
                  <a:pt x="656989" y="6974481"/>
                </a:cubicBezTo>
                <a:cubicBezTo>
                  <a:pt x="650679" y="6973693"/>
                  <a:pt x="644369" y="6972116"/>
                  <a:pt x="638848" y="6971327"/>
                </a:cubicBezTo>
                <a:lnTo>
                  <a:pt x="633515" y="6975464"/>
                </a:lnTo>
                <a:lnTo>
                  <a:pt x="371479" y="6975464"/>
                </a:lnTo>
                <a:lnTo>
                  <a:pt x="371479" y="6917056"/>
                </a:lnTo>
                <a:lnTo>
                  <a:pt x="371479" y="6832540"/>
                </a:lnTo>
                <a:lnTo>
                  <a:pt x="733493" y="6551812"/>
                </a:lnTo>
                <a:close/>
                <a:moveTo>
                  <a:pt x="1106548" y="5904403"/>
                </a:moveTo>
                <a:lnTo>
                  <a:pt x="1106548" y="6251370"/>
                </a:lnTo>
                <a:lnTo>
                  <a:pt x="1012693" y="6323918"/>
                </a:lnTo>
                <a:lnTo>
                  <a:pt x="744534" y="6531309"/>
                </a:lnTo>
                <a:lnTo>
                  <a:pt x="744534" y="6185131"/>
                </a:lnTo>
                <a:lnTo>
                  <a:pt x="873093" y="6085772"/>
                </a:lnTo>
                <a:lnTo>
                  <a:pt x="1106548" y="5904403"/>
                </a:lnTo>
                <a:close/>
                <a:moveTo>
                  <a:pt x="1739875" y="5788484"/>
                </a:moveTo>
                <a:lnTo>
                  <a:pt x="1726467" y="5794792"/>
                </a:lnTo>
                <a:lnTo>
                  <a:pt x="1739875" y="5788484"/>
                </a:lnTo>
                <a:close/>
                <a:moveTo>
                  <a:pt x="1488280" y="5613423"/>
                </a:moveTo>
                <a:lnTo>
                  <a:pt x="1726467" y="5794792"/>
                </a:lnTo>
                <a:lnTo>
                  <a:pt x="1853448" y="5890997"/>
                </a:lnTo>
                <a:lnTo>
                  <a:pt x="1489068" y="6174091"/>
                </a:lnTo>
                <a:lnTo>
                  <a:pt x="1123900" y="5896517"/>
                </a:lnTo>
                <a:lnTo>
                  <a:pt x="1488280" y="5613423"/>
                </a:lnTo>
                <a:close/>
                <a:moveTo>
                  <a:pt x="359648" y="4965225"/>
                </a:moveTo>
                <a:lnTo>
                  <a:pt x="724817" y="5242799"/>
                </a:lnTo>
                <a:lnTo>
                  <a:pt x="487418" y="5426534"/>
                </a:lnTo>
                <a:lnTo>
                  <a:pt x="493727" y="5437574"/>
                </a:lnTo>
                <a:lnTo>
                  <a:pt x="733493" y="5252262"/>
                </a:lnTo>
                <a:lnTo>
                  <a:pt x="733493" y="5598440"/>
                </a:lnTo>
                <a:lnTo>
                  <a:pt x="633328" y="5675720"/>
                </a:lnTo>
                <a:lnTo>
                  <a:pt x="641215" y="5688337"/>
                </a:lnTo>
                <a:lnTo>
                  <a:pt x="737436" y="5613423"/>
                </a:lnTo>
                <a:lnTo>
                  <a:pt x="1102605" y="5890997"/>
                </a:lnTo>
                <a:lnTo>
                  <a:pt x="866783" y="6073943"/>
                </a:lnTo>
                <a:lnTo>
                  <a:pt x="873093" y="6085772"/>
                </a:lnTo>
                <a:lnTo>
                  <a:pt x="865994" y="6074732"/>
                </a:lnTo>
                <a:lnTo>
                  <a:pt x="738225" y="6174091"/>
                </a:lnTo>
                <a:lnTo>
                  <a:pt x="373056" y="5896517"/>
                </a:lnTo>
                <a:lnTo>
                  <a:pt x="640426" y="5689125"/>
                </a:lnTo>
                <a:lnTo>
                  <a:pt x="633328" y="5676508"/>
                </a:lnTo>
                <a:lnTo>
                  <a:pt x="371479" y="5879169"/>
                </a:lnTo>
                <a:lnTo>
                  <a:pt x="371479" y="5532990"/>
                </a:lnTo>
                <a:lnTo>
                  <a:pt x="493727" y="5438362"/>
                </a:lnTo>
                <a:lnTo>
                  <a:pt x="486629" y="5426534"/>
                </a:lnTo>
                <a:lnTo>
                  <a:pt x="365169" y="5521161"/>
                </a:lnTo>
                <a:lnTo>
                  <a:pt x="0" y="5243588"/>
                </a:lnTo>
                <a:lnTo>
                  <a:pt x="359648" y="4965225"/>
                </a:lnTo>
                <a:close/>
                <a:moveTo>
                  <a:pt x="1106548" y="4604852"/>
                </a:moveTo>
                <a:lnTo>
                  <a:pt x="1106548" y="4951031"/>
                </a:lnTo>
                <a:lnTo>
                  <a:pt x="1018214" y="5019636"/>
                </a:lnTo>
                <a:lnTo>
                  <a:pt x="1025312" y="5030676"/>
                </a:lnTo>
                <a:lnTo>
                  <a:pt x="1017425" y="5020424"/>
                </a:lnTo>
                <a:lnTo>
                  <a:pt x="744534" y="5231759"/>
                </a:lnTo>
                <a:lnTo>
                  <a:pt x="744534" y="4885580"/>
                </a:lnTo>
                <a:lnTo>
                  <a:pt x="856530" y="4798050"/>
                </a:lnTo>
                <a:lnTo>
                  <a:pt x="849432" y="4787799"/>
                </a:lnTo>
                <a:lnTo>
                  <a:pt x="857319" y="4798050"/>
                </a:lnTo>
                <a:lnTo>
                  <a:pt x="1106548" y="4604852"/>
                </a:lnTo>
                <a:close/>
                <a:moveTo>
                  <a:pt x="737436" y="4313873"/>
                </a:moveTo>
                <a:lnTo>
                  <a:pt x="1102605" y="4591447"/>
                </a:lnTo>
                <a:lnTo>
                  <a:pt x="849432" y="4787799"/>
                </a:lnTo>
                <a:lnTo>
                  <a:pt x="738225" y="4873752"/>
                </a:lnTo>
                <a:lnTo>
                  <a:pt x="373056" y="4596178"/>
                </a:lnTo>
                <a:lnTo>
                  <a:pt x="737436" y="4313873"/>
                </a:lnTo>
                <a:close/>
                <a:moveTo>
                  <a:pt x="1115224" y="3661732"/>
                </a:moveTo>
                <a:lnTo>
                  <a:pt x="1125477" y="3669618"/>
                </a:lnTo>
                <a:lnTo>
                  <a:pt x="1480393" y="3939306"/>
                </a:lnTo>
                <a:lnTo>
                  <a:pt x="1116013" y="4222399"/>
                </a:lnTo>
                <a:lnTo>
                  <a:pt x="750844" y="3944037"/>
                </a:lnTo>
                <a:lnTo>
                  <a:pt x="1115224" y="3661732"/>
                </a:lnTo>
                <a:close/>
                <a:moveTo>
                  <a:pt x="1480393" y="2656315"/>
                </a:moveTo>
                <a:lnTo>
                  <a:pt x="1480393" y="3002494"/>
                </a:lnTo>
                <a:lnTo>
                  <a:pt x="1386537" y="3075042"/>
                </a:lnTo>
                <a:lnTo>
                  <a:pt x="1392847" y="3086870"/>
                </a:lnTo>
                <a:lnTo>
                  <a:pt x="1385748" y="3075830"/>
                </a:lnTo>
                <a:lnTo>
                  <a:pt x="1118379" y="3283222"/>
                </a:lnTo>
                <a:lnTo>
                  <a:pt x="1118379" y="2937043"/>
                </a:lnTo>
                <a:lnTo>
                  <a:pt x="1246148" y="2837685"/>
                </a:lnTo>
                <a:lnTo>
                  <a:pt x="1239839" y="2825856"/>
                </a:lnTo>
                <a:lnTo>
                  <a:pt x="1246937" y="2836896"/>
                </a:lnTo>
                <a:lnTo>
                  <a:pt x="1480393" y="2656315"/>
                </a:lnTo>
                <a:close/>
                <a:moveTo>
                  <a:pt x="732704" y="1716349"/>
                </a:moveTo>
                <a:lnTo>
                  <a:pt x="1097873" y="1993923"/>
                </a:lnTo>
                <a:lnTo>
                  <a:pt x="860473" y="2177658"/>
                </a:lnTo>
                <a:lnTo>
                  <a:pt x="867572" y="2189486"/>
                </a:lnTo>
                <a:lnTo>
                  <a:pt x="1106548" y="2003386"/>
                </a:lnTo>
                <a:lnTo>
                  <a:pt x="1106548" y="2350353"/>
                </a:lnTo>
                <a:lnTo>
                  <a:pt x="1007172" y="2427632"/>
                </a:lnTo>
                <a:lnTo>
                  <a:pt x="1014270" y="2440249"/>
                </a:lnTo>
                <a:lnTo>
                  <a:pt x="1110492" y="2365336"/>
                </a:lnTo>
                <a:lnTo>
                  <a:pt x="1475660" y="2642910"/>
                </a:lnTo>
                <a:lnTo>
                  <a:pt x="1239839" y="2825856"/>
                </a:lnTo>
                <a:lnTo>
                  <a:pt x="1112069" y="2925215"/>
                </a:lnTo>
                <a:lnTo>
                  <a:pt x="746900" y="2647641"/>
                </a:lnTo>
                <a:lnTo>
                  <a:pt x="1013481" y="2440249"/>
                </a:lnTo>
                <a:lnTo>
                  <a:pt x="1006383" y="2427632"/>
                </a:lnTo>
                <a:lnTo>
                  <a:pt x="744534" y="2631081"/>
                </a:lnTo>
                <a:lnTo>
                  <a:pt x="744534" y="2284114"/>
                </a:lnTo>
                <a:lnTo>
                  <a:pt x="866783" y="2189486"/>
                </a:lnTo>
                <a:lnTo>
                  <a:pt x="860473" y="2178447"/>
                </a:lnTo>
                <a:lnTo>
                  <a:pt x="738225" y="2273074"/>
                </a:lnTo>
                <a:lnTo>
                  <a:pt x="373056" y="1995500"/>
                </a:lnTo>
                <a:lnTo>
                  <a:pt x="732704" y="1716349"/>
                </a:lnTo>
                <a:close/>
                <a:moveTo>
                  <a:pt x="1480393" y="1355976"/>
                </a:moveTo>
                <a:lnTo>
                  <a:pt x="1480393" y="1702944"/>
                </a:lnTo>
                <a:lnTo>
                  <a:pt x="1391269" y="1771549"/>
                </a:lnTo>
                <a:lnTo>
                  <a:pt x="1399156" y="1781800"/>
                </a:lnTo>
                <a:lnTo>
                  <a:pt x="1483547" y="1716349"/>
                </a:lnTo>
                <a:lnTo>
                  <a:pt x="1848716" y="1993923"/>
                </a:lnTo>
                <a:lnTo>
                  <a:pt x="1658639" y="2141384"/>
                </a:lnTo>
                <a:lnTo>
                  <a:pt x="1489068" y="2273074"/>
                </a:lnTo>
                <a:lnTo>
                  <a:pt x="1123900" y="1995500"/>
                </a:lnTo>
                <a:lnTo>
                  <a:pt x="1398368" y="1782588"/>
                </a:lnTo>
                <a:lnTo>
                  <a:pt x="1390481" y="1771549"/>
                </a:lnTo>
                <a:lnTo>
                  <a:pt x="1118379" y="1982883"/>
                </a:lnTo>
                <a:lnTo>
                  <a:pt x="1118379" y="1636704"/>
                </a:lnTo>
                <a:lnTo>
                  <a:pt x="1230374" y="1549963"/>
                </a:lnTo>
                <a:lnTo>
                  <a:pt x="1480393" y="1355976"/>
                </a:lnTo>
                <a:close/>
                <a:moveTo>
                  <a:pt x="1110492" y="1064997"/>
                </a:moveTo>
                <a:lnTo>
                  <a:pt x="1475660" y="1342571"/>
                </a:lnTo>
                <a:lnTo>
                  <a:pt x="1223276" y="1538923"/>
                </a:lnTo>
                <a:lnTo>
                  <a:pt x="1230374" y="1549963"/>
                </a:lnTo>
                <a:lnTo>
                  <a:pt x="1222487" y="1539711"/>
                </a:lnTo>
                <a:lnTo>
                  <a:pt x="1112069" y="1625665"/>
                </a:lnTo>
                <a:lnTo>
                  <a:pt x="746900" y="1348091"/>
                </a:lnTo>
                <a:lnTo>
                  <a:pt x="1110492" y="1064997"/>
                </a:lnTo>
                <a:close/>
                <a:moveTo>
                  <a:pt x="1488280" y="413645"/>
                </a:moveTo>
                <a:lnTo>
                  <a:pt x="1498533" y="421530"/>
                </a:lnTo>
                <a:lnTo>
                  <a:pt x="1853448" y="691218"/>
                </a:lnTo>
                <a:lnTo>
                  <a:pt x="1489068" y="973524"/>
                </a:lnTo>
                <a:lnTo>
                  <a:pt x="1123900" y="695950"/>
                </a:lnTo>
                <a:lnTo>
                  <a:pt x="1488280" y="413645"/>
                </a:lnTo>
                <a:close/>
                <a:moveTo>
                  <a:pt x="1493012" y="117464"/>
                </a:moveTo>
                <a:lnTo>
                  <a:pt x="42118086" y="0"/>
                </a:lnTo>
                <a:lnTo>
                  <a:pt x="42198532" y="7004830"/>
                </a:lnTo>
                <a:lnTo>
                  <a:pt x="843615" y="6975464"/>
                </a:lnTo>
                <a:lnTo>
                  <a:pt x="810785" y="6950504"/>
                </a:lnTo>
                <a:lnTo>
                  <a:pt x="746900" y="6901934"/>
                </a:lnTo>
                <a:lnTo>
                  <a:pt x="746900" y="6547081"/>
                </a:lnTo>
                <a:lnTo>
                  <a:pt x="1019002" y="6335746"/>
                </a:lnTo>
                <a:lnTo>
                  <a:pt x="1012693" y="6323918"/>
                </a:lnTo>
                <a:lnTo>
                  <a:pt x="1019791" y="6334957"/>
                </a:lnTo>
                <a:lnTo>
                  <a:pt x="1110492" y="6264775"/>
                </a:lnTo>
                <a:lnTo>
                  <a:pt x="1489068" y="6553389"/>
                </a:lnTo>
                <a:lnTo>
                  <a:pt x="1870800" y="6257678"/>
                </a:lnTo>
                <a:lnTo>
                  <a:pt x="1870800" y="6139394"/>
                </a:lnTo>
                <a:lnTo>
                  <a:pt x="1857392" y="6144914"/>
                </a:lnTo>
                <a:lnTo>
                  <a:pt x="1857392" y="6251370"/>
                </a:lnTo>
                <a:lnTo>
                  <a:pt x="1495378" y="6531309"/>
                </a:lnTo>
                <a:lnTo>
                  <a:pt x="1495378" y="6185131"/>
                </a:lnTo>
                <a:lnTo>
                  <a:pt x="1857392" y="5904403"/>
                </a:lnTo>
                <a:lnTo>
                  <a:pt x="1857392" y="6144125"/>
                </a:lnTo>
                <a:lnTo>
                  <a:pt x="1870800" y="6138605"/>
                </a:lnTo>
                <a:lnTo>
                  <a:pt x="1870800" y="5887843"/>
                </a:lnTo>
                <a:lnTo>
                  <a:pt x="1739875" y="5788484"/>
                </a:lnTo>
                <a:lnTo>
                  <a:pt x="1497744" y="5604749"/>
                </a:lnTo>
                <a:lnTo>
                  <a:pt x="1497744" y="5424957"/>
                </a:lnTo>
                <a:lnTo>
                  <a:pt x="1484336" y="5427322"/>
                </a:lnTo>
                <a:lnTo>
                  <a:pt x="1484336" y="5598440"/>
                </a:lnTo>
                <a:lnTo>
                  <a:pt x="1122322" y="5879169"/>
                </a:lnTo>
                <a:lnTo>
                  <a:pt x="1122322" y="5532990"/>
                </a:lnTo>
                <a:lnTo>
                  <a:pt x="1292682" y="5400511"/>
                </a:lnTo>
                <a:lnTo>
                  <a:pt x="1285583" y="5390260"/>
                </a:lnTo>
                <a:lnTo>
                  <a:pt x="1116013" y="5521161"/>
                </a:lnTo>
                <a:lnTo>
                  <a:pt x="750844" y="5243588"/>
                </a:lnTo>
                <a:lnTo>
                  <a:pt x="1025312" y="5030676"/>
                </a:lnTo>
                <a:lnTo>
                  <a:pt x="1110492" y="4965225"/>
                </a:lnTo>
                <a:lnTo>
                  <a:pt x="1475660" y="5242799"/>
                </a:lnTo>
                <a:lnTo>
                  <a:pt x="1285583" y="5389472"/>
                </a:lnTo>
                <a:lnTo>
                  <a:pt x="1293470" y="5400511"/>
                </a:lnTo>
                <a:lnTo>
                  <a:pt x="1484336" y="5252262"/>
                </a:lnTo>
                <a:lnTo>
                  <a:pt x="1484336" y="5426534"/>
                </a:lnTo>
                <a:lnTo>
                  <a:pt x="1497744" y="5424168"/>
                </a:lnTo>
                <a:lnTo>
                  <a:pt x="1497744" y="5246742"/>
                </a:lnTo>
                <a:lnTo>
                  <a:pt x="1513518" y="5234125"/>
                </a:lnTo>
                <a:lnTo>
                  <a:pt x="1513518" y="5217565"/>
                </a:lnTo>
                <a:lnTo>
                  <a:pt x="1495378" y="5231759"/>
                </a:lnTo>
                <a:lnTo>
                  <a:pt x="1495378" y="4885580"/>
                </a:lnTo>
                <a:lnTo>
                  <a:pt x="1513518" y="4871386"/>
                </a:lnTo>
                <a:lnTo>
                  <a:pt x="1513518" y="4854826"/>
                </a:lnTo>
                <a:lnTo>
                  <a:pt x="1489068" y="4873752"/>
                </a:lnTo>
                <a:lnTo>
                  <a:pt x="1123900" y="4596178"/>
                </a:lnTo>
                <a:lnTo>
                  <a:pt x="1488280" y="4313873"/>
                </a:lnTo>
                <a:lnTo>
                  <a:pt x="1853448" y="4591447"/>
                </a:lnTo>
                <a:lnTo>
                  <a:pt x="1514307" y="4854826"/>
                </a:lnTo>
                <a:lnTo>
                  <a:pt x="1514307" y="4870598"/>
                </a:lnTo>
                <a:lnTo>
                  <a:pt x="1857392" y="4604852"/>
                </a:lnTo>
                <a:lnTo>
                  <a:pt x="1857392" y="4951031"/>
                </a:lnTo>
                <a:lnTo>
                  <a:pt x="1514307" y="5217565"/>
                </a:lnTo>
                <a:lnTo>
                  <a:pt x="1514307" y="5234125"/>
                </a:lnTo>
                <a:lnTo>
                  <a:pt x="1870800" y="4957339"/>
                </a:lnTo>
                <a:lnTo>
                  <a:pt x="1870800" y="4588292"/>
                </a:lnTo>
                <a:lnTo>
                  <a:pt x="1497744" y="4304410"/>
                </a:lnTo>
                <a:lnTo>
                  <a:pt x="1497744" y="3956654"/>
                </a:lnTo>
                <a:lnTo>
                  <a:pt x="1484336" y="3966905"/>
                </a:lnTo>
                <a:lnTo>
                  <a:pt x="1484336" y="4299679"/>
                </a:lnTo>
                <a:lnTo>
                  <a:pt x="1122322" y="4579618"/>
                </a:lnTo>
                <a:lnTo>
                  <a:pt x="1122322" y="4233439"/>
                </a:lnTo>
                <a:lnTo>
                  <a:pt x="1484336" y="3952712"/>
                </a:lnTo>
                <a:lnTo>
                  <a:pt x="1484336" y="3966117"/>
                </a:lnTo>
                <a:lnTo>
                  <a:pt x="1497744" y="3955866"/>
                </a:lnTo>
                <a:lnTo>
                  <a:pt x="1497744" y="3936152"/>
                </a:lnTo>
                <a:lnTo>
                  <a:pt x="1136519" y="3661732"/>
                </a:lnTo>
                <a:lnTo>
                  <a:pt x="1125477" y="3669618"/>
                </a:lnTo>
                <a:lnTo>
                  <a:pt x="1135730" y="3660943"/>
                </a:lnTo>
                <a:lnTo>
                  <a:pt x="1119956" y="3649115"/>
                </a:lnTo>
                <a:lnTo>
                  <a:pt x="1119956" y="3637286"/>
                </a:lnTo>
                <a:lnTo>
                  <a:pt x="1106548" y="3637286"/>
                </a:lnTo>
                <a:lnTo>
                  <a:pt x="1106548" y="3649903"/>
                </a:lnTo>
                <a:lnTo>
                  <a:pt x="744534" y="3929843"/>
                </a:lnTo>
                <a:lnTo>
                  <a:pt x="744534" y="3612841"/>
                </a:lnTo>
                <a:lnTo>
                  <a:pt x="744534" y="3584453"/>
                </a:lnTo>
                <a:lnTo>
                  <a:pt x="1106548" y="3303725"/>
                </a:lnTo>
                <a:lnTo>
                  <a:pt x="1106548" y="3617573"/>
                </a:lnTo>
                <a:lnTo>
                  <a:pt x="1106548" y="3636498"/>
                </a:lnTo>
                <a:lnTo>
                  <a:pt x="1119956" y="3636498"/>
                </a:lnTo>
                <a:lnTo>
                  <a:pt x="1119956" y="3298205"/>
                </a:lnTo>
                <a:lnTo>
                  <a:pt x="1392847" y="3086870"/>
                </a:lnTo>
                <a:lnTo>
                  <a:pt x="1483547" y="3016688"/>
                </a:lnTo>
                <a:lnTo>
                  <a:pt x="1862913" y="3304513"/>
                </a:lnTo>
                <a:lnTo>
                  <a:pt x="2243855" y="3008803"/>
                </a:lnTo>
                <a:lnTo>
                  <a:pt x="2243855" y="2891307"/>
                </a:lnTo>
                <a:lnTo>
                  <a:pt x="2231236" y="2896827"/>
                </a:lnTo>
                <a:lnTo>
                  <a:pt x="2231236" y="3002494"/>
                </a:lnTo>
                <a:lnTo>
                  <a:pt x="1869222" y="3283222"/>
                </a:lnTo>
                <a:lnTo>
                  <a:pt x="1869222" y="2937043"/>
                </a:lnTo>
                <a:lnTo>
                  <a:pt x="2231236" y="2656315"/>
                </a:lnTo>
                <a:lnTo>
                  <a:pt x="2231236" y="2896038"/>
                </a:lnTo>
                <a:lnTo>
                  <a:pt x="2243855" y="2890518"/>
                </a:lnTo>
                <a:lnTo>
                  <a:pt x="2243855" y="2639755"/>
                </a:lnTo>
                <a:lnTo>
                  <a:pt x="2113720" y="2540397"/>
                </a:lnTo>
                <a:lnTo>
                  <a:pt x="2100312" y="2546705"/>
                </a:lnTo>
                <a:lnTo>
                  <a:pt x="2226503" y="2642910"/>
                </a:lnTo>
                <a:lnTo>
                  <a:pt x="1862124" y="2925215"/>
                </a:lnTo>
                <a:lnTo>
                  <a:pt x="1496955" y="2647641"/>
                </a:lnTo>
                <a:lnTo>
                  <a:pt x="1861335" y="2365336"/>
                </a:lnTo>
                <a:lnTo>
                  <a:pt x="2099523" y="2545916"/>
                </a:lnTo>
                <a:lnTo>
                  <a:pt x="2112931" y="2539608"/>
                </a:lnTo>
                <a:lnTo>
                  <a:pt x="1870800" y="2355873"/>
                </a:lnTo>
                <a:lnTo>
                  <a:pt x="1870800" y="2176869"/>
                </a:lnTo>
                <a:lnTo>
                  <a:pt x="1857392" y="2178447"/>
                </a:lnTo>
                <a:lnTo>
                  <a:pt x="1857392" y="2350353"/>
                </a:lnTo>
                <a:lnTo>
                  <a:pt x="1496167" y="2631081"/>
                </a:lnTo>
                <a:lnTo>
                  <a:pt x="1496167" y="2284114"/>
                </a:lnTo>
                <a:lnTo>
                  <a:pt x="1666526" y="2152424"/>
                </a:lnTo>
                <a:lnTo>
                  <a:pt x="1658639" y="2141384"/>
                </a:lnTo>
                <a:lnTo>
                  <a:pt x="1666526" y="2151636"/>
                </a:lnTo>
                <a:lnTo>
                  <a:pt x="1857392" y="2003386"/>
                </a:lnTo>
                <a:lnTo>
                  <a:pt x="1857392" y="2177658"/>
                </a:lnTo>
                <a:lnTo>
                  <a:pt x="1870800" y="2176081"/>
                </a:lnTo>
                <a:lnTo>
                  <a:pt x="1870800" y="1998654"/>
                </a:lnTo>
                <a:lnTo>
                  <a:pt x="1886574" y="1986037"/>
                </a:lnTo>
                <a:lnTo>
                  <a:pt x="1886574" y="1969478"/>
                </a:lnTo>
                <a:lnTo>
                  <a:pt x="1869222" y="1982883"/>
                </a:lnTo>
                <a:lnTo>
                  <a:pt x="1869222" y="1636704"/>
                </a:lnTo>
                <a:lnTo>
                  <a:pt x="1886574" y="1623299"/>
                </a:lnTo>
                <a:lnTo>
                  <a:pt x="1886574" y="1606739"/>
                </a:lnTo>
                <a:lnTo>
                  <a:pt x="1862124" y="1625665"/>
                </a:lnTo>
                <a:lnTo>
                  <a:pt x="1496955" y="1348091"/>
                </a:lnTo>
                <a:lnTo>
                  <a:pt x="1861335" y="1064997"/>
                </a:lnTo>
                <a:lnTo>
                  <a:pt x="2226503" y="1342571"/>
                </a:lnTo>
                <a:lnTo>
                  <a:pt x="1887362" y="1605951"/>
                </a:lnTo>
                <a:lnTo>
                  <a:pt x="1887362" y="1622510"/>
                </a:lnTo>
                <a:lnTo>
                  <a:pt x="2231236" y="1355976"/>
                </a:lnTo>
                <a:lnTo>
                  <a:pt x="2231236" y="1702944"/>
                </a:lnTo>
                <a:lnTo>
                  <a:pt x="1887362" y="1968689"/>
                </a:lnTo>
                <a:lnTo>
                  <a:pt x="1887362" y="1985249"/>
                </a:lnTo>
                <a:lnTo>
                  <a:pt x="2243855" y="1709252"/>
                </a:lnTo>
                <a:lnTo>
                  <a:pt x="2243855" y="1339416"/>
                </a:lnTo>
                <a:lnTo>
                  <a:pt x="1870800" y="1056323"/>
                </a:lnTo>
                <a:lnTo>
                  <a:pt x="1870800" y="707778"/>
                </a:lnTo>
                <a:lnTo>
                  <a:pt x="1857392" y="718030"/>
                </a:lnTo>
                <a:lnTo>
                  <a:pt x="1857392" y="1050803"/>
                </a:lnTo>
                <a:lnTo>
                  <a:pt x="1496167" y="1331531"/>
                </a:lnTo>
                <a:lnTo>
                  <a:pt x="1496167" y="985352"/>
                </a:lnTo>
                <a:lnTo>
                  <a:pt x="1857392" y="704624"/>
                </a:lnTo>
                <a:lnTo>
                  <a:pt x="1857392" y="717241"/>
                </a:lnTo>
                <a:lnTo>
                  <a:pt x="1870800" y="706990"/>
                </a:lnTo>
                <a:lnTo>
                  <a:pt x="1870800" y="688064"/>
                </a:lnTo>
                <a:lnTo>
                  <a:pt x="1509574" y="412856"/>
                </a:lnTo>
                <a:lnTo>
                  <a:pt x="1498533" y="421530"/>
                </a:lnTo>
                <a:lnTo>
                  <a:pt x="1508786" y="412856"/>
                </a:lnTo>
                <a:lnTo>
                  <a:pt x="1493012" y="401028"/>
                </a:lnTo>
                <a:lnTo>
                  <a:pt x="1493012" y="119417"/>
                </a:lnTo>
                <a:lnTo>
                  <a:pt x="1493012" y="117464"/>
                </a:lnTo>
                <a:close/>
                <a:moveTo>
                  <a:pt x="1398859" y="117464"/>
                </a:moveTo>
                <a:lnTo>
                  <a:pt x="1480393" y="117464"/>
                </a:lnTo>
                <a:lnTo>
                  <a:pt x="1480393" y="201868"/>
                </a:lnTo>
                <a:lnTo>
                  <a:pt x="1480393" y="401028"/>
                </a:lnTo>
                <a:lnTo>
                  <a:pt x="1118379" y="681756"/>
                </a:lnTo>
                <a:lnTo>
                  <a:pt x="1118379" y="335577"/>
                </a:lnTo>
                <a:lnTo>
                  <a:pt x="1379242" y="132719"/>
                </a:lnTo>
                <a:lnTo>
                  <a:pt x="1398859" y="117464"/>
                </a:lnTo>
                <a:close/>
                <a:moveTo>
                  <a:pt x="840168" y="117464"/>
                </a:moveTo>
                <a:lnTo>
                  <a:pt x="1377550" y="117464"/>
                </a:lnTo>
                <a:lnTo>
                  <a:pt x="1301753" y="176360"/>
                </a:lnTo>
                <a:lnTo>
                  <a:pt x="1112069" y="323748"/>
                </a:lnTo>
                <a:lnTo>
                  <a:pt x="857417" y="130551"/>
                </a:lnTo>
                <a:lnTo>
                  <a:pt x="840168" y="117464"/>
                </a:lnTo>
                <a:close/>
              </a:path>
            </a:pathLst>
          </a:custGeom>
          <a:solidFill>
            <a:schemeClr val="bg1">
              <a:lumMod val="65000"/>
            </a:schemeClr>
          </a:solidFill>
        </p:spPr>
        <p:txBody>
          <a:bodyPr wrap="square" tIns="540000" rIns="540000">
            <a:noAutofit/>
          </a:bodyPr>
          <a:lstStyle>
            <a:lvl1pPr algn="r">
              <a:defRPr>
                <a:solidFill>
                  <a:schemeClr val="accent2">
                    <a:lumMod val="40000"/>
                    <a:lumOff val="60000"/>
                  </a:schemeClr>
                </a:solidFill>
              </a:defRPr>
            </a:lvl1pPr>
          </a:lstStyle>
          <a:p>
            <a:pPr>
              <a:defRPr/>
            </a:pPr>
            <a:r>
              <a:rPr lang="fr-FR"/>
              <a:t>Insérez ou glissez votre image ici</a:t>
            </a:r>
            <a:endParaRPr/>
          </a:p>
        </p:txBody>
      </p:sp>
      <p:sp>
        <p:nvSpPr>
          <p:cNvPr id="2" name="Titre 1"/>
          <p:cNvSpPr>
            <a:spLocks noGrp="1"/>
          </p:cNvSpPr>
          <p:nvPr>
            <p:ph type="title"/>
          </p:nvPr>
        </p:nvSpPr>
        <p:spPr bwMode="auto"/>
        <p:txBody>
          <a:bodyPr/>
          <a:lstStyle>
            <a:lvl1pPr>
              <a:defRPr>
                <a:solidFill>
                  <a:schemeClr val="tx1"/>
                </a:solidFill>
              </a:defRPr>
            </a:lvl1pPr>
          </a:lstStyle>
          <a:p>
            <a:pPr>
              <a:defRPr/>
            </a:pPr>
            <a:r>
              <a:rPr lang="fr-FR"/>
              <a:t>Modifiez le style du titre</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PhAnim="0" preserve="1" userDrawn="1">
  <p:cSld name="1_Titre et contenu">
    <p:spTree>
      <p:nvGrpSpPr>
        <p:cNvPr id="1" name=""/>
        <p:cNvGrpSpPr/>
        <p:nvPr/>
      </p:nvGrpSpPr>
      <p:grpSpPr bwMode="auto">
        <a:xfrm>
          <a:off x="0" y="0"/>
          <a:ext cx="0" cy="0"/>
          <a:chOff x="0" y="0"/>
          <a:chExt cx="0" cy="0"/>
        </a:xfrm>
      </p:grpSpPr>
      <p:sp>
        <p:nvSpPr>
          <p:cNvPr id="3" name="Espace réservé du contenu 2"/>
          <p:cNvSpPr>
            <a:spLocks noGrp="1"/>
          </p:cNvSpPr>
          <p:nvPr>
            <p:ph idx="1"/>
          </p:nvPr>
        </p:nvSpPr>
        <p:spPr bwMode="auto"/>
        <p:txBody>
          <a:bodyPr/>
          <a:lstStyle/>
          <a:p>
            <a:pPr lvl="0">
              <a:defRPr/>
            </a:pPr>
            <a:r>
              <a:rPr lang="fr-FR"/>
              <a:t>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p>
        </p:txBody>
      </p:sp>
      <p:sp>
        <p:nvSpPr>
          <p:cNvPr id="4" name="Espace réservé de la date 3"/>
          <p:cNvSpPr>
            <a:spLocks noGrp="1"/>
          </p:cNvSpPr>
          <p:nvPr>
            <p:ph type="dt" sz="half" idx="10"/>
          </p:nvPr>
        </p:nvSpPr>
        <p:spPr bwMode="auto"/>
        <p:txBody>
          <a:bodyPr/>
          <a:lstStyle/>
          <a:p>
            <a:pPr>
              <a:defRPr/>
            </a:pPr>
            <a:endParaRPr/>
          </a:p>
        </p:txBody>
      </p:sp>
      <p:sp>
        <p:nvSpPr>
          <p:cNvPr id="5" name="Espace réservé du pied de page 4"/>
          <p:cNvSpPr>
            <a:spLocks noGrp="1"/>
          </p:cNvSpPr>
          <p:nvPr>
            <p:ph type="ftr" sz="quarter" idx="11"/>
          </p:nvPr>
        </p:nvSpPr>
        <p:spPr bwMode="auto"/>
        <p:txBody>
          <a:bodyPr/>
          <a:lstStyle/>
          <a:p>
            <a:pPr>
              <a:defRPr/>
            </a:pPr>
            <a:endParaRPr/>
          </a:p>
        </p:txBody>
      </p:sp>
      <p:sp>
        <p:nvSpPr>
          <p:cNvPr id="6" name="Espace réservé du numéro de diapositive 5"/>
          <p:cNvSpPr>
            <a:spLocks noGrp="1"/>
          </p:cNvSpPr>
          <p:nvPr>
            <p:ph type="sldNum" sz="quarter" idx="12"/>
          </p:nvPr>
        </p:nvSpPr>
        <p:spPr bwMode="auto"/>
        <p:txBody>
          <a:bodyPr/>
          <a:lstStyle/>
          <a:p>
            <a:pPr>
              <a:defRPr/>
            </a:pPr>
            <a:fld id="{0CBC77A0-1F4E-42FF-9FFC-F45C3A64AF90}" type="slidenum">
              <a:rPr lang="fr-FR"/>
              <a:t>‹N°›</a:t>
            </a:fld>
            <a:endParaRPr lang="fr-FR"/>
          </a:p>
        </p:txBody>
      </p:sp>
      <p:sp>
        <p:nvSpPr>
          <p:cNvPr id="7" name="ZoneTexte 6"/>
          <p:cNvSpPr txBox="1"/>
          <p:nvPr userDrawn="1"/>
        </p:nvSpPr>
        <p:spPr bwMode="auto">
          <a:xfrm>
            <a:off x="-101600" y="-276999"/>
            <a:ext cx="12192000" cy="276999"/>
          </a:xfrm>
          <a:prstGeom prst="rect">
            <a:avLst/>
          </a:prstGeom>
          <a:noFill/>
        </p:spPr>
        <p:txBody>
          <a:bodyPr wrap="square" rtlCol="0">
            <a:spAutoFit/>
          </a:bodyPr>
          <a:lstStyle/>
          <a:p>
            <a:pPr>
              <a:defRPr/>
            </a:pPr>
            <a:r>
              <a:rPr lang="fr-FR" sz="1200">
                <a:solidFill>
                  <a:schemeClr val="bg1">
                    <a:lumMod val="50000"/>
                  </a:schemeClr>
                </a:solidFill>
              </a:rPr>
              <a:t>Disposition : Titre et contenu</a:t>
            </a:r>
            <a:endParaRPr/>
          </a:p>
        </p:txBody>
      </p:sp>
      <p:pic>
        <p:nvPicPr>
          <p:cNvPr id="9" name="PATTERN CARRE DECAL"/>
          <p:cNvPicPr>
            <a:picLocks noChangeAspect="1"/>
          </p:cNvPicPr>
          <p:nvPr userDrawn="1"/>
        </p:nvPicPr>
        <p:blipFill>
          <a:blip r:embed="rId2"/>
          <a:srcRect l="17494" t="76060" r="18769" b="-33262"/>
          <a:stretch/>
        </p:blipFill>
        <p:spPr bwMode="auto">
          <a:xfrm>
            <a:off x="9626600" y="-1"/>
            <a:ext cx="2565400" cy="1515209"/>
          </a:xfrm>
          <a:prstGeom prst="rect">
            <a:avLst/>
          </a:prstGeom>
        </p:spPr>
      </p:pic>
      <p:sp>
        <p:nvSpPr>
          <p:cNvPr id="10" name="Titre 10"/>
          <p:cNvSpPr>
            <a:spLocks noGrp="1"/>
          </p:cNvSpPr>
          <p:nvPr>
            <p:ph type="title"/>
          </p:nvPr>
        </p:nvSpPr>
        <p:spPr bwMode="auto">
          <a:xfrm>
            <a:off x="623888" y="314036"/>
            <a:ext cx="10836275" cy="871826"/>
          </a:xfrm>
        </p:spPr>
        <p:txBody>
          <a:bodyPr/>
          <a:lstStyle>
            <a:lvl1pPr>
              <a:defRPr>
                <a:solidFill>
                  <a:schemeClr val="tx2"/>
                </a:solidFill>
              </a:defRPr>
            </a:lvl1pPr>
          </a:lstStyle>
          <a:p>
            <a:pPr>
              <a:defRPr/>
            </a:pPr>
            <a:r>
              <a:rPr lang="fr-FR"/>
              <a:t>Modifiez le style du titre</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PhAnim="0" preserve="1" userDrawn="1">
  <p:cSld name="Titre seul">
    <p:spTree>
      <p:nvGrpSpPr>
        <p:cNvPr id="1" name=""/>
        <p:cNvGrpSpPr/>
        <p:nvPr/>
      </p:nvGrpSpPr>
      <p:grpSpPr bwMode="auto">
        <a:xfrm>
          <a:off x="0" y="0"/>
          <a:ext cx="0" cy="0"/>
          <a:chOff x="0" y="0"/>
          <a:chExt cx="0" cy="0"/>
        </a:xfrm>
      </p:grpSpPr>
      <p:sp>
        <p:nvSpPr>
          <p:cNvPr id="3" name="Espace réservé de la date 2"/>
          <p:cNvSpPr>
            <a:spLocks noGrp="1"/>
          </p:cNvSpPr>
          <p:nvPr>
            <p:ph type="dt" sz="half" idx="10"/>
          </p:nvPr>
        </p:nvSpPr>
        <p:spPr bwMode="auto"/>
        <p:txBody>
          <a:bodyPr/>
          <a:lstStyle/>
          <a:p>
            <a:pPr>
              <a:defRPr/>
            </a:pPr>
            <a:endParaRPr/>
          </a:p>
        </p:txBody>
      </p:sp>
      <p:sp>
        <p:nvSpPr>
          <p:cNvPr id="4" name="Espace réservé du pied de page 3"/>
          <p:cNvSpPr>
            <a:spLocks noGrp="1"/>
          </p:cNvSpPr>
          <p:nvPr>
            <p:ph type="ftr" sz="quarter" idx="11"/>
          </p:nvPr>
        </p:nvSpPr>
        <p:spPr bwMode="auto"/>
        <p:txBody>
          <a:bodyPr/>
          <a:lstStyle/>
          <a:p>
            <a:pPr>
              <a:defRPr/>
            </a:pPr>
            <a:endParaRPr/>
          </a:p>
        </p:txBody>
      </p:sp>
      <p:sp>
        <p:nvSpPr>
          <p:cNvPr id="5" name="Espace réservé du numéro de diapositive 4"/>
          <p:cNvSpPr>
            <a:spLocks noGrp="1"/>
          </p:cNvSpPr>
          <p:nvPr>
            <p:ph type="sldNum" sz="quarter" idx="12"/>
          </p:nvPr>
        </p:nvSpPr>
        <p:spPr bwMode="auto"/>
        <p:txBody>
          <a:bodyPr/>
          <a:lstStyle/>
          <a:p>
            <a:pPr>
              <a:defRPr/>
            </a:pPr>
            <a:fld id="{0CBC77A0-1F4E-42FF-9FFC-F45C3A64AF90}" type="slidenum">
              <a:rPr lang="fr-FR"/>
              <a:t>‹N°›</a:t>
            </a:fld>
            <a:endParaRPr lang="fr-FR"/>
          </a:p>
        </p:txBody>
      </p:sp>
      <p:sp>
        <p:nvSpPr>
          <p:cNvPr id="6" name="ZoneTexte 5"/>
          <p:cNvSpPr txBox="1"/>
          <p:nvPr userDrawn="1"/>
        </p:nvSpPr>
        <p:spPr bwMode="auto">
          <a:xfrm>
            <a:off x="-101600" y="-276999"/>
            <a:ext cx="12192000" cy="276999"/>
          </a:xfrm>
          <a:prstGeom prst="rect">
            <a:avLst/>
          </a:prstGeom>
          <a:noFill/>
        </p:spPr>
        <p:txBody>
          <a:bodyPr wrap="square" rtlCol="0">
            <a:spAutoFit/>
          </a:bodyPr>
          <a:lstStyle/>
          <a:p>
            <a:pPr>
              <a:defRPr/>
            </a:pPr>
            <a:r>
              <a:rPr lang="fr-FR" sz="1200">
                <a:solidFill>
                  <a:schemeClr val="bg1">
                    <a:lumMod val="50000"/>
                  </a:schemeClr>
                </a:solidFill>
              </a:rPr>
              <a:t>Disposition : Titre seul</a:t>
            </a:r>
            <a:endParaRPr/>
          </a:p>
        </p:txBody>
      </p:sp>
      <p:pic>
        <p:nvPicPr>
          <p:cNvPr id="8" name="PATTERN CARRE DECAL"/>
          <p:cNvPicPr>
            <a:picLocks noChangeAspect="1"/>
          </p:cNvPicPr>
          <p:nvPr userDrawn="1"/>
        </p:nvPicPr>
        <p:blipFill>
          <a:blip r:embed="rId2"/>
          <a:srcRect l="17494" t="76060" r="18769" b="-33262"/>
          <a:stretch/>
        </p:blipFill>
        <p:spPr bwMode="auto">
          <a:xfrm>
            <a:off x="9626600" y="-1"/>
            <a:ext cx="2565400" cy="1515209"/>
          </a:xfrm>
          <a:prstGeom prst="rect">
            <a:avLst/>
          </a:prstGeom>
        </p:spPr>
      </p:pic>
      <p:sp>
        <p:nvSpPr>
          <p:cNvPr id="9" name="Titre 10"/>
          <p:cNvSpPr>
            <a:spLocks noGrp="1"/>
          </p:cNvSpPr>
          <p:nvPr>
            <p:ph type="title"/>
          </p:nvPr>
        </p:nvSpPr>
        <p:spPr bwMode="auto">
          <a:xfrm>
            <a:off x="623888" y="314036"/>
            <a:ext cx="10836275" cy="871826"/>
          </a:xfrm>
        </p:spPr>
        <p:txBody>
          <a:bodyPr/>
          <a:lstStyle>
            <a:lvl1pPr>
              <a:defRPr>
                <a:solidFill>
                  <a:schemeClr val="tx2"/>
                </a:solidFill>
              </a:defRPr>
            </a:lvl1pPr>
          </a:lstStyle>
          <a:p>
            <a:pPr>
              <a:defRPr/>
            </a:pPr>
            <a:r>
              <a:rPr lang="fr-FR"/>
              <a:t>Modifiez le style du titre</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PhAnim="0" type="blank" preserve="1" userDrawn="1">
  <p:cSld name="Vide">
    <p:spTree>
      <p:nvGrpSpPr>
        <p:cNvPr id="1" name=""/>
        <p:cNvGrpSpPr/>
        <p:nvPr/>
      </p:nvGrpSpPr>
      <p:grpSpPr bwMode="auto">
        <a:xfrm>
          <a:off x="0" y="0"/>
          <a:ext cx="0" cy="0"/>
          <a:chOff x="0" y="0"/>
          <a:chExt cx="0" cy="0"/>
        </a:xfrm>
      </p:grpSpPr>
      <p:sp>
        <p:nvSpPr>
          <p:cNvPr id="2" name="Espace réservé de la date 1"/>
          <p:cNvSpPr>
            <a:spLocks noGrp="1"/>
          </p:cNvSpPr>
          <p:nvPr>
            <p:ph type="dt" sz="half" idx="10"/>
          </p:nvPr>
        </p:nvSpPr>
        <p:spPr bwMode="auto"/>
        <p:txBody>
          <a:bodyPr/>
          <a:lstStyle/>
          <a:p>
            <a:pPr>
              <a:defRPr/>
            </a:pPr>
            <a:endParaRPr/>
          </a:p>
        </p:txBody>
      </p:sp>
      <p:sp>
        <p:nvSpPr>
          <p:cNvPr id="3" name="Espace réservé du pied de page 2"/>
          <p:cNvSpPr>
            <a:spLocks noGrp="1"/>
          </p:cNvSpPr>
          <p:nvPr>
            <p:ph type="ftr" sz="quarter" idx="11"/>
          </p:nvPr>
        </p:nvSpPr>
        <p:spPr bwMode="auto"/>
        <p:txBody>
          <a:bodyPr/>
          <a:lstStyle/>
          <a:p>
            <a:pPr>
              <a:defRPr/>
            </a:pPr>
            <a:endParaRPr/>
          </a:p>
        </p:txBody>
      </p:sp>
      <p:sp>
        <p:nvSpPr>
          <p:cNvPr id="4" name="Espace réservé du numéro de diapositive 3"/>
          <p:cNvSpPr>
            <a:spLocks noGrp="1"/>
          </p:cNvSpPr>
          <p:nvPr>
            <p:ph type="sldNum" sz="quarter" idx="12"/>
          </p:nvPr>
        </p:nvSpPr>
        <p:spPr bwMode="auto"/>
        <p:txBody>
          <a:bodyPr/>
          <a:lstStyle/>
          <a:p>
            <a:pPr>
              <a:defRPr/>
            </a:pPr>
            <a:fld id="{0CBC77A0-1F4E-42FF-9FFC-F45C3A64AF90}" type="slidenum">
              <a:rPr lang="fr-FR"/>
              <a:t>‹N°›</a:t>
            </a:fld>
            <a:endParaRPr lang="fr-FR"/>
          </a:p>
        </p:txBody>
      </p:sp>
      <p:sp>
        <p:nvSpPr>
          <p:cNvPr id="5" name="ZoneTexte 4"/>
          <p:cNvSpPr txBox="1"/>
          <p:nvPr userDrawn="1"/>
        </p:nvSpPr>
        <p:spPr bwMode="auto">
          <a:xfrm>
            <a:off x="-101600" y="-276999"/>
            <a:ext cx="12192000" cy="276999"/>
          </a:xfrm>
          <a:prstGeom prst="rect">
            <a:avLst/>
          </a:prstGeom>
          <a:noFill/>
        </p:spPr>
        <p:txBody>
          <a:bodyPr wrap="square" rtlCol="0">
            <a:spAutoFit/>
          </a:bodyPr>
          <a:lstStyle/>
          <a:p>
            <a:pPr>
              <a:defRPr/>
            </a:pPr>
            <a:r>
              <a:rPr lang="fr-FR" sz="1200">
                <a:solidFill>
                  <a:schemeClr val="bg1">
                    <a:lumMod val="50000"/>
                  </a:schemeClr>
                </a:solidFill>
              </a:rPr>
              <a:t>Disposition : Vide</a:t>
            </a:r>
            <a:endParaRPr/>
          </a:p>
        </p:txBody>
      </p:sp>
      <p:pic>
        <p:nvPicPr>
          <p:cNvPr id="7" name="PATTERN CARRE DECAL"/>
          <p:cNvPicPr>
            <a:picLocks noChangeAspect="1"/>
          </p:cNvPicPr>
          <p:nvPr userDrawn="1"/>
        </p:nvPicPr>
        <p:blipFill>
          <a:blip r:embed="rId2"/>
          <a:srcRect l="17494" t="76060" r="18769" b="-33262"/>
          <a:stretch/>
        </p:blipFill>
        <p:spPr bwMode="auto">
          <a:xfrm>
            <a:off x="9626600" y="-1"/>
            <a:ext cx="2565400" cy="1515209"/>
          </a:xfrm>
          <a:prstGeom prst="rect">
            <a:avLst/>
          </a:prstGeom>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PhAnim="0" preserve="1" userDrawn="1">
  <p:cSld name="Intervenants">
    <p:spTree>
      <p:nvGrpSpPr>
        <p:cNvPr id="1" name=""/>
        <p:cNvGrpSpPr/>
        <p:nvPr/>
      </p:nvGrpSpPr>
      <p:grpSpPr bwMode="auto">
        <a:xfrm>
          <a:off x="0" y="0"/>
          <a:ext cx="0" cy="0"/>
          <a:chOff x="0" y="0"/>
          <a:chExt cx="0" cy="0"/>
        </a:xfrm>
      </p:grpSpPr>
      <p:sp>
        <p:nvSpPr>
          <p:cNvPr id="35" name="Rectangle 34"/>
          <p:cNvSpPr/>
          <p:nvPr userDrawn="1"/>
        </p:nvSpPr>
        <p:spPr bwMode="auto">
          <a:xfrm>
            <a:off x="11460163" y="0"/>
            <a:ext cx="73183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defRPr/>
            </a:pPr>
            <a:endParaRPr lang="fr-FR"/>
          </a:p>
        </p:txBody>
      </p:sp>
      <p:sp>
        <p:nvSpPr>
          <p:cNvPr id="6" name="ZoneTexte 5"/>
          <p:cNvSpPr txBox="1"/>
          <p:nvPr userDrawn="1"/>
        </p:nvSpPr>
        <p:spPr bwMode="auto">
          <a:xfrm>
            <a:off x="-101600" y="-276999"/>
            <a:ext cx="12192000" cy="276999"/>
          </a:xfrm>
          <a:prstGeom prst="rect">
            <a:avLst/>
          </a:prstGeom>
          <a:noFill/>
        </p:spPr>
        <p:txBody>
          <a:bodyPr wrap="square" rtlCol="0">
            <a:spAutoFit/>
          </a:bodyPr>
          <a:lstStyle/>
          <a:p>
            <a:pPr>
              <a:defRPr/>
            </a:pPr>
            <a:r>
              <a:rPr lang="fr-FR" sz="1200">
                <a:solidFill>
                  <a:schemeClr val="bg1">
                    <a:lumMod val="50000"/>
                  </a:schemeClr>
                </a:solidFill>
              </a:rPr>
              <a:t>Disposition : Intervenants</a:t>
            </a:r>
            <a:endParaRPr/>
          </a:p>
        </p:txBody>
      </p:sp>
      <p:sp>
        <p:nvSpPr>
          <p:cNvPr id="7" name="Espace réservé de la date 6"/>
          <p:cNvSpPr>
            <a:spLocks noGrp="1"/>
          </p:cNvSpPr>
          <p:nvPr>
            <p:ph type="dt" sz="half" idx="10"/>
          </p:nvPr>
        </p:nvSpPr>
        <p:spPr bwMode="auto">
          <a:xfrm>
            <a:off x="9875538" y="6343650"/>
            <a:ext cx="1016000" cy="365125"/>
          </a:xfrm>
        </p:spPr>
        <p:txBody>
          <a:bodyPr/>
          <a:lstStyle/>
          <a:p>
            <a:pPr>
              <a:defRPr/>
            </a:pPr>
            <a:endParaRPr lang="fr-FR"/>
          </a:p>
        </p:txBody>
      </p:sp>
      <p:sp>
        <p:nvSpPr>
          <p:cNvPr id="8" name="Espace réservé du pied de page 7"/>
          <p:cNvSpPr>
            <a:spLocks noGrp="1"/>
          </p:cNvSpPr>
          <p:nvPr>
            <p:ph type="ftr" sz="quarter" idx="11"/>
          </p:nvPr>
        </p:nvSpPr>
        <p:spPr bwMode="auto"/>
        <p:txBody>
          <a:bodyPr/>
          <a:lstStyle/>
          <a:p>
            <a:pPr>
              <a:defRPr/>
            </a:pPr>
            <a:endParaRPr lang="fr-FR"/>
          </a:p>
        </p:txBody>
      </p:sp>
      <p:sp>
        <p:nvSpPr>
          <p:cNvPr id="9" name="Espace réservé du numéro de diapositive 8"/>
          <p:cNvSpPr>
            <a:spLocks noGrp="1"/>
          </p:cNvSpPr>
          <p:nvPr>
            <p:ph type="sldNum" sz="quarter" idx="12"/>
          </p:nvPr>
        </p:nvSpPr>
        <p:spPr bwMode="auto"/>
        <p:txBody>
          <a:bodyPr/>
          <a:lstStyle/>
          <a:p>
            <a:pPr>
              <a:defRPr/>
            </a:pPr>
            <a:fld id="{0CBC77A0-1F4E-42FF-9FFC-F45C3A64AF90}" type="slidenum">
              <a:rPr lang="fr-FR"/>
              <a:t>‹N°›</a:t>
            </a:fld>
            <a:endParaRPr lang="fr-FR"/>
          </a:p>
        </p:txBody>
      </p:sp>
      <p:sp>
        <p:nvSpPr>
          <p:cNvPr id="25" name="Espace réservé du texte 8"/>
          <p:cNvSpPr>
            <a:spLocks noGrp="1"/>
          </p:cNvSpPr>
          <p:nvPr>
            <p:ph type="body" sz="quarter" idx="13" hasCustomPrompt="1"/>
          </p:nvPr>
        </p:nvSpPr>
        <p:spPr bwMode="auto">
          <a:xfrm>
            <a:off x="407368" y="4583137"/>
            <a:ext cx="2592288" cy="909613"/>
          </a:xfrm>
        </p:spPr>
        <p:txBody>
          <a:bodyPr>
            <a:normAutofit/>
          </a:bodyPr>
          <a:lstStyle>
            <a:lvl1pPr algn="ctr">
              <a:lnSpc>
                <a:spcPts val="2000"/>
              </a:lnSpc>
              <a:defRPr sz="1800" b="1">
                <a:solidFill>
                  <a:schemeClr val="tx2"/>
                </a:solidFill>
              </a:defRPr>
            </a:lvl1pPr>
            <a:lvl2pPr marL="0" indent="0" algn="ctr">
              <a:lnSpc>
                <a:spcPts val="2000"/>
              </a:lnSpc>
              <a:buNone/>
              <a:defRPr sz="1600" i="1"/>
            </a:lvl2pPr>
          </a:lstStyle>
          <a:p>
            <a:pPr lvl="0">
              <a:defRPr/>
            </a:pPr>
            <a:r>
              <a:rPr lang="fr-FR"/>
              <a:t>Prénom NOM</a:t>
            </a:r>
            <a:endParaRPr/>
          </a:p>
          <a:p>
            <a:pPr lvl="1">
              <a:defRPr/>
            </a:pPr>
            <a:r>
              <a:rPr lang="fr-FR"/>
              <a:t>Fonctions</a:t>
            </a:r>
            <a:endParaRPr/>
          </a:p>
        </p:txBody>
      </p:sp>
      <p:sp>
        <p:nvSpPr>
          <p:cNvPr id="27" name="Espace réservé du texte 8"/>
          <p:cNvSpPr>
            <a:spLocks noGrp="1"/>
          </p:cNvSpPr>
          <p:nvPr>
            <p:ph type="body" sz="quarter" idx="16" hasCustomPrompt="1"/>
          </p:nvPr>
        </p:nvSpPr>
        <p:spPr bwMode="auto">
          <a:xfrm>
            <a:off x="3327251" y="4583137"/>
            <a:ext cx="2592288" cy="909613"/>
          </a:xfrm>
        </p:spPr>
        <p:txBody>
          <a:bodyPr>
            <a:normAutofit/>
          </a:bodyPr>
          <a:lstStyle>
            <a:lvl1pPr algn="ctr">
              <a:lnSpc>
                <a:spcPts val="2000"/>
              </a:lnSpc>
              <a:defRPr sz="1800" b="1">
                <a:solidFill>
                  <a:schemeClr val="tx2"/>
                </a:solidFill>
              </a:defRPr>
            </a:lvl1pPr>
            <a:lvl2pPr marL="0" indent="0" algn="ctr">
              <a:lnSpc>
                <a:spcPts val="2000"/>
              </a:lnSpc>
              <a:buNone/>
              <a:defRPr sz="1600" i="1"/>
            </a:lvl2pPr>
          </a:lstStyle>
          <a:p>
            <a:pPr lvl="0">
              <a:defRPr/>
            </a:pPr>
            <a:r>
              <a:rPr lang="fr-FR"/>
              <a:t>Prénom NOM</a:t>
            </a:r>
            <a:endParaRPr/>
          </a:p>
          <a:p>
            <a:pPr lvl="1">
              <a:defRPr/>
            </a:pPr>
            <a:r>
              <a:rPr lang="fr-FR"/>
              <a:t>Fonctions</a:t>
            </a:r>
            <a:endParaRPr/>
          </a:p>
        </p:txBody>
      </p:sp>
      <p:sp>
        <p:nvSpPr>
          <p:cNvPr id="29" name="Espace réservé du texte 8"/>
          <p:cNvSpPr>
            <a:spLocks noGrp="1"/>
          </p:cNvSpPr>
          <p:nvPr>
            <p:ph type="body" sz="quarter" idx="18" hasCustomPrompt="1"/>
          </p:nvPr>
        </p:nvSpPr>
        <p:spPr bwMode="auto">
          <a:xfrm>
            <a:off x="9167017" y="4583137"/>
            <a:ext cx="2592288" cy="909613"/>
          </a:xfrm>
        </p:spPr>
        <p:txBody>
          <a:bodyPr>
            <a:normAutofit/>
          </a:bodyPr>
          <a:lstStyle>
            <a:lvl1pPr algn="ctr">
              <a:lnSpc>
                <a:spcPts val="2000"/>
              </a:lnSpc>
              <a:defRPr sz="1800" b="1">
                <a:solidFill>
                  <a:schemeClr val="tx2"/>
                </a:solidFill>
              </a:defRPr>
            </a:lvl1pPr>
            <a:lvl2pPr marL="0" indent="0" algn="ctr">
              <a:lnSpc>
                <a:spcPts val="2000"/>
              </a:lnSpc>
              <a:buNone/>
              <a:defRPr sz="1600" i="1"/>
            </a:lvl2pPr>
          </a:lstStyle>
          <a:p>
            <a:pPr lvl="0">
              <a:defRPr/>
            </a:pPr>
            <a:r>
              <a:rPr lang="fr-FR"/>
              <a:t>Prénom NOM</a:t>
            </a:r>
            <a:endParaRPr/>
          </a:p>
          <a:p>
            <a:pPr lvl="1">
              <a:defRPr/>
            </a:pPr>
            <a:r>
              <a:rPr lang="fr-FR"/>
              <a:t>Fonctions</a:t>
            </a:r>
            <a:endParaRPr/>
          </a:p>
        </p:txBody>
      </p:sp>
      <p:sp>
        <p:nvSpPr>
          <p:cNvPr id="31" name="Espace réservé du texte 8"/>
          <p:cNvSpPr>
            <a:spLocks noGrp="1"/>
          </p:cNvSpPr>
          <p:nvPr>
            <p:ph type="body" sz="quarter" idx="20" hasCustomPrompt="1"/>
          </p:nvPr>
        </p:nvSpPr>
        <p:spPr bwMode="auto">
          <a:xfrm>
            <a:off x="6247134" y="4583137"/>
            <a:ext cx="2592288" cy="909613"/>
          </a:xfrm>
        </p:spPr>
        <p:txBody>
          <a:bodyPr>
            <a:normAutofit/>
          </a:bodyPr>
          <a:lstStyle>
            <a:lvl1pPr algn="ctr">
              <a:lnSpc>
                <a:spcPts val="2000"/>
              </a:lnSpc>
              <a:defRPr sz="1800" b="1">
                <a:solidFill>
                  <a:schemeClr val="tx2"/>
                </a:solidFill>
              </a:defRPr>
            </a:lvl1pPr>
            <a:lvl2pPr marL="0" indent="0" algn="ctr">
              <a:lnSpc>
                <a:spcPts val="2000"/>
              </a:lnSpc>
              <a:buNone/>
              <a:defRPr sz="1600" i="1"/>
            </a:lvl2pPr>
          </a:lstStyle>
          <a:p>
            <a:pPr lvl="0">
              <a:defRPr/>
            </a:pPr>
            <a:r>
              <a:rPr lang="fr-FR"/>
              <a:t>Prénom NOM</a:t>
            </a:r>
            <a:endParaRPr/>
          </a:p>
          <a:p>
            <a:pPr lvl="1">
              <a:defRPr/>
            </a:pPr>
            <a:r>
              <a:rPr lang="fr-FR"/>
              <a:t>Fonctions</a:t>
            </a:r>
            <a:endParaRPr/>
          </a:p>
        </p:txBody>
      </p:sp>
      <p:sp>
        <p:nvSpPr>
          <p:cNvPr id="26" name="図プレースホルダー 9"/>
          <p:cNvSpPr>
            <a:spLocks noGrp="1"/>
          </p:cNvSpPr>
          <p:nvPr>
            <p:ph type="pic" sz="quarter" idx="15" hasCustomPrompt="1"/>
          </p:nvPr>
        </p:nvSpPr>
        <p:spPr bwMode="auto">
          <a:xfrm>
            <a:off x="407368" y="1819796"/>
            <a:ext cx="2575952" cy="2576175"/>
          </a:xfrm>
          <a:prstGeom prst="ellipse">
            <a:avLst/>
          </a:prstGeom>
          <a:solidFill>
            <a:schemeClr val="bg1">
              <a:lumMod val="65000"/>
            </a:schemeClr>
          </a:solidFill>
        </p:spPr>
        <p:txBody>
          <a:bodyPr>
            <a:normAutofit/>
          </a:bodyPr>
          <a:lstStyle>
            <a:lvl1pPr algn="ctr">
              <a:defRPr sz="1200">
                <a:solidFill>
                  <a:schemeClr val="accent2">
                    <a:lumMod val="40000"/>
                    <a:lumOff val="60000"/>
                  </a:schemeClr>
                </a:solidFill>
              </a:defRPr>
            </a:lvl1pPr>
          </a:lstStyle>
          <a:p>
            <a:pPr>
              <a:defRPr/>
            </a:pPr>
            <a:r>
              <a:rPr lang="fr-FR"/>
              <a:t>Insérez un portrait ici</a:t>
            </a:r>
            <a:endParaRPr/>
          </a:p>
        </p:txBody>
      </p:sp>
      <p:sp>
        <p:nvSpPr>
          <p:cNvPr id="28" name="図プレースホルダー 9"/>
          <p:cNvSpPr>
            <a:spLocks noGrp="1"/>
          </p:cNvSpPr>
          <p:nvPr>
            <p:ph type="pic" sz="quarter" idx="17" hasCustomPrompt="1"/>
          </p:nvPr>
        </p:nvSpPr>
        <p:spPr bwMode="auto">
          <a:xfrm>
            <a:off x="3327251" y="1819796"/>
            <a:ext cx="2575952" cy="2576175"/>
          </a:xfrm>
          <a:prstGeom prst="ellipse">
            <a:avLst/>
          </a:prstGeom>
          <a:solidFill>
            <a:schemeClr val="bg1">
              <a:lumMod val="65000"/>
            </a:schemeClr>
          </a:solidFill>
        </p:spPr>
        <p:txBody>
          <a:bodyPr>
            <a:normAutofit/>
          </a:bodyPr>
          <a:lstStyle>
            <a:lvl1pPr algn="ctr">
              <a:defRPr sz="1200">
                <a:solidFill>
                  <a:schemeClr val="accent2">
                    <a:lumMod val="40000"/>
                    <a:lumOff val="60000"/>
                  </a:schemeClr>
                </a:solidFill>
              </a:defRPr>
            </a:lvl1pPr>
          </a:lstStyle>
          <a:p>
            <a:pPr>
              <a:defRPr/>
            </a:pPr>
            <a:r>
              <a:rPr lang="fr-FR"/>
              <a:t>Insérez un portrait ici</a:t>
            </a:r>
            <a:endParaRPr/>
          </a:p>
        </p:txBody>
      </p:sp>
      <p:sp>
        <p:nvSpPr>
          <p:cNvPr id="30" name="図プレースホルダー 9"/>
          <p:cNvSpPr>
            <a:spLocks noGrp="1"/>
          </p:cNvSpPr>
          <p:nvPr>
            <p:ph type="pic" sz="quarter" idx="19" hasCustomPrompt="1"/>
          </p:nvPr>
        </p:nvSpPr>
        <p:spPr bwMode="auto">
          <a:xfrm>
            <a:off x="9167017" y="1819796"/>
            <a:ext cx="2575952" cy="2576175"/>
          </a:xfrm>
          <a:prstGeom prst="ellipse">
            <a:avLst/>
          </a:prstGeom>
          <a:solidFill>
            <a:schemeClr val="bg1">
              <a:lumMod val="65000"/>
            </a:schemeClr>
          </a:solidFill>
        </p:spPr>
        <p:txBody>
          <a:bodyPr>
            <a:normAutofit/>
          </a:bodyPr>
          <a:lstStyle>
            <a:lvl1pPr algn="ctr">
              <a:defRPr sz="1200">
                <a:solidFill>
                  <a:schemeClr val="accent2">
                    <a:lumMod val="40000"/>
                    <a:lumOff val="60000"/>
                  </a:schemeClr>
                </a:solidFill>
              </a:defRPr>
            </a:lvl1pPr>
          </a:lstStyle>
          <a:p>
            <a:pPr>
              <a:defRPr/>
            </a:pPr>
            <a:r>
              <a:rPr lang="fr-FR"/>
              <a:t>Insérez un portrait ici</a:t>
            </a:r>
            <a:endParaRPr/>
          </a:p>
        </p:txBody>
      </p:sp>
      <p:sp>
        <p:nvSpPr>
          <p:cNvPr id="32" name="図プレースホルダー 9"/>
          <p:cNvSpPr>
            <a:spLocks noGrp="1"/>
          </p:cNvSpPr>
          <p:nvPr>
            <p:ph type="pic" sz="quarter" idx="21" hasCustomPrompt="1"/>
          </p:nvPr>
        </p:nvSpPr>
        <p:spPr bwMode="auto">
          <a:xfrm>
            <a:off x="6247134" y="1819796"/>
            <a:ext cx="2575952" cy="2576175"/>
          </a:xfrm>
          <a:prstGeom prst="ellipse">
            <a:avLst/>
          </a:prstGeom>
          <a:solidFill>
            <a:schemeClr val="bg1">
              <a:lumMod val="65000"/>
            </a:schemeClr>
          </a:solidFill>
        </p:spPr>
        <p:txBody>
          <a:bodyPr>
            <a:normAutofit/>
          </a:bodyPr>
          <a:lstStyle>
            <a:lvl1pPr algn="ctr">
              <a:defRPr sz="1200">
                <a:solidFill>
                  <a:schemeClr val="accent2">
                    <a:lumMod val="40000"/>
                    <a:lumOff val="60000"/>
                  </a:schemeClr>
                </a:solidFill>
              </a:defRPr>
            </a:lvl1pPr>
          </a:lstStyle>
          <a:p>
            <a:pPr>
              <a:defRPr/>
            </a:pPr>
            <a:r>
              <a:rPr lang="fr-FR"/>
              <a:t>Insérez un portrait ici</a:t>
            </a:r>
            <a:endParaRPr/>
          </a:p>
        </p:txBody>
      </p:sp>
      <p:sp>
        <p:nvSpPr>
          <p:cNvPr id="36" name="ZoneTexte 35"/>
          <p:cNvSpPr txBox="1"/>
          <p:nvPr userDrawn="1"/>
        </p:nvSpPr>
        <p:spPr bwMode="auto">
          <a:xfrm>
            <a:off x="-101600" y="6858000"/>
            <a:ext cx="12192000" cy="276999"/>
          </a:xfrm>
          <a:prstGeom prst="rect">
            <a:avLst/>
          </a:prstGeom>
          <a:noFill/>
        </p:spPr>
        <p:txBody>
          <a:bodyPr wrap="square" rtlCol="0">
            <a:spAutoFit/>
          </a:bodyPr>
          <a:lstStyle/>
          <a:p>
            <a:pPr>
              <a:defRPr/>
            </a:pPr>
            <a:r>
              <a:rPr lang="fr-FR" sz="1200">
                <a:solidFill>
                  <a:schemeClr val="bg1">
                    <a:lumMod val="50000"/>
                  </a:schemeClr>
                </a:solidFill>
              </a:rPr>
              <a:t>Astuce : Vous pouvez supprimer autant de blocs d’intervenant que vous le souhaitez</a:t>
            </a:r>
            <a:endParaRPr/>
          </a:p>
        </p:txBody>
      </p:sp>
      <p:pic>
        <p:nvPicPr>
          <p:cNvPr id="18" name="PATTERN CARRE DECAL"/>
          <p:cNvPicPr>
            <a:picLocks noChangeAspect="1"/>
          </p:cNvPicPr>
          <p:nvPr userDrawn="1"/>
        </p:nvPicPr>
        <p:blipFill>
          <a:blip r:embed="rId2"/>
          <a:srcRect l="17494" t="76060" r="18769" b="-33262"/>
          <a:stretch/>
        </p:blipFill>
        <p:spPr bwMode="auto">
          <a:xfrm>
            <a:off x="9626600" y="-1"/>
            <a:ext cx="2565400" cy="1515209"/>
          </a:xfrm>
          <a:prstGeom prst="rect">
            <a:avLst/>
          </a:prstGeom>
        </p:spPr>
      </p:pic>
      <p:sp>
        <p:nvSpPr>
          <p:cNvPr id="19" name="Titre 10"/>
          <p:cNvSpPr>
            <a:spLocks noGrp="1"/>
          </p:cNvSpPr>
          <p:nvPr>
            <p:ph type="title"/>
          </p:nvPr>
        </p:nvSpPr>
        <p:spPr bwMode="auto">
          <a:xfrm>
            <a:off x="623888" y="314036"/>
            <a:ext cx="10836275" cy="871826"/>
          </a:xfrm>
        </p:spPr>
        <p:txBody>
          <a:bodyPr/>
          <a:lstStyle>
            <a:lvl1pPr>
              <a:defRPr>
                <a:solidFill>
                  <a:schemeClr val="tx1"/>
                </a:solidFill>
              </a:defRPr>
            </a:lvl1pPr>
          </a:lstStyle>
          <a:p>
            <a:pPr>
              <a:defRPr/>
            </a:pPr>
            <a:r>
              <a:rPr lang="fr-FR"/>
              <a:t>Modifiez le style du titre</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PhAnim="0" preserve="1" userDrawn="1">
  <p:cSld name="Intervenant / CV">
    <p:spTree>
      <p:nvGrpSpPr>
        <p:cNvPr id="1" name=""/>
        <p:cNvGrpSpPr/>
        <p:nvPr/>
      </p:nvGrpSpPr>
      <p:grpSpPr bwMode="auto">
        <a:xfrm>
          <a:off x="0" y="0"/>
          <a:ext cx="0" cy="0"/>
          <a:chOff x="0" y="0"/>
          <a:chExt cx="0" cy="0"/>
        </a:xfrm>
      </p:grpSpPr>
      <p:sp>
        <p:nvSpPr>
          <p:cNvPr id="16" name="Rectangle 15"/>
          <p:cNvSpPr/>
          <p:nvPr userDrawn="1"/>
        </p:nvSpPr>
        <p:spPr bwMode="auto">
          <a:xfrm>
            <a:off x="7199086" y="0"/>
            <a:ext cx="499291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defRPr/>
            </a:pPr>
            <a:endParaRPr lang="fr-FR"/>
          </a:p>
        </p:txBody>
      </p:sp>
      <p:sp>
        <p:nvSpPr>
          <p:cNvPr id="6" name="ZoneTexte 5"/>
          <p:cNvSpPr txBox="1"/>
          <p:nvPr userDrawn="1"/>
        </p:nvSpPr>
        <p:spPr bwMode="auto">
          <a:xfrm>
            <a:off x="-101600" y="-276999"/>
            <a:ext cx="12192000" cy="276999"/>
          </a:xfrm>
          <a:prstGeom prst="rect">
            <a:avLst/>
          </a:prstGeom>
          <a:noFill/>
        </p:spPr>
        <p:txBody>
          <a:bodyPr wrap="square" rtlCol="0">
            <a:spAutoFit/>
          </a:bodyPr>
          <a:lstStyle/>
          <a:p>
            <a:pPr>
              <a:defRPr/>
            </a:pPr>
            <a:r>
              <a:rPr lang="fr-FR" sz="1200">
                <a:solidFill>
                  <a:schemeClr val="bg1">
                    <a:lumMod val="50000"/>
                  </a:schemeClr>
                </a:solidFill>
              </a:rPr>
              <a:t>Disposition : Intervenant / CV</a:t>
            </a:r>
            <a:endParaRPr/>
          </a:p>
        </p:txBody>
      </p:sp>
      <p:sp>
        <p:nvSpPr>
          <p:cNvPr id="7" name="Espace réservé de la date 6"/>
          <p:cNvSpPr>
            <a:spLocks noGrp="1"/>
          </p:cNvSpPr>
          <p:nvPr>
            <p:ph type="dt" sz="half" idx="10"/>
          </p:nvPr>
        </p:nvSpPr>
        <p:spPr bwMode="auto">
          <a:xfrm>
            <a:off x="9875538" y="6343650"/>
            <a:ext cx="1016000" cy="365125"/>
          </a:xfrm>
        </p:spPr>
        <p:txBody>
          <a:bodyPr/>
          <a:lstStyle/>
          <a:p>
            <a:pPr>
              <a:defRPr/>
            </a:pPr>
            <a:endParaRPr lang="fr-FR"/>
          </a:p>
        </p:txBody>
      </p:sp>
      <p:sp>
        <p:nvSpPr>
          <p:cNvPr id="8" name="Espace réservé du pied de page 7"/>
          <p:cNvSpPr>
            <a:spLocks noGrp="1"/>
          </p:cNvSpPr>
          <p:nvPr>
            <p:ph type="ftr" sz="quarter" idx="11"/>
          </p:nvPr>
        </p:nvSpPr>
        <p:spPr bwMode="auto"/>
        <p:txBody>
          <a:bodyPr/>
          <a:lstStyle/>
          <a:p>
            <a:pPr>
              <a:defRPr/>
            </a:pPr>
            <a:endParaRPr/>
          </a:p>
        </p:txBody>
      </p:sp>
      <p:sp>
        <p:nvSpPr>
          <p:cNvPr id="9" name="Espace réservé du numéro de diapositive 8"/>
          <p:cNvSpPr>
            <a:spLocks noGrp="1"/>
          </p:cNvSpPr>
          <p:nvPr>
            <p:ph type="sldNum" sz="quarter" idx="12"/>
          </p:nvPr>
        </p:nvSpPr>
        <p:spPr bwMode="auto"/>
        <p:txBody>
          <a:bodyPr/>
          <a:lstStyle/>
          <a:p>
            <a:pPr>
              <a:defRPr/>
            </a:pPr>
            <a:fld id="{0CBC77A0-1F4E-42FF-9FFC-F45C3A64AF90}" type="slidenum">
              <a:rPr lang="fr-FR"/>
              <a:t>‹N°›</a:t>
            </a:fld>
            <a:endParaRPr lang="fr-FR"/>
          </a:p>
        </p:txBody>
      </p:sp>
      <p:sp>
        <p:nvSpPr>
          <p:cNvPr id="36" name="ZoneTexte 35"/>
          <p:cNvSpPr txBox="1"/>
          <p:nvPr userDrawn="1"/>
        </p:nvSpPr>
        <p:spPr bwMode="auto">
          <a:xfrm>
            <a:off x="-101600" y="6858000"/>
            <a:ext cx="12192000" cy="276999"/>
          </a:xfrm>
          <a:prstGeom prst="rect">
            <a:avLst/>
          </a:prstGeom>
          <a:noFill/>
        </p:spPr>
        <p:txBody>
          <a:bodyPr wrap="square" rtlCol="0">
            <a:spAutoFit/>
          </a:bodyPr>
          <a:lstStyle/>
          <a:p>
            <a:pPr>
              <a:defRPr/>
            </a:pPr>
            <a:r>
              <a:rPr lang="fr-FR" sz="1200">
                <a:solidFill>
                  <a:schemeClr val="bg1">
                    <a:lumMod val="50000"/>
                  </a:schemeClr>
                </a:solidFill>
              </a:rPr>
              <a:t>Astuce : Vous pouvez supprimer autant de blocs d’intervenant que vous le souhaitez</a:t>
            </a:r>
            <a:endParaRPr/>
          </a:p>
        </p:txBody>
      </p:sp>
      <p:sp>
        <p:nvSpPr>
          <p:cNvPr id="14" name="Espace réservé du texte 2"/>
          <p:cNvSpPr>
            <a:spLocks noGrp="1"/>
          </p:cNvSpPr>
          <p:nvPr>
            <p:ph type="body" idx="1" hasCustomPrompt="1"/>
          </p:nvPr>
        </p:nvSpPr>
        <p:spPr bwMode="auto">
          <a:xfrm>
            <a:off x="3467100" y="1541463"/>
            <a:ext cx="7993063" cy="823912"/>
          </a:xfrm>
        </p:spPr>
        <p:txBody>
          <a:bodyPr anchor="b">
            <a:normAutofit/>
          </a:bodyPr>
          <a:lstStyle>
            <a:lvl1pPr marL="0" indent="0">
              <a:spcBef>
                <a:spcPts val="0"/>
              </a:spcBef>
              <a:buNone/>
              <a:defRPr sz="2000" b="1">
                <a:solidFill>
                  <a:schemeClr val="tx2"/>
                </a:solidFill>
                <a:latin typeface="+mj-lt"/>
              </a:defRPr>
            </a:lvl1pPr>
            <a:lvl2pPr marL="0" indent="0">
              <a:spcBef>
                <a:spcPts val="0"/>
              </a:spcBef>
              <a:buNone/>
              <a:defRPr sz="1600" b="0" i="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fr-FR"/>
              <a:t>Prénom NOM</a:t>
            </a:r>
            <a:endParaRPr/>
          </a:p>
          <a:p>
            <a:pPr lvl="1">
              <a:defRPr/>
            </a:pPr>
            <a:r>
              <a:rPr lang="fr-FR"/>
              <a:t>Fonction/titre</a:t>
            </a:r>
            <a:endParaRPr/>
          </a:p>
        </p:txBody>
      </p:sp>
      <p:sp>
        <p:nvSpPr>
          <p:cNvPr id="15" name="Espace réservé du texte 20"/>
          <p:cNvSpPr>
            <a:spLocks noGrp="1"/>
          </p:cNvSpPr>
          <p:nvPr>
            <p:ph type="body" sz="quarter" idx="14"/>
          </p:nvPr>
        </p:nvSpPr>
        <p:spPr bwMode="auto">
          <a:xfrm>
            <a:off x="3467100" y="2413000"/>
            <a:ext cx="7993063" cy="3500438"/>
          </a:xfrm>
        </p:spPr>
        <p:txBody>
          <a:bodyPr/>
          <a:lstStyle/>
          <a:p>
            <a:pPr lvl="0">
              <a:defRPr/>
            </a:pPr>
            <a:r>
              <a:rPr lang="fr-FR"/>
              <a:t>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p>
        </p:txBody>
      </p:sp>
      <p:sp>
        <p:nvSpPr>
          <p:cNvPr id="26" name="図プレースホルダー 9"/>
          <p:cNvSpPr>
            <a:spLocks noGrp="1"/>
          </p:cNvSpPr>
          <p:nvPr>
            <p:ph type="pic" sz="quarter" idx="15" hasCustomPrompt="1"/>
          </p:nvPr>
        </p:nvSpPr>
        <p:spPr bwMode="auto">
          <a:xfrm>
            <a:off x="572468" y="1457845"/>
            <a:ext cx="2575952" cy="2576175"/>
          </a:xfrm>
          <a:prstGeom prst="ellipse">
            <a:avLst/>
          </a:prstGeom>
          <a:solidFill>
            <a:schemeClr val="bg1">
              <a:lumMod val="65000"/>
            </a:schemeClr>
          </a:solidFill>
        </p:spPr>
        <p:txBody>
          <a:bodyPr>
            <a:normAutofit/>
          </a:bodyPr>
          <a:lstStyle>
            <a:lvl1pPr algn="ctr">
              <a:defRPr sz="1200">
                <a:solidFill>
                  <a:schemeClr val="accent2">
                    <a:lumMod val="40000"/>
                    <a:lumOff val="60000"/>
                  </a:schemeClr>
                </a:solidFill>
              </a:defRPr>
            </a:lvl1pPr>
          </a:lstStyle>
          <a:p>
            <a:pPr>
              <a:defRPr/>
            </a:pPr>
            <a:r>
              <a:rPr lang="fr-FR"/>
              <a:t>Insérez un portrait ici</a:t>
            </a:r>
            <a:endParaRPr/>
          </a:p>
        </p:txBody>
      </p:sp>
      <p:pic>
        <p:nvPicPr>
          <p:cNvPr id="19" name="PATTERN CARRE DECAL"/>
          <p:cNvPicPr>
            <a:picLocks noChangeAspect="1"/>
          </p:cNvPicPr>
          <p:nvPr userDrawn="1"/>
        </p:nvPicPr>
        <p:blipFill>
          <a:blip r:embed="rId2"/>
          <a:srcRect l="17494" t="76060" r="18769" b="-33262"/>
          <a:stretch/>
        </p:blipFill>
        <p:spPr bwMode="auto">
          <a:xfrm>
            <a:off x="9626600" y="-1"/>
            <a:ext cx="2565400" cy="1515209"/>
          </a:xfrm>
          <a:prstGeom prst="rect">
            <a:avLst/>
          </a:prstGeom>
        </p:spPr>
      </p:pic>
      <p:sp>
        <p:nvSpPr>
          <p:cNvPr id="13" name="Titre 10"/>
          <p:cNvSpPr>
            <a:spLocks noGrp="1"/>
          </p:cNvSpPr>
          <p:nvPr>
            <p:ph type="title"/>
          </p:nvPr>
        </p:nvSpPr>
        <p:spPr bwMode="auto">
          <a:xfrm>
            <a:off x="623888" y="314036"/>
            <a:ext cx="10836275" cy="871826"/>
          </a:xfrm>
        </p:spPr>
        <p:txBody>
          <a:bodyPr/>
          <a:lstStyle>
            <a:lvl1pPr>
              <a:defRPr>
                <a:solidFill>
                  <a:schemeClr val="tx1"/>
                </a:solidFill>
              </a:defRPr>
            </a:lvl1pPr>
          </a:lstStyle>
          <a:p>
            <a:pPr>
              <a:defRPr/>
            </a:pPr>
            <a:r>
              <a:rPr lang="fr-FR"/>
              <a:t>Modifiez le style du titre</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PhAnim="0" preserve="1" userDrawn="1">
  <p:cSld name="Citation">
    <p:spTree>
      <p:nvGrpSpPr>
        <p:cNvPr id="1" name=""/>
        <p:cNvGrpSpPr/>
        <p:nvPr/>
      </p:nvGrpSpPr>
      <p:grpSpPr bwMode="auto">
        <a:xfrm>
          <a:off x="0" y="0"/>
          <a:ext cx="0" cy="0"/>
          <a:chOff x="0" y="0"/>
          <a:chExt cx="0" cy="0"/>
        </a:xfrm>
      </p:grpSpPr>
      <p:sp>
        <p:nvSpPr>
          <p:cNvPr id="7" name="Rectangle 6"/>
          <p:cNvSpPr/>
          <p:nvPr userDrawn="1"/>
        </p:nvSpPr>
        <p:spPr bwMode="auto">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sz="1600"/>
          </a:p>
        </p:txBody>
      </p:sp>
      <p:sp>
        <p:nvSpPr>
          <p:cNvPr id="3" name="Espace réservé du texte 2"/>
          <p:cNvSpPr>
            <a:spLocks noGrp="1"/>
          </p:cNvSpPr>
          <p:nvPr>
            <p:ph type="body" idx="1" hasCustomPrompt="1"/>
          </p:nvPr>
        </p:nvSpPr>
        <p:spPr bwMode="auto">
          <a:xfrm>
            <a:off x="1683659" y="4702629"/>
            <a:ext cx="7257142" cy="504372"/>
          </a:xfrm>
        </p:spPr>
        <p:txBody>
          <a:bodyPr anchor="t">
            <a:normAutofit/>
          </a:bodyPr>
          <a:lstStyle>
            <a:lvl1pPr marL="0" indent="0" algn="r">
              <a:buNone/>
              <a:defRPr sz="1800" i="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defRPr/>
            </a:pPr>
            <a:r>
              <a:rPr lang="fr-FR"/>
              <a:t>Ici l’auteur de la citation</a:t>
            </a:r>
            <a:endParaRPr/>
          </a:p>
        </p:txBody>
      </p:sp>
      <p:sp>
        <p:nvSpPr>
          <p:cNvPr id="4" name="Espace réservé de la date 3"/>
          <p:cNvSpPr>
            <a:spLocks noGrp="1"/>
          </p:cNvSpPr>
          <p:nvPr>
            <p:ph type="dt" sz="half" idx="10"/>
          </p:nvPr>
        </p:nvSpPr>
        <p:spPr bwMode="auto"/>
        <p:txBody>
          <a:bodyPr/>
          <a:lstStyle>
            <a:lvl1pPr>
              <a:defRPr>
                <a:solidFill>
                  <a:schemeClr val="bg1"/>
                </a:solidFill>
              </a:defRPr>
            </a:lvl1pPr>
          </a:lstStyle>
          <a:p>
            <a:pPr>
              <a:defRPr/>
            </a:pPr>
            <a:endParaRPr/>
          </a:p>
        </p:txBody>
      </p:sp>
      <p:sp>
        <p:nvSpPr>
          <p:cNvPr id="5" name="Espace réservé du pied de page 4"/>
          <p:cNvSpPr>
            <a:spLocks noGrp="1"/>
          </p:cNvSpPr>
          <p:nvPr>
            <p:ph type="ftr" sz="quarter" idx="11"/>
          </p:nvPr>
        </p:nvSpPr>
        <p:spPr bwMode="auto"/>
        <p:txBody>
          <a:bodyPr/>
          <a:lstStyle>
            <a:lvl1pPr>
              <a:defRPr>
                <a:solidFill>
                  <a:schemeClr val="bg1"/>
                </a:solidFill>
              </a:defRPr>
            </a:lvl1pPr>
          </a:lstStyle>
          <a:p>
            <a:pPr>
              <a:defRPr/>
            </a:pPr>
            <a:endParaRPr/>
          </a:p>
        </p:txBody>
      </p:sp>
      <p:sp>
        <p:nvSpPr>
          <p:cNvPr id="6" name="Espace réservé du numéro de diapositive 5"/>
          <p:cNvSpPr>
            <a:spLocks noGrp="1"/>
          </p:cNvSpPr>
          <p:nvPr>
            <p:ph type="sldNum" sz="quarter" idx="12"/>
          </p:nvPr>
        </p:nvSpPr>
        <p:spPr bwMode="auto"/>
        <p:txBody>
          <a:bodyPr/>
          <a:lstStyle>
            <a:lvl1pPr>
              <a:defRPr>
                <a:solidFill>
                  <a:schemeClr val="bg1"/>
                </a:solidFill>
              </a:defRPr>
            </a:lvl1pPr>
          </a:lstStyle>
          <a:p>
            <a:pPr>
              <a:defRPr/>
            </a:pPr>
            <a:fld id="{0CBC77A0-1F4E-42FF-9FFC-F45C3A64AF90}" type="slidenum">
              <a:rPr lang="fr-FR"/>
              <a:t>‹N°›</a:t>
            </a:fld>
            <a:endParaRPr lang="fr-FR"/>
          </a:p>
        </p:txBody>
      </p:sp>
      <p:grpSp>
        <p:nvGrpSpPr>
          <p:cNvPr id="17" name="Group 12"/>
          <p:cNvGrpSpPr>
            <a:grpSpLocks noChangeAspect="1"/>
          </p:cNvGrpSpPr>
          <p:nvPr userDrawn="1"/>
        </p:nvGrpSpPr>
        <p:grpSpPr bwMode="auto">
          <a:xfrm>
            <a:off x="266859" y="6343650"/>
            <a:ext cx="316707" cy="316707"/>
            <a:chOff x="461" y="3861"/>
            <a:chExt cx="304" cy="304"/>
          </a:xfrm>
        </p:grpSpPr>
        <p:sp>
          <p:nvSpPr>
            <p:cNvPr id="18" name="AutoShape 11"/>
            <p:cNvSpPr>
              <a:spLocks noChangeAspect="1" noChangeArrowheads="1" noTextEdit="1"/>
            </p:cNvSpPr>
            <p:nvPr userDrawn="1"/>
          </p:nvSpPr>
          <p:spPr bwMode="auto">
            <a:xfrm>
              <a:off x="461" y="3861"/>
              <a:ext cx="304" cy="304"/>
            </a:xfrm>
            <a:prstGeom prst="rect">
              <a:avLst/>
            </a:prstGeom>
            <a:noFill/>
            <a:ln>
              <a:noFill/>
            </a:ln>
          </p:spPr>
          <p:txBody>
            <a:bodyPr vert="horz" wrap="square" lIns="91440" tIns="45720" rIns="91440" bIns="45720" numCol="1" anchor="t" anchorCtr="0" compatLnSpc="1">
              <a:prstTxWarp prst="textNoShape">
                <a:avLst/>
              </a:prstTxWarp>
            </a:bodyPr>
            <a:lstStyle/>
            <a:p>
              <a:pPr>
                <a:defRPr/>
              </a:pPr>
              <a:endParaRPr lang="fr-FR"/>
            </a:p>
          </p:txBody>
        </p:sp>
        <p:sp>
          <p:nvSpPr>
            <p:cNvPr id="19" name="Rectangle 13"/>
            <p:cNvSpPr>
              <a:spLocks noChangeArrowheads="1"/>
            </p:cNvSpPr>
            <p:nvPr userDrawn="1"/>
          </p:nvSpPr>
          <p:spPr bwMode="auto">
            <a:xfrm>
              <a:off x="461" y="3861"/>
              <a:ext cx="304" cy="304"/>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pPr>
                <a:defRPr/>
              </a:pPr>
              <a:endParaRPr lang="fr-FR"/>
            </a:p>
          </p:txBody>
        </p:sp>
        <p:sp>
          <p:nvSpPr>
            <p:cNvPr id="20" name="Rectangle 14"/>
            <p:cNvSpPr>
              <a:spLocks noChangeArrowheads="1"/>
            </p:cNvSpPr>
            <p:nvPr userDrawn="1"/>
          </p:nvSpPr>
          <p:spPr bwMode="auto">
            <a:xfrm>
              <a:off x="461" y="3861"/>
              <a:ext cx="304" cy="304"/>
            </a:xfrm>
            <a:prstGeom prst="rect">
              <a:avLst/>
            </a:prstGeom>
            <a:noFill/>
            <a:ln>
              <a:noFill/>
            </a:ln>
          </p:spPr>
          <p:txBody>
            <a:bodyPr vert="horz" wrap="square" lIns="91440" tIns="45720" rIns="91440" bIns="45720" numCol="1" anchor="t" anchorCtr="0" compatLnSpc="1">
              <a:prstTxWarp prst="textNoShape">
                <a:avLst/>
              </a:prstTxWarp>
            </a:bodyPr>
            <a:lstStyle/>
            <a:p>
              <a:pPr>
                <a:defRPr/>
              </a:pPr>
              <a:endParaRPr lang="fr-FR"/>
            </a:p>
          </p:txBody>
        </p:sp>
        <p:sp>
          <p:nvSpPr>
            <p:cNvPr id="21" name="Freeform 15"/>
            <p:cNvSpPr>
              <a:spLocks noEditPoints="1"/>
            </p:cNvSpPr>
            <p:nvPr userDrawn="1"/>
          </p:nvSpPr>
          <p:spPr bwMode="auto">
            <a:xfrm>
              <a:off x="518" y="3962"/>
              <a:ext cx="189" cy="72"/>
            </a:xfrm>
            <a:custGeom>
              <a:avLst/>
              <a:gdLst>
                <a:gd name="T0" fmla="*/ 498 w 498"/>
                <a:gd name="T1" fmla="*/ 96 h 190"/>
                <a:gd name="T2" fmla="*/ 415 w 498"/>
                <a:gd name="T3" fmla="*/ 0 h 190"/>
                <a:gd name="T4" fmla="*/ 350 w 498"/>
                <a:gd name="T5" fmla="*/ 13 h 190"/>
                <a:gd name="T6" fmla="*/ 348 w 498"/>
                <a:gd name="T7" fmla="*/ 37 h 190"/>
                <a:gd name="T8" fmla="*/ 413 w 498"/>
                <a:gd name="T9" fmla="*/ 21 h 190"/>
                <a:gd name="T10" fmla="*/ 463 w 498"/>
                <a:gd name="T11" fmla="*/ 43 h 190"/>
                <a:gd name="T12" fmla="*/ 335 w 498"/>
                <a:gd name="T13" fmla="*/ 141 h 190"/>
                <a:gd name="T14" fmla="*/ 252 w 498"/>
                <a:gd name="T15" fmla="*/ 169 h 190"/>
                <a:gd name="T16" fmla="*/ 199 w 498"/>
                <a:gd name="T17" fmla="*/ 147 h 190"/>
                <a:gd name="T18" fmla="*/ 320 w 498"/>
                <a:gd name="T19" fmla="*/ 34 h 190"/>
                <a:gd name="T20" fmla="*/ 251 w 498"/>
                <a:gd name="T21" fmla="*/ 0 h 190"/>
                <a:gd name="T22" fmla="*/ 188 w 498"/>
                <a:gd name="T23" fmla="*/ 24 h 190"/>
                <a:gd name="T24" fmla="*/ 165 w 498"/>
                <a:gd name="T25" fmla="*/ 98 h 190"/>
                <a:gd name="T26" fmla="*/ 173 w 498"/>
                <a:gd name="T27" fmla="*/ 140 h 190"/>
                <a:gd name="T28" fmla="*/ 85 w 498"/>
                <a:gd name="T29" fmla="*/ 169 h 190"/>
                <a:gd name="T30" fmla="*/ 19 w 498"/>
                <a:gd name="T31" fmla="*/ 95 h 190"/>
                <a:gd name="T32" fmla="*/ 85 w 498"/>
                <a:gd name="T33" fmla="*/ 21 h 190"/>
                <a:gd name="T34" fmla="*/ 150 w 498"/>
                <a:gd name="T35" fmla="*/ 37 h 190"/>
                <a:gd name="T36" fmla="*/ 148 w 498"/>
                <a:gd name="T37" fmla="*/ 13 h 190"/>
                <a:gd name="T38" fmla="*/ 87 w 498"/>
                <a:gd name="T39" fmla="*/ 0 h 190"/>
                <a:gd name="T40" fmla="*/ 0 w 498"/>
                <a:gd name="T41" fmla="*/ 95 h 190"/>
                <a:gd name="T42" fmla="*/ 86 w 498"/>
                <a:gd name="T43" fmla="*/ 190 h 190"/>
                <a:gd name="T44" fmla="*/ 182 w 498"/>
                <a:gd name="T45" fmla="*/ 159 h 190"/>
                <a:gd name="T46" fmla="*/ 251 w 498"/>
                <a:gd name="T47" fmla="*/ 190 h 190"/>
                <a:gd name="T48" fmla="*/ 338 w 498"/>
                <a:gd name="T49" fmla="*/ 164 h 190"/>
                <a:gd name="T50" fmla="*/ 411 w 498"/>
                <a:gd name="T51" fmla="*/ 190 h 190"/>
                <a:gd name="T52" fmla="*/ 477 w 498"/>
                <a:gd name="T53" fmla="*/ 163 h 190"/>
                <a:gd name="T54" fmla="*/ 478 w 498"/>
                <a:gd name="T55" fmla="*/ 185 h 190"/>
                <a:gd name="T56" fmla="*/ 498 w 498"/>
                <a:gd name="T57" fmla="*/ 189 h 190"/>
                <a:gd name="T58" fmla="*/ 498 w 498"/>
                <a:gd name="T59" fmla="*/ 96 h 190"/>
                <a:gd name="T60" fmla="*/ 184 w 498"/>
                <a:gd name="T61" fmla="*/ 107 h 190"/>
                <a:gd name="T62" fmla="*/ 201 w 498"/>
                <a:gd name="T63" fmla="*/ 39 h 190"/>
                <a:gd name="T64" fmla="*/ 251 w 498"/>
                <a:gd name="T65" fmla="*/ 19 h 190"/>
                <a:gd name="T66" fmla="*/ 297 w 498"/>
                <a:gd name="T67" fmla="*/ 37 h 190"/>
                <a:gd name="T68" fmla="*/ 261 w 498"/>
                <a:gd name="T69" fmla="*/ 78 h 190"/>
                <a:gd name="T70" fmla="*/ 190 w 498"/>
                <a:gd name="T71" fmla="*/ 128 h 190"/>
                <a:gd name="T72" fmla="*/ 184 w 498"/>
                <a:gd name="T73" fmla="*/ 107 h 190"/>
                <a:gd name="T74" fmla="*/ 462 w 498"/>
                <a:gd name="T75" fmla="*/ 151 h 190"/>
                <a:gd name="T76" fmla="*/ 411 w 498"/>
                <a:gd name="T77" fmla="*/ 170 h 190"/>
                <a:gd name="T78" fmla="*/ 356 w 498"/>
                <a:gd name="T79" fmla="*/ 151 h 190"/>
                <a:gd name="T80" fmla="*/ 472 w 498"/>
                <a:gd name="T81" fmla="*/ 60 h 190"/>
                <a:gd name="T82" fmla="*/ 479 w 498"/>
                <a:gd name="T83" fmla="*/ 83 h 190"/>
                <a:gd name="T84" fmla="*/ 462 w 498"/>
                <a:gd name="T85" fmla="*/ 151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98" h="190" extrusionOk="0">
                  <a:moveTo>
                    <a:pt x="498" y="96"/>
                  </a:moveTo>
                  <a:cubicBezTo>
                    <a:pt x="498" y="6"/>
                    <a:pt x="430" y="0"/>
                    <a:pt x="415" y="0"/>
                  </a:cubicBezTo>
                  <a:cubicBezTo>
                    <a:pt x="393" y="0"/>
                    <a:pt x="372" y="4"/>
                    <a:pt x="350" y="13"/>
                  </a:cubicBezTo>
                  <a:cubicBezTo>
                    <a:pt x="348" y="37"/>
                    <a:pt x="348" y="37"/>
                    <a:pt x="348" y="37"/>
                  </a:cubicBezTo>
                  <a:cubicBezTo>
                    <a:pt x="357" y="33"/>
                    <a:pt x="385" y="21"/>
                    <a:pt x="413" y="21"/>
                  </a:cubicBezTo>
                  <a:cubicBezTo>
                    <a:pt x="435" y="21"/>
                    <a:pt x="452" y="28"/>
                    <a:pt x="463" y="43"/>
                  </a:cubicBezTo>
                  <a:cubicBezTo>
                    <a:pt x="387" y="82"/>
                    <a:pt x="342" y="114"/>
                    <a:pt x="335" y="141"/>
                  </a:cubicBezTo>
                  <a:cubicBezTo>
                    <a:pt x="316" y="154"/>
                    <a:pt x="282" y="169"/>
                    <a:pt x="252" y="169"/>
                  </a:cubicBezTo>
                  <a:cubicBezTo>
                    <a:pt x="219" y="169"/>
                    <a:pt x="205" y="155"/>
                    <a:pt x="199" y="147"/>
                  </a:cubicBezTo>
                  <a:cubicBezTo>
                    <a:pt x="282" y="91"/>
                    <a:pt x="325" y="59"/>
                    <a:pt x="320" y="34"/>
                  </a:cubicBezTo>
                  <a:cubicBezTo>
                    <a:pt x="315" y="11"/>
                    <a:pt x="281" y="0"/>
                    <a:pt x="251" y="0"/>
                  </a:cubicBezTo>
                  <a:cubicBezTo>
                    <a:pt x="219" y="0"/>
                    <a:pt x="198" y="13"/>
                    <a:pt x="188" y="24"/>
                  </a:cubicBezTo>
                  <a:cubicBezTo>
                    <a:pt x="172" y="41"/>
                    <a:pt x="164" y="66"/>
                    <a:pt x="165" y="98"/>
                  </a:cubicBezTo>
                  <a:cubicBezTo>
                    <a:pt x="165" y="112"/>
                    <a:pt x="168" y="127"/>
                    <a:pt x="173" y="140"/>
                  </a:cubicBezTo>
                  <a:cubicBezTo>
                    <a:pt x="160" y="148"/>
                    <a:pt x="125" y="169"/>
                    <a:pt x="85" y="169"/>
                  </a:cubicBezTo>
                  <a:cubicBezTo>
                    <a:pt x="38" y="169"/>
                    <a:pt x="19" y="132"/>
                    <a:pt x="19" y="95"/>
                  </a:cubicBezTo>
                  <a:cubicBezTo>
                    <a:pt x="19" y="59"/>
                    <a:pt x="37" y="21"/>
                    <a:pt x="85" y="21"/>
                  </a:cubicBezTo>
                  <a:cubicBezTo>
                    <a:pt x="113" y="21"/>
                    <a:pt x="140" y="32"/>
                    <a:pt x="150" y="37"/>
                  </a:cubicBezTo>
                  <a:cubicBezTo>
                    <a:pt x="148" y="13"/>
                    <a:pt x="148" y="13"/>
                    <a:pt x="148" y="13"/>
                  </a:cubicBezTo>
                  <a:cubicBezTo>
                    <a:pt x="130" y="6"/>
                    <a:pt x="107" y="0"/>
                    <a:pt x="87" y="0"/>
                  </a:cubicBezTo>
                  <a:cubicBezTo>
                    <a:pt x="7" y="0"/>
                    <a:pt x="0" y="67"/>
                    <a:pt x="0" y="95"/>
                  </a:cubicBezTo>
                  <a:cubicBezTo>
                    <a:pt x="0" y="122"/>
                    <a:pt x="7" y="190"/>
                    <a:pt x="86" y="190"/>
                  </a:cubicBezTo>
                  <a:cubicBezTo>
                    <a:pt x="134" y="190"/>
                    <a:pt x="175" y="164"/>
                    <a:pt x="182" y="159"/>
                  </a:cubicBezTo>
                  <a:cubicBezTo>
                    <a:pt x="187" y="168"/>
                    <a:pt x="208" y="190"/>
                    <a:pt x="251" y="190"/>
                  </a:cubicBezTo>
                  <a:cubicBezTo>
                    <a:pt x="286" y="190"/>
                    <a:pt x="325" y="173"/>
                    <a:pt x="338" y="164"/>
                  </a:cubicBezTo>
                  <a:cubicBezTo>
                    <a:pt x="346" y="175"/>
                    <a:pt x="362" y="190"/>
                    <a:pt x="411" y="190"/>
                  </a:cubicBezTo>
                  <a:cubicBezTo>
                    <a:pt x="444" y="190"/>
                    <a:pt x="464" y="179"/>
                    <a:pt x="477" y="163"/>
                  </a:cubicBezTo>
                  <a:cubicBezTo>
                    <a:pt x="477" y="171"/>
                    <a:pt x="478" y="179"/>
                    <a:pt x="478" y="185"/>
                  </a:cubicBezTo>
                  <a:cubicBezTo>
                    <a:pt x="498" y="189"/>
                    <a:pt x="498" y="189"/>
                    <a:pt x="498" y="189"/>
                  </a:cubicBezTo>
                  <a:cubicBezTo>
                    <a:pt x="497" y="168"/>
                    <a:pt x="498" y="97"/>
                    <a:pt x="498" y="96"/>
                  </a:cubicBezTo>
                  <a:moveTo>
                    <a:pt x="184" y="107"/>
                  </a:moveTo>
                  <a:cubicBezTo>
                    <a:pt x="184" y="107"/>
                    <a:pt x="178" y="65"/>
                    <a:pt x="201" y="39"/>
                  </a:cubicBezTo>
                  <a:cubicBezTo>
                    <a:pt x="212" y="26"/>
                    <a:pt x="229" y="19"/>
                    <a:pt x="251" y="19"/>
                  </a:cubicBezTo>
                  <a:cubicBezTo>
                    <a:pt x="275" y="19"/>
                    <a:pt x="295" y="28"/>
                    <a:pt x="297" y="37"/>
                  </a:cubicBezTo>
                  <a:cubicBezTo>
                    <a:pt x="299" y="44"/>
                    <a:pt x="292" y="53"/>
                    <a:pt x="261" y="78"/>
                  </a:cubicBezTo>
                  <a:cubicBezTo>
                    <a:pt x="261" y="78"/>
                    <a:pt x="230" y="105"/>
                    <a:pt x="190" y="128"/>
                  </a:cubicBezTo>
                  <a:cubicBezTo>
                    <a:pt x="187" y="122"/>
                    <a:pt x="185" y="115"/>
                    <a:pt x="184" y="107"/>
                  </a:cubicBezTo>
                  <a:moveTo>
                    <a:pt x="462" y="151"/>
                  </a:moveTo>
                  <a:cubicBezTo>
                    <a:pt x="450" y="164"/>
                    <a:pt x="433" y="170"/>
                    <a:pt x="411" y="170"/>
                  </a:cubicBezTo>
                  <a:cubicBezTo>
                    <a:pt x="361" y="170"/>
                    <a:pt x="356" y="151"/>
                    <a:pt x="356" y="151"/>
                  </a:cubicBezTo>
                  <a:cubicBezTo>
                    <a:pt x="350" y="140"/>
                    <a:pt x="367" y="116"/>
                    <a:pt x="472" y="60"/>
                  </a:cubicBezTo>
                  <a:cubicBezTo>
                    <a:pt x="475" y="67"/>
                    <a:pt x="477" y="75"/>
                    <a:pt x="479" y="83"/>
                  </a:cubicBezTo>
                  <a:cubicBezTo>
                    <a:pt x="479" y="83"/>
                    <a:pt x="484" y="125"/>
                    <a:pt x="462" y="151"/>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pPr>
                <a:defRPr/>
              </a:pPr>
              <a:endParaRPr lang="fr-FR"/>
            </a:p>
          </p:txBody>
        </p:sp>
        <p:sp>
          <p:nvSpPr>
            <p:cNvPr id="22" name="Rectangle 16"/>
            <p:cNvSpPr>
              <a:spLocks noChangeArrowheads="1"/>
            </p:cNvSpPr>
            <p:nvPr userDrawn="1"/>
          </p:nvSpPr>
          <p:spPr bwMode="auto">
            <a:xfrm>
              <a:off x="526" y="4057"/>
              <a:ext cx="174" cy="8"/>
            </a:xfrm>
            <a:prstGeom prst="rect">
              <a:avLst/>
            </a:prstGeom>
            <a:solidFill>
              <a:srgbClr val="FFFFFF"/>
            </a:solidFill>
            <a:ln>
              <a:noFill/>
            </a:ln>
          </p:spPr>
          <p:txBody>
            <a:bodyPr vert="horz" wrap="square" lIns="91440" tIns="45720" rIns="91440" bIns="45720" numCol="1" anchor="t" anchorCtr="0" compatLnSpc="1">
              <a:prstTxWarp prst="textNoShape">
                <a:avLst/>
              </a:prstTxWarp>
            </a:bodyPr>
            <a:lstStyle/>
            <a:p>
              <a:pPr>
                <a:defRPr/>
              </a:pPr>
              <a:endParaRPr lang="fr-FR"/>
            </a:p>
          </p:txBody>
        </p:sp>
        <p:sp>
          <p:nvSpPr>
            <p:cNvPr id="23" name="Rectangle 17"/>
            <p:cNvSpPr>
              <a:spLocks noChangeArrowheads="1"/>
            </p:cNvSpPr>
            <p:nvPr userDrawn="1"/>
          </p:nvSpPr>
          <p:spPr bwMode="auto">
            <a:xfrm>
              <a:off x="526" y="4057"/>
              <a:ext cx="174" cy="8"/>
            </a:xfrm>
            <a:prstGeom prst="rect">
              <a:avLst/>
            </a:prstGeom>
            <a:solidFill>
              <a:schemeClr val="tx2"/>
            </a:solidFill>
            <a:ln>
              <a:noFill/>
            </a:ln>
          </p:spPr>
          <p:txBody>
            <a:bodyPr vert="horz" wrap="square" lIns="91440" tIns="45720" rIns="91440" bIns="45720" numCol="1" anchor="t" anchorCtr="0" compatLnSpc="1">
              <a:prstTxWarp prst="textNoShape">
                <a:avLst/>
              </a:prstTxWarp>
            </a:bodyPr>
            <a:lstStyle/>
            <a:p>
              <a:pPr>
                <a:defRPr/>
              </a:pPr>
              <a:endParaRPr lang="fr-FR"/>
            </a:p>
          </p:txBody>
        </p:sp>
      </p:grpSp>
      <p:sp>
        <p:nvSpPr>
          <p:cNvPr id="29" name="ZoneTexte 28"/>
          <p:cNvSpPr txBox="1"/>
          <p:nvPr userDrawn="1"/>
        </p:nvSpPr>
        <p:spPr bwMode="auto">
          <a:xfrm>
            <a:off x="-101600" y="-276999"/>
            <a:ext cx="12192000" cy="461665"/>
          </a:xfrm>
          <a:prstGeom prst="rect">
            <a:avLst/>
          </a:prstGeom>
          <a:noFill/>
        </p:spPr>
        <p:txBody>
          <a:bodyPr wrap="square" rtlCol="0">
            <a:spAutoFit/>
          </a:bodyPr>
          <a:lstStyle/>
          <a:p>
            <a:pPr>
              <a:defRPr/>
            </a:pPr>
            <a:r>
              <a:rPr lang="fr-FR" sz="1200">
                <a:solidFill>
                  <a:schemeClr val="bg1">
                    <a:lumMod val="50000"/>
                  </a:schemeClr>
                </a:solidFill>
              </a:rPr>
              <a:t>Disposition : Citation</a:t>
            </a:r>
            <a:endParaRPr/>
          </a:p>
          <a:p>
            <a:pPr>
              <a:defRPr/>
            </a:pPr>
            <a:endParaRPr lang="fr-FR" sz="1200">
              <a:solidFill>
                <a:schemeClr val="bg1">
                  <a:lumMod val="50000"/>
                </a:schemeClr>
              </a:solidFill>
            </a:endParaRPr>
          </a:p>
        </p:txBody>
      </p:sp>
      <p:sp>
        <p:nvSpPr>
          <p:cNvPr id="13" name="ZoneTexte 12"/>
          <p:cNvSpPr txBox="1"/>
          <p:nvPr userDrawn="1"/>
        </p:nvSpPr>
        <p:spPr bwMode="auto">
          <a:xfrm>
            <a:off x="327692" y="1548039"/>
            <a:ext cx="1325468" cy="2169825"/>
          </a:xfrm>
          <a:prstGeom prst="rect">
            <a:avLst/>
          </a:prstGeom>
          <a:noFill/>
        </p:spPr>
        <p:txBody>
          <a:bodyPr wrap="square" rtlCol="0">
            <a:spAutoFit/>
          </a:bodyPr>
          <a:lstStyle/>
          <a:p>
            <a:pPr algn="r">
              <a:defRPr/>
            </a:pPr>
            <a:r>
              <a:rPr lang="fr-FR" sz="13500">
                <a:solidFill>
                  <a:schemeClr val="bg1"/>
                </a:solidFill>
                <a:latin typeface="+mj-lt"/>
              </a:rPr>
              <a:t>“</a:t>
            </a:r>
            <a:endParaRPr/>
          </a:p>
        </p:txBody>
      </p:sp>
      <p:sp>
        <p:nvSpPr>
          <p:cNvPr id="2" name="Titre 1"/>
          <p:cNvSpPr>
            <a:spLocks noGrp="1"/>
          </p:cNvSpPr>
          <p:nvPr>
            <p:ph type="title" hasCustomPrompt="1"/>
          </p:nvPr>
        </p:nvSpPr>
        <p:spPr bwMode="auto">
          <a:xfrm>
            <a:off x="1683659" y="2171700"/>
            <a:ext cx="7257142" cy="2400300"/>
          </a:xfrm>
        </p:spPr>
        <p:txBody>
          <a:bodyPr anchor="t">
            <a:normAutofit/>
          </a:bodyPr>
          <a:lstStyle>
            <a:lvl1pPr>
              <a:defRPr sz="4000">
                <a:solidFill>
                  <a:schemeClr val="bg1"/>
                </a:solidFill>
              </a:defRPr>
            </a:lvl1pPr>
          </a:lstStyle>
          <a:p>
            <a:pPr>
              <a:defRPr/>
            </a:pPr>
            <a:r>
              <a:rPr lang="fr-FR"/>
              <a:t>Ici votre citation qui peut être sur plusieurs lignes ’’ </a:t>
            </a:r>
            <a:endParaRPr/>
          </a:p>
        </p:txBody>
      </p:sp>
      <p:sp>
        <p:nvSpPr>
          <p:cNvPr id="15" name="ZoneTexte 14"/>
          <p:cNvSpPr txBox="1"/>
          <p:nvPr userDrawn="1"/>
        </p:nvSpPr>
        <p:spPr bwMode="auto">
          <a:xfrm>
            <a:off x="-101600" y="6858000"/>
            <a:ext cx="12192000" cy="461665"/>
          </a:xfrm>
          <a:prstGeom prst="rect">
            <a:avLst/>
          </a:prstGeom>
          <a:noFill/>
        </p:spPr>
        <p:txBody>
          <a:bodyPr wrap="square" rtlCol="0">
            <a:spAutoFit/>
          </a:bodyPr>
          <a:lstStyle/>
          <a:p>
            <a:pPr>
              <a:defRPr/>
            </a:pPr>
            <a:r>
              <a:rPr lang="fr-FR" sz="1200">
                <a:solidFill>
                  <a:schemeClr val="bg1">
                    <a:lumMod val="50000"/>
                  </a:schemeClr>
                </a:solidFill>
              </a:rPr>
              <a:t>Astuce :Pour fermer les guillemets de fin de citation ajoutez 2 apostrophes à la fin de votre texte (touche [4] du clavier)</a:t>
            </a:r>
            <a:endParaRPr/>
          </a:p>
          <a:p>
            <a:pPr>
              <a:defRPr/>
            </a:pPr>
            <a:endParaRPr lang="fr-FR" sz="1200">
              <a:solidFill>
                <a:schemeClr val="bg1">
                  <a:lumMod val="50000"/>
                </a:schemeClr>
              </a:solidFill>
            </a:endParaRPr>
          </a:p>
        </p:txBody>
      </p:sp>
      <p:pic>
        <p:nvPicPr>
          <p:cNvPr id="24" name="Image 23"/>
          <p:cNvPicPr>
            <a:picLocks noChangeAspect="1"/>
          </p:cNvPicPr>
          <p:nvPr userDrawn="1"/>
        </p:nvPicPr>
        <p:blipFill>
          <a:blip r:embed="rId2"/>
          <a:srcRect t="19791" r="39816"/>
          <a:stretch/>
        </p:blipFill>
        <p:spPr bwMode="auto">
          <a:xfrm>
            <a:off x="9369599" y="0"/>
            <a:ext cx="2822401" cy="2475345"/>
          </a:xfrm>
          <a:prstGeom prst="rect">
            <a:avLst/>
          </a:prstGeom>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PhAnim="0" preserve="1" userDrawn="1">
  <p:cSld name="Citation Bleu foncé">
    <p:spTree>
      <p:nvGrpSpPr>
        <p:cNvPr id="1" name=""/>
        <p:cNvGrpSpPr/>
        <p:nvPr/>
      </p:nvGrpSpPr>
      <p:grpSpPr bwMode="auto">
        <a:xfrm>
          <a:off x="0" y="0"/>
          <a:ext cx="0" cy="0"/>
          <a:chOff x="0" y="0"/>
          <a:chExt cx="0" cy="0"/>
        </a:xfrm>
      </p:grpSpPr>
      <p:sp>
        <p:nvSpPr>
          <p:cNvPr id="7" name="Rectangle 6"/>
          <p:cNvSpPr/>
          <p:nvPr userDrawn="1"/>
        </p:nvSpPr>
        <p:spPr bwMode="auto">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sz="1600"/>
          </a:p>
        </p:txBody>
      </p:sp>
      <p:sp>
        <p:nvSpPr>
          <p:cNvPr id="3" name="Espace réservé du texte 2"/>
          <p:cNvSpPr>
            <a:spLocks noGrp="1"/>
          </p:cNvSpPr>
          <p:nvPr>
            <p:ph type="body" idx="1" hasCustomPrompt="1"/>
          </p:nvPr>
        </p:nvSpPr>
        <p:spPr bwMode="auto">
          <a:xfrm>
            <a:off x="1683659" y="4702629"/>
            <a:ext cx="7257142" cy="504372"/>
          </a:xfrm>
        </p:spPr>
        <p:txBody>
          <a:bodyPr anchor="t">
            <a:normAutofit/>
          </a:bodyPr>
          <a:lstStyle>
            <a:lvl1pPr marL="0" indent="0" algn="r">
              <a:buNone/>
              <a:defRPr sz="1800" i="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defRPr/>
            </a:pPr>
            <a:r>
              <a:rPr lang="fr-FR"/>
              <a:t>Ici l’auteur de la citation</a:t>
            </a:r>
            <a:endParaRPr/>
          </a:p>
        </p:txBody>
      </p:sp>
      <p:sp>
        <p:nvSpPr>
          <p:cNvPr id="4" name="Espace réservé de la date 3"/>
          <p:cNvSpPr>
            <a:spLocks noGrp="1"/>
          </p:cNvSpPr>
          <p:nvPr>
            <p:ph type="dt" sz="half" idx="10"/>
          </p:nvPr>
        </p:nvSpPr>
        <p:spPr bwMode="auto"/>
        <p:txBody>
          <a:bodyPr/>
          <a:lstStyle>
            <a:lvl1pPr>
              <a:defRPr>
                <a:solidFill>
                  <a:schemeClr val="bg1"/>
                </a:solidFill>
              </a:defRPr>
            </a:lvl1pPr>
          </a:lstStyle>
          <a:p>
            <a:pPr>
              <a:defRPr/>
            </a:pPr>
            <a:endParaRPr/>
          </a:p>
        </p:txBody>
      </p:sp>
      <p:sp>
        <p:nvSpPr>
          <p:cNvPr id="5" name="Espace réservé du pied de page 4"/>
          <p:cNvSpPr>
            <a:spLocks noGrp="1"/>
          </p:cNvSpPr>
          <p:nvPr>
            <p:ph type="ftr" sz="quarter" idx="11"/>
          </p:nvPr>
        </p:nvSpPr>
        <p:spPr bwMode="auto"/>
        <p:txBody>
          <a:bodyPr/>
          <a:lstStyle>
            <a:lvl1pPr>
              <a:defRPr>
                <a:solidFill>
                  <a:schemeClr val="bg1"/>
                </a:solidFill>
              </a:defRPr>
            </a:lvl1pPr>
          </a:lstStyle>
          <a:p>
            <a:pPr>
              <a:defRPr/>
            </a:pPr>
            <a:endParaRPr/>
          </a:p>
        </p:txBody>
      </p:sp>
      <p:sp>
        <p:nvSpPr>
          <p:cNvPr id="6" name="Espace réservé du numéro de diapositive 5"/>
          <p:cNvSpPr>
            <a:spLocks noGrp="1"/>
          </p:cNvSpPr>
          <p:nvPr>
            <p:ph type="sldNum" sz="quarter" idx="12"/>
          </p:nvPr>
        </p:nvSpPr>
        <p:spPr bwMode="auto"/>
        <p:txBody>
          <a:bodyPr/>
          <a:lstStyle>
            <a:lvl1pPr>
              <a:defRPr>
                <a:solidFill>
                  <a:schemeClr val="bg1"/>
                </a:solidFill>
              </a:defRPr>
            </a:lvl1pPr>
          </a:lstStyle>
          <a:p>
            <a:pPr>
              <a:defRPr/>
            </a:pPr>
            <a:fld id="{0CBC77A0-1F4E-42FF-9FFC-F45C3A64AF90}" type="slidenum">
              <a:rPr lang="fr-FR"/>
              <a:t>‹N°›</a:t>
            </a:fld>
            <a:endParaRPr lang="fr-FR"/>
          </a:p>
        </p:txBody>
      </p:sp>
      <p:sp>
        <p:nvSpPr>
          <p:cNvPr id="29" name="ZoneTexte 28"/>
          <p:cNvSpPr txBox="1"/>
          <p:nvPr userDrawn="1"/>
        </p:nvSpPr>
        <p:spPr bwMode="auto">
          <a:xfrm>
            <a:off x="-101600" y="-276999"/>
            <a:ext cx="12192000" cy="461665"/>
          </a:xfrm>
          <a:prstGeom prst="rect">
            <a:avLst/>
          </a:prstGeom>
          <a:noFill/>
        </p:spPr>
        <p:txBody>
          <a:bodyPr wrap="square" rtlCol="0">
            <a:spAutoFit/>
          </a:bodyPr>
          <a:lstStyle/>
          <a:p>
            <a:pPr>
              <a:defRPr/>
            </a:pPr>
            <a:r>
              <a:rPr lang="fr-FR" sz="1200">
                <a:solidFill>
                  <a:schemeClr val="bg1">
                    <a:lumMod val="50000"/>
                  </a:schemeClr>
                </a:solidFill>
              </a:rPr>
              <a:t>Disposition : Citation Bleu foncé</a:t>
            </a:r>
            <a:endParaRPr/>
          </a:p>
          <a:p>
            <a:pPr>
              <a:defRPr/>
            </a:pPr>
            <a:endParaRPr lang="fr-FR" sz="1200">
              <a:solidFill>
                <a:schemeClr val="bg1">
                  <a:lumMod val="50000"/>
                </a:schemeClr>
              </a:solidFill>
            </a:endParaRPr>
          </a:p>
        </p:txBody>
      </p:sp>
      <p:sp>
        <p:nvSpPr>
          <p:cNvPr id="13" name="ZoneTexte 12"/>
          <p:cNvSpPr txBox="1"/>
          <p:nvPr userDrawn="1"/>
        </p:nvSpPr>
        <p:spPr bwMode="auto">
          <a:xfrm>
            <a:off x="327692" y="1548039"/>
            <a:ext cx="1325468" cy="2169825"/>
          </a:xfrm>
          <a:prstGeom prst="rect">
            <a:avLst/>
          </a:prstGeom>
          <a:noFill/>
        </p:spPr>
        <p:txBody>
          <a:bodyPr wrap="square" rtlCol="0">
            <a:spAutoFit/>
          </a:bodyPr>
          <a:lstStyle/>
          <a:p>
            <a:pPr algn="r">
              <a:defRPr/>
            </a:pPr>
            <a:r>
              <a:rPr lang="fr-FR" sz="13500">
                <a:solidFill>
                  <a:schemeClr val="bg1"/>
                </a:solidFill>
                <a:latin typeface="+mj-lt"/>
              </a:rPr>
              <a:t>“</a:t>
            </a:r>
            <a:endParaRPr/>
          </a:p>
        </p:txBody>
      </p:sp>
      <p:sp>
        <p:nvSpPr>
          <p:cNvPr id="2" name="Titre 1"/>
          <p:cNvSpPr>
            <a:spLocks noGrp="1"/>
          </p:cNvSpPr>
          <p:nvPr>
            <p:ph type="title" hasCustomPrompt="1"/>
          </p:nvPr>
        </p:nvSpPr>
        <p:spPr bwMode="auto">
          <a:xfrm>
            <a:off x="1683659" y="2171700"/>
            <a:ext cx="7257142" cy="2400300"/>
          </a:xfrm>
        </p:spPr>
        <p:txBody>
          <a:bodyPr anchor="t">
            <a:normAutofit/>
          </a:bodyPr>
          <a:lstStyle>
            <a:lvl1pPr>
              <a:defRPr sz="4000">
                <a:solidFill>
                  <a:schemeClr val="bg1"/>
                </a:solidFill>
              </a:defRPr>
            </a:lvl1pPr>
          </a:lstStyle>
          <a:p>
            <a:pPr>
              <a:defRPr/>
            </a:pPr>
            <a:r>
              <a:rPr lang="fr-FR"/>
              <a:t>Ici votre citation qui peut être sur plusieurs lignes ’’ </a:t>
            </a:r>
            <a:endParaRPr/>
          </a:p>
        </p:txBody>
      </p:sp>
      <p:sp>
        <p:nvSpPr>
          <p:cNvPr id="15" name="ZoneTexte 14"/>
          <p:cNvSpPr txBox="1"/>
          <p:nvPr userDrawn="1"/>
        </p:nvSpPr>
        <p:spPr bwMode="auto">
          <a:xfrm>
            <a:off x="-101600" y="6858000"/>
            <a:ext cx="12192000" cy="461665"/>
          </a:xfrm>
          <a:prstGeom prst="rect">
            <a:avLst/>
          </a:prstGeom>
          <a:noFill/>
        </p:spPr>
        <p:txBody>
          <a:bodyPr wrap="square" rtlCol="0">
            <a:spAutoFit/>
          </a:bodyPr>
          <a:lstStyle/>
          <a:p>
            <a:pPr>
              <a:defRPr/>
            </a:pPr>
            <a:r>
              <a:rPr lang="fr-FR" sz="1200">
                <a:solidFill>
                  <a:schemeClr val="bg1">
                    <a:lumMod val="50000"/>
                  </a:schemeClr>
                </a:solidFill>
              </a:rPr>
              <a:t>Astuce :Pour fermer les guillemets de fin de citation ajoutez 2 apostrophes à la fin de votre texte (touche [4] du clavier)</a:t>
            </a:r>
            <a:endParaRPr/>
          </a:p>
          <a:p>
            <a:pPr>
              <a:defRPr/>
            </a:pPr>
            <a:endParaRPr lang="fr-FR" sz="1200">
              <a:solidFill>
                <a:schemeClr val="bg1">
                  <a:lumMod val="50000"/>
                </a:schemeClr>
              </a:solidFill>
            </a:endParaRPr>
          </a:p>
        </p:txBody>
      </p:sp>
      <p:pic>
        <p:nvPicPr>
          <p:cNvPr id="14" name="Image 13"/>
          <p:cNvPicPr>
            <a:picLocks noChangeAspect="1"/>
          </p:cNvPicPr>
          <p:nvPr userDrawn="1"/>
        </p:nvPicPr>
        <p:blipFill>
          <a:blip r:embed="rId2"/>
          <a:srcRect t="19791" r="39816"/>
          <a:stretch/>
        </p:blipFill>
        <p:spPr bwMode="auto">
          <a:xfrm>
            <a:off x="9369599" y="0"/>
            <a:ext cx="2822401" cy="2475345"/>
          </a:xfrm>
          <a:prstGeom prst="rect">
            <a:avLst/>
          </a:prstGeom>
        </p:spPr>
      </p:pic>
      <p:pic>
        <p:nvPicPr>
          <p:cNvPr id="16" name="Logo CEA"/>
          <p:cNvPicPr>
            <a:picLocks noChangeAspect="1"/>
          </p:cNvPicPr>
          <p:nvPr userDrawn="1"/>
        </p:nvPicPr>
        <p:blipFill>
          <a:blip r:embed="rId3"/>
          <a:stretch/>
        </p:blipFill>
        <p:spPr bwMode="auto">
          <a:xfrm>
            <a:off x="257897" y="6343650"/>
            <a:ext cx="365991" cy="365991"/>
          </a:xfrm>
          <a:prstGeom prst="rect">
            <a:avLst/>
          </a:prstGeom>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PhAnim="0" preserve="1" userDrawn="1">
  <p:cSld name="Citation claire">
    <p:spTree>
      <p:nvGrpSpPr>
        <p:cNvPr id="1" name=""/>
        <p:cNvGrpSpPr/>
        <p:nvPr/>
      </p:nvGrpSpPr>
      <p:grpSpPr bwMode="auto">
        <a:xfrm>
          <a:off x="0" y="0"/>
          <a:ext cx="0" cy="0"/>
          <a:chOff x="0" y="0"/>
          <a:chExt cx="0" cy="0"/>
        </a:xfrm>
      </p:grpSpPr>
      <p:sp>
        <p:nvSpPr>
          <p:cNvPr id="7" name="Rectangle 6"/>
          <p:cNvSpPr/>
          <p:nvPr userDrawn="1"/>
        </p:nvSpPr>
        <p:spPr bwMode="auto">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sz="1600"/>
          </a:p>
        </p:txBody>
      </p:sp>
      <p:sp>
        <p:nvSpPr>
          <p:cNvPr id="3" name="Espace réservé du texte 2"/>
          <p:cNvSpPr>
            <a:spLocks noGrp="1"/>
          </p:cNvSpPr>
          <p:nvPr>
            <p:ph type="body" idx="1" hasCustomPrompt="1"/>
          </p:nvPr>
        </p:nvSpPr>
        <p:spPr bwMode="auto">
          <a:xfrm>
            <a:off x="1683659" y="4702629"/>
            <a:ext cx="7257142" cy="504372"/>
          </a:xfrm>
        </p:spPr>
        <p:txBody>
          <a:bodyPr anchor="t">
            <a:normAutofit/>
          </a:bodyPr>
          <a:lstStyle>
            <a:lvl1pPr marL="0" indent="0" algn="r">
              <a:buNone/>
              <a:defRPr sz="1800" i="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defRPr/>
            </a:pPr>
            <a:r>
              <a:rPr lang="fr-FR"/>
              <a:t>Ici l’auteur de la citation</a:t>
            </a:r>
            <a:endParaRPr/>
          </a:p>
        </p:txBody>
      </p:sp>
      <p:sp>
        <p:nvSpPr>
          <p:cNvPr id="4" name="Espace réservé de la date 3"/>
          <p:cNvSpPr>
            <a:spLocks noGrp="1"/>
          </p:cNvSpPr>
          <p:nvPr>
            <p:ph type="dt" sz="half" idx="10"/>
          </p:nvPr>
        </p:nvSpPr>
        <p:spPr bwMode="auto"/>
        <p:txBody>
          <a:bodyPr/>
          <a:lstStyle>
            <a:lvl1pPr>
              <a:defRPr>
                <a:solidFill>
                  <a:schemeClr val="bg1"/>
                </a:solidFill>
              </a:defRPr>
            </a:lvl1pPr>
          </a:lstStyle>
          <a:p>
            <a:pPr>
              <a:defRPr/>
            </a:pPr>
            <a:endParaRPr/>
          </a:p>
        </p:txBody>
      </p:sp>
      <p:sp>
        <p:nvSpPr>
          <p:cNvPr id="5" name="Espace réservé du pied de page 4"/>
          <p:cNvSpPr>
            <a:spLocks noGrp="1"/>
          </p:cNvSpPr>
          <p:nvPr>
            <p:ph type="ftr" sz="quarter" idx="11"/>
          </p:nvPr>
        </p:nvSpPr>
        <p:spPr bwMode="auto"/>
        <p:txBody>
          <a:bodyPr/>
          <a:lstStyle>
            <a:lvl1pPr>
              <a:defRPr>
                <a:solidFill>
                  <a:schemeClr val="bg1"/>
                </a:solidFill>
              </a:defRPr>
            </a:lvl1pPr>
          </a:lstStyle>
          <a:p>
            <a:pPr>
              <a:defRPr/>
            </a:pPr>
            <a:endParaRPr/>
          </a:p>
        </p:txBody>
      </p:sp>
      <p:sp>
        <p:nvSpPr>
          <p:cNvPr id="6" name="Espace réservé du numéro de diapositive 5"/>
          <p:cNvSpPr>
            <a:spLocks noGrp="1"/>
          </p:cNvSpPr>
          <p:nvPr>
            <p:ph type="sldNum" sz="quarter" idx="12"/>
          </p:nvPr>
        </p:nvSpPr>
        <p:spPr bwMode="auto"/>
        <p:txBody>
          <a:bodyPr/>
          <a:lstStyle>
            <a:lvl1pPr>
              <a:defRPr>
                <a:solidFill>
                  <a:schemeClr val="bg1"/>
                </a:solidFill>
              </a:defRPr>
            </a:lvl1pPr>
          </a:lstStyle>
          <a:p>
            <a:pPr>
              <a:defRPr/>
            </a:pPr>
            <a:fld id="{0CBC77A0-1F4E-42FF-9FFC-F45C3A64AF90}" type="slidenum">
              <a:rPr lang="fr-FR"/>
              <a:t>‹N°›</a:t>
            </a:fld>
            <a:endParaRPr lang="fr-FR"/>
          </a:p>
        </p:txBody>
      </p:sp>
      <p:sp>
        <p:nvSpPr>
          <p:cNvPr id="29" name="ZoneTexte 28"/>
          <p:cNvSpPr txBox="1"/>
          <p:nvPr userDrawn="1"/>
        </p:nvSpPr>
        <p:spPr bwMode="auto">
          <a:xfrm>
            <a:off x="-101600" y="-276999"/>
            <a:ext cx="12192000" cy="276999"/>
          </a:xfrm>
          <a:prstGeom prst="rect">
            <a:avLst/>
          </a:prstGeom>
          <a:noFill/>
        </p:spPr>
        <p:txBody>
          <a:bodyPr wrap="square" rtlCol="0">
            <a:spAutoFit/>
          </a:bodyPr>
          <a:lstStyle/>
          <a:p>
            <a:pPr>
              <a:defRPr/>
            </a:pPr>
            <a:r>
              <a:rPr lang="fr-FR" sz="1200">
                <a:solidFill>
                  <a:schemeClr val="bg1">
                    <a:lumMod val="50000"/>
                  </a:schemeClr>
                </a:solidFill>
              </a:rPr>
              <a:t>Disposition : Citation claire</a:t>
            </a:r>
            <a:endParaRPr/>
          </a:p>
        </p:txBody>
      </p:sp>
      <p:sp>
        <p:nvSpPr>
          <p:cNvPr id="13" name="ZoneTexte 12"/>
          <p:cNvSpPr txBox="1"/>
          <p:nvPr userDrawn="1"/>
        </p:nvSpPr>
        <p:spPr bwMode="auto">
          <a:xfrm>
            <a:off x="327692" y="1548039"/>
            <a:ext cx="1325468" cy="2169825"/>
          </a:xfrm>
          <a:prstGeom prst="rect">
            <a:avLst/>
          </a:prstGeom>
          <a:noFill/>
        </p:spPr>
        <p:txBody>
          <a:bodyPr wrap="square" rtlCol="0">
            <a:spAutoFit/>
          </a:bodyPr>
          <a:lstStyle/>
          <a:p>
            <a:pPr algn="r">
              <a:defRPr/>
            </a:pPr>
            <a:r>
              <a:rPr lang="fr-FR" sz="13500">
                <a:solidFill>
                  <a:schemeClr val="tx2"/>
                </a:solidFill>
                <a:latin typeface="+mj-lt"/>
              </a:rPr>
              <a:t>“</a:t>
            </a:r>
            <a:endParaRPr/>
          </a:p>
        </p:txBody>
      </p:sp>
      <p:sp>
        <p:nvSpPr>
          <p:cNvPr id="2" name="Titre 1"/>
          <p:cNvSpPr>
            <a:spLocks noGrp="1"/>
          </p:cNvSpPr>
          <p:nvPr>
            <p:ph type="title" hasCustomPrompt="1"/>
          </p:nvPr>
        </p:nvSpPr>
        <p:spPr bwMode="auto">
          <a:xfrm>
            <a:off x="1683659" y="2171700"/>
            <a:ext cx="7257142" cy="2400300"/>
          </a:xfrm>
        </p:spPr>
        <p:txBody>
          <a:bodyPr anchor="t">
            <a:normAutofit/>
          </a:bodyPr>
          <a:lstStyle>
            <a:lvl1pPr>
              <a:defRPr sz="4000">
                <a:solidFill>
                  <a:schemeClr val="tx1"/>
                </a:solidFill>
              </a:defRPr>
            </a:lvl1pPr>
          </a:lstStyle>
          <a:p>
            <a:pPr>
              <a:defRPr/>
            </a:pPr>
            <a:r>
              <a:rPr lang="fr-FR"/>
              <a:t>Ici votre citation qui peut être sur plusieurs lignes ’’ </a:t>
            </a:r>
            <a:endParaRPr/>
          </a:p>
        </p:txBody>
      </p:sp>
      <p:sp>
        <p:nvSpPr>
          <p:cNvPr id="15" name="ZoneTexte 14"/>
          <p:cNvSpPr txBox="1"/>
          <p:nvPr userDrawn="1"/>
        </p:nvSpPr>
        <p:spPr bwMode="auto">
          <a:xfrm>
            <a:off x="-101600" y="6858000"/>
            <a:ext cx="12192000" cy="461665"/>
          </a:xfrm>
          <a:prstGeom prst="rect">
            <a:avLst/>
          </a:prstGeom>
          <a:noFill/>
        </p:spPr>
        <p:txBody>
          <a:bodyPr wrap="square" rtlCol="0">
            <a:spAutoFit/>
          </a:bodyPr>
          <a:lstStyle/>
          <a:p>
            <a:pPr>
              <a:defRPr/>
            </a:pPr>
            <a:r>
              <a:rPr lang="fr-FR" sz="1200">
                <a:solidFill>
                  <a:schemeClr val="bg1">
                    <a:lumMod val="50000"/>
                  </a:schemeClr>
                </a:solidFill>
              </a:rPr>
              <a:t>Astuce :Pour fermer les guillemets de fin de citation ajoutez 2 apostrophes à la fin de votre texte (touche [4] du clavier)</a:t>
            </a:r>
            <a:endParaRPr/>
          </a:p>
          <a:p>
            <a:pPr>
              <a:defRPr/>
            </a:pPr>
            <a:endParaRPr lang="fr-FR" sz="1200">
              <a:solidFill>
                <a:schemeClr val="bg1">
                  <a:lumMod val="50000"/>
                </a:schemeClr>
              </a:solidFill>
            </a:endParaRPr>
          </a:p>
        </p:txBody>
      </p:sp>
      <p:pic>
        <p:nvPicPr>
          <p:cNvPr id="14" name="PATTERN CARRE DECAL"/>
          <p:cNvPicPr>
            <a:picLocks noChangeAspect="1"/>
          </p:cNvPicPr>
          <p:nvPr userDrawn="1"/>
        </p:nvPicPr>
        <p:blipFill>
          <a:blip r:embed="rId2"/>
          <a:srcRect t="19705" r="39861" b="-1"/>
          <a:stretch/>
        </p:blipFill>
        <p:spPr bwMode="auto">
          <a:xfrm>
            <a:off x="9406296" y="-1"/>
            <a:ext cx="2785704" cy="2447637"/>
          </a:xfrm>
          <a:prstGeom prst="rect">
            <a:avLst/>
          </a:prstGeom>
        </p:spPr>
      </p:pic>
      <p:pic>
        <p:nvPicPr>
          <p:cNvPr id="16" name="Logo CEA"/>
          <p:cNvPicPr>
            <a:picLocks noChangeAspect="1"/>
          </p:cNvPicPr>
          <p:nvPr userDrawn="1"/>
        </p:nvPicPr>
        <p:blipFill>
          <a:blip r:embed="rId3"/>
          <a:stretch/>
        </p:blipFill>
        <p:spPr bwMode="auto">
          <a:xfrm>
            <a:off x="257897" y="6343650"/>
            <a:ext cx="365991" cy="365991"/>
          </a:xfrm>
          <a:prstGeom prst="rect">
            <a:avLst/>
          </a:prstGeom>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PhAnim="0" preserve="1" userDrawn="1">
  <p:cSld name="Citation Gris">
    <p:spTree>
      <p:nvGrpSpPr>
        <p:cNvPr id="1" name=""/>
        <p:cNvGrpSpPr/>
        <p:nvPr/>
      </p:nvGrpSpPr>
      <p:grpSpPr bwMode="auto">
        <a:xfrm>
          <a:off x="0" y="0"/>
          <a:ext cx="0" cy="0"/>
          <a:chOff x="0" y="0"/>
          <a:chExt cx="0" cy="0"/>
        </a:xfrm>
      </p:grpSpPr>
      <p:sp>
        <p:nvSpPr>
          <p:cNvPr id="7" name="Rectangle 6"/>
          <p:cNvSpPr/>
          <p:nvPr userDrawn="1"/>
        </p:nvSpPr>
        <p:spPr bwMode="auto">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sz="1600"/>
          </a:p>
        </p:txBody>
      </p:sp>
      <p:sp>
        <p:nvSpPr>
          <p:cNvPr id="3" name="Espace réservé du texte 2"/>
          <p:cNvSpPr>
            <a:spLocks noGrp="1"/>
          </p:cNvSpPr>
          <p:nvPr>
            <p:ph type="body" idx="1" hasCustomPrompt="1"/>
          </p:nvPr>
        </p:nvSpPr>
        <p:spPr bwMode="auto">
          <a:xfrm>
            <a:off x="1683659" y="4702629"/>
            <a:ext cx="7257142" cy="504372"/>
          </a:xfrm>
        </p:spPr>
        <p:txBody>
          <a:bodyPr anchor="t">
            <a:normAutofit/>
          </a:bodyPr>
          <a:lstStyle>
            <a:lvl1pPr marL="0" indent="0" algn="r">
              <a:buNone/>
              <a:defRPr sz="1800" i="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defRPr/>
            </a:pPr>
            <a:r>
              <a:rPr lang="fr-FR"/>
              <a:t>Ici l’auteur de la citation</a:t>
            </a:r>
            <a:endParaRPr/>
          </a:p>
        </p:txBody>
      </p:sp>
      <p:sp>
        <p:nvSpPr>
          <p:cNvPr id="4" name="Espace réservé de la date 3"/>
          <p:cNvSpPr>
            <a:spLocks noGrp="1"/>
          </p:cNvSpPr>
          <p:nvPr>
            <p:ph type="dt" sz="half" idx="10"/>
          </p:nvPr>
        </p:nvSpPr>
        <p:spPr bwMode="auto"/>
        <p:txBody>
          <a:bodyPr/>
          <a:lstStyle>
            <a:lvl1pPr>
              <a:defRPr>
                <a:solidFill>
                  <a:schemeClr val="bg1"/>
                </a:solidFill>
              </a:defRPr>
            </a:lvl1pPr>
          </a:lstStyle>
          <a:p>
            <a:pPr>
              <a:defRPr/>
            </a:pPr>
            <a:endParaRPr/>
          </a:p>
        </p:txBody>
      </p:sp>
      <p:sp>
        <p:nvSpPr>
          <p:cNvPr id="5" name="Espace réservé du pied de page 4"/>
          <p:cNvSpPr>
            <a:spLocks noGrp="1"/>
          </p:cNvSpPr>
          <p:nvPr>
            <p:ph type="ftr" sz="quarter" idx="11"/>
          </p:nvPr>
        </p:nvSpPr>
        <p:spPr bwMode="auto"/>
        <p:txBody>
          <a:bodyPr/>
          <a:lstStyle>
            <a:lvl1pPr>
              <a:defRPr>
                <a:solidFill>
                  <a:schemeClr val="bg1"/>
                </a:solidFill>
              </a:defRPr>
            </a:lvl1pPr>
          </a:lstStyle>
          <a:p>
            <a:pPr>
              <a:defRPr/>
            </a:pPr>
            <a:endParaRPr/>
          </a:p>
        </p:txBody>
      </p:sp>
      <p:sp>
        <p:nvSpPr>
          <p:cNvPr id="6" name="Espace réservé du numéro de diapositive 5"/>
          <p:cNvSpPr>
            <a:spLocks noGrp="1"/>
          </p:cNvSpPr>
          <p:nvPr>
            <p:ph type="sldNum" sz="quarter" idx="12"/>
          </p:nvPr>
        </p:nvSpPr>
        <p:spPr bwMode="auto"/>
        <p:txBody>
          <a:bodyPr/>
          <a:lstStyle>
            <a:lvl1pPr>
              <a:defRPr>
                <a:solidFill>
                  <a:schemeClr val="tx2"/>
                </a:solidFill>
              </a:defRPr>
            </a:lvl1pPr>
          </a:lstStyle>
          <a:p>
            <a:pPr>
              <a:defRPr/>
            </a:pPr>
            <a:fld id="{0CBC77A0-1F4E-42FF-9FFC-F45C3A64AF90}" type="slidenum">
              <a:rPr lang="fr-FR"/>
              <a:t>‹N°›</a:t>
            </a:fld>
            <a:endParaRPr lang="fr-FR"/>
          </a:p>
        </p:txBody>
      </p:sp>
      <p:sp>
        <p:nvSpPr>
          <p:cNvPr id="29" name="ZoneTexte 28"/>
          <p:cNvSpPr txBox="1"/>
          <p:nvPr userDrawn="1"/>
        </p:nvSpPr>
        <p:spPr bwMode="auto">
          <a:xfrm>
            <a:off x="-101600" y="-276999"/>
            <a:ext cx="12192000" cy="461665"/>
          </a:xfrm>
          <a:prstGeom prst="rect">
            <a:avLst/>
          </a:prstGeom>
          <a:noFill/>
        </p:spPr>
        <p:txBody>
          <a:bodyPr wrap="square" rtlCol="0">
            <a:spAutoFit/>
          </a:bodyPr>
          <a:lstStyle/>
          <a:p>
            <a:pPr>
              <a:defRPr/>
            </a:pPr>
            <a:r>
              <a:rPr lang="fr-FR" sz="1200">
                <a:solidFill>
                  <a:schemeClr val="bg1">
                    <a:lumMod val="50000"/>
                  </a:schemeClr>
                </a:solidFill>
              </a:rPr>
              <a:t>Disposition : Citation Gris</a:t>
            </a:r>
            <a:endParaRPr/>
          </a:p>
          <a:p>
            <a:pPr>
              <a:defRPr/>
            </a:pPr>
            <a:endParaRPr lang="fr-FR" sz="1200">
              <a:solidFill>
                <a:schemeClr val="bg1">
                  <a:lumMod val="50000"/>
                </a:schemeClr>
              </a:solidFill>
            </a:endParaRPr>
          </a:p>
        </p:txBody>
      </p:sp>
      <p:sp>
        <p:nvSpPr>
          <p:cNvPr id="13" name="ZoneTexte 12"/>
          <p:cNvSpPr txBox="1"/>
          <p:nvPr userDrawn="1"/>
        </p:nvSpPr>
        <p:spPr bwMode="auto">
          <a:xfrm>
            <a:off x="327692" y="1548039"/>
            <a:ext cx="1325468" cy="2169825"/>
          </a:xfrm>
          <a:prstGeom prst="rect">
            <a:avLst/>
          </a:prstGeom>
          <a:noFill/>
        </p:spPr>
        <p:txBody>
          <a:bodyPr wrap="square" rtlCol="0">
            <a:spAutoFit/>
          </a:bodyPr>
          <a:lstStyle/>
          <a:p>
            <a:pPr algn="r">
              <a:defRPr/>
            </a:pPr>
            <a:r>
              <a:rPr lang="fr-FR" sz="13500">
                <a:solidFill>
                  <a:schemeClr val="bg1"/>
                </a:solidFill>
                <a:latin typeface="+mj-lt"/>
              </a:rPr>
              <a:t>“</a:t>
            </a:r>
            <a:endParaRPr/>
          </a:p>
        </p:txBody>
      </p:sp>
      <p:sp>
        <p:nvSpPr>
          <p:cNvPr id="2" name="Titre 1"/>
          <p:cNvSpPr>
            <a:spLocks noGrp="1"/>
          </p:cNvSpPr>
          <p:nvPr>
            <p:ph type="title" hasCustomPrompt="1"/>
          </p:nvPr>
        </p:nvSpPr>
        <p:spPr bwMode="auto">
          <a:xfrm>
            <a:off x="1683659" y="2171700"/>
            <a:ext cx="7257142" cy="2400300"/>
          </a:xfrm>
        </p:spPr>
        <p:txBody>
          <a:bodyPr anchor="t">
            <a:normAutofit/>
          </a:bodyPr>
          <a:lstStyle>
            <a:lvl1pPr>
              <a:defRPr sz="4000">
                <a:solidFill>
                  <a:schemeClr val="bg2"/>
                </a:solidFill>
              </a:defRPr>
            </a:lvl1pPr>
          </a:lstStyle>
          <a:p>
            <a:pPr>
              <a:defRPr/>
            </a:pPr>
            <a:r>
              <a:rPr lang="fr-FR"/>
              <a:t>Ici votre citation qui peut être sur plusieurs lignes ’’ </a:t>
            </a:r>
            <a:endParaRPr/>
          </a:p>
        </p:txBody>
      </p:sp>
      <p:sp>
        <p:nvSpPr>
          <p:cNvPr id="15" name="ZoneTexte 14"/>
          <p:cNvSpPr txBox="1"/>
          <p:nvPr userDrawn="1"/>
        </p:nvSpPr>
        <p:spPr bwMode="auto">
          <a:xfrm>
            <a:off x="-101600" y="6858000"/>
            <a:ext cx="12192000" cy="461665"/>
          </a:xfrm>
          <a:prstGeom prst="rect">
            <a:avLst/>
          </a:prstGeom>
          <a:noFill/>
        </p:spPr>
        <p:txBody>
          <a:bodyPr wrap="square" rtlCol="0">
            <a:spAutoFit/>
          </a:bodyPr>
          <a:lstStyle/>
          <a:p>
            <a:pPr>
              <a:defRPr/>
            </a:pPr>
            <a:r>
              <a:rPr lang="fr-FR" sz="1200">
                <a:solidFill>
                  <a:schemeClr val="bg1">
                    <a:lumMod val="50000"/>
                  </a:schemeClr>
                </a:solidFill>
              </a:rPr>
              <a:t>Astuce :Pour fermer les guillemets de fin de citation ajoutez 2 apostrophes à la fin de votre texte (touche [4] du clavier)</a:t>
            </a:r>
            <a:endParaRPr/>
          </a:p>
          <a:p>
            <a:pPr>
              <a:defRPr/>
            </a:pPr>
            <a:endParaRPr lang="fr-FR" sz="1200">
              <a:solidFill>
                <a:schemeClr val="bg1">
                  <a:lumMod val="50000"/>
                </a:schemeClr>
              </a:solidFill>
            </a:endParaRPr>
          </a:p>
        </p:txBody>
      </p:sp>
      <p:pic>
        <p:nvPicPr>
          <p:cNvPr id="14" name="Image 13"/>
          <p:cNvPicPr>
            <a:picLocks noChangeAspect="1"/>
          </p:cNvPicPr>
          <p:nvPr userDrawn="1"/>
        </p:nvPicPr>
        <p:blipFill>
          <a:blip r:embed="rId2"/>
          <a:srcRect t="19791" r="39816"/>
          <a:stretch/>
        </p:blipFill>
        <p:spPr bwMode="auto">
          <a:xfrm>
            <a:off x="9369599" y="0"/>
            <a:ext cx="2822401" cy="2475345"/>
          </a:xfrm>
          <a:prstGeom prst="rect">
            <a:avLst/>
          </a:prstGeom>
        </p:spPr>
      </p:pic>
      <p:pic>
        <p:nvPicPr>
          <p:cNvPr id="16" name="Logo CEA"/>
          <p:cNvPicPr>
            <a:picLocks noChangeAspect="1"/>
          </p:cNvPicPr>
          <p:nvPr userDrawn="1"/>
        </p:nvPicPr>
        <p:blipFill>
          <a:blip r:embed="rId3"/>
          <a:stretch/>
        </p:blipFill>
        <p:spPr bwMode="auto">
          <a:xfrm>
            <a:off x="257897" y="6343650"/>
            <a:ext cx="365991" cy="365991"/>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type="title" preserve="1" userDrawn="1">
  <p:cSld name="Titre CEA liten">
    <p:spTree>
      <p:nvGrpSpPr>
        <p:cNvPr id="1" name=""/>
        <p:cNvGrpSpPr/>
        <p:nvPr/>
      </p:nvGrpSpPr>
      <p:grpSpPr bwMode="auto">
        <a:xfrm>
          <a:off x="0" y="0"/>
          <a:ext cx="0" cy="0"/>
          <a:chOff x="0" y="0"/>
          <a:chExt cx="0" cy="0"/>
        </a:xfrm>
      </p:grpSpPr>
      <p:sp>
        <p:nvSpPr>
          <p:cNvPr id="9" name="Rectangle 8"/>
          <p:cNvSpPr/>
          <p:nvPr userDrawn="1"/>
        </p:nvSpPr>
        <p:spPr bwMode="auto">
          <a:xfrm>
            <a:off x="30197" y="5994400"/>
            <a:ext cx="12192000" cy="8635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2" name="Titre 1"/>
          <p:cNvSpPr>
            <a:spLocks noGrp="1"/>
          </p:cNvSpPr>
          <p:nvPr>
            <p:ph type="ctrTitle"/>
          </p:nvPr>
        </p:nvSpPr>
        <p:spPr bwMode="auto">
          <a:xfrm>
            <a:off x="623888" y="2654299"/>
            <a:ext cx="5294312" cy="1587501"/>
          </a:xfrm>
        </p:spPr>
        <p:txBody>
          <a:bodyPr anchor="b">
            <a:normAutofit/>
          </a:bodyPr>
          <a:lstStyle>
            <a:lvl1pPr algn="l">
              <a:defRPr sz="2800">
                <a:solidFill>
                  <a:schemeClr val="tx1"/>
                </a:solidFill>
              </a:defRPr>
            </a:lvl1pPr>
          </a:lstStyle>
          <a:p>
            <a:pPr>
              <a:defRPr/>
            </a:pPr>
            <a:r>
              <a:rPr lang="fr-FR"/>
              <a:t>Modifiez le style du titre</a:t>
            </a:r>
          </a:p>
        </p:txBody>
      </p:sp>
      <p:sp>
        <p:nvSpPr>
          <p:cNvPr id="3" name="Sous-titre 2"/>
          <p:cNvSpPr>
            <a:spLocks noGrp="1"/>
          </p:cNvSpPr>
          <p:nvPr>
            <p:ph type="subTitle" idx="1"/>
          </p:nvPr>
        </p:nvSpPr>
        <p:spPr bwMode="auto">
          <a:xfrm>
            <a:off x="623888" y="4262438"/>
            <a:ext cx="5294312" cy="1655762"/>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fr-FR"/>
              <a:t>Modifier le style des sous-titres du masque</a:t>
            </a:r>
          </a:p>
        </p:txBody>
      </p:sp>
      <p:sp>
        <p:nvSpPr>
          <p:cNvPr id="4" name="ZoneTexte 3"/>
          <p:cNvSpPr txBox="1"/>
          <p:nvPr userDrawn="1"/>
        </p:nvSpPr>
        <p:spPr bwMode="auto">
          <a:xfrm>
            <a:off x="-101600" y="-276999"/>
            <a:ext cx="12192000" cy="276999"/>
          </a:xfrm>
          <a:prstGeom prst="rect">
            <a:avLst/>
          </a:prstGeom>
          <a:noFill/>
        </p:spPr>
        <p:txBody>
          <a:bodyPr wrap="square" rtlCol="0">
            <a:spAutoFit/>
          </a:bodyPr>
          <a:lstStyle/>
          <a:p>
            <a:pPr>
              <a:defRPr/>
            </a:pPr>
            <a:r>
              <a:rPr lang="fr-FR" sz="1200">
                <a:solidFill>
                  <a:schemeClr val="bg1">
                    <a:lumMod val="50000"/>
                  </a:schemeClr>
                </a:solidFill>
              </a:rPr>
              <a:t>Disposition : Titre CEA liten</a:t>
            </a:r>
          </a:p>
        </p:txBody>
      </p:sp>
      <p:sp>
        <p:nvSpPr>
          <p:cNvPr id="6" name="Rectangle 5"/>
          <p:cNvSpPr/>
          <p:nvPr userDrawn="1"/>
        </p:nvSpPr>
        <p:spPr bwMode="auto">
          <a:xfrm>
            <a:off x="11182350" y="0"/>
            <a:ext cx="10096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defRPr/>
            </a:pPr>
            <a:endParaRPr lang="fr-FR"/>
          </a:p>
        </p:txBody>
      </p:sp>
      <p:pic>
        <p:nvPicPr>
          <p:cNvPr id="11" name="PATTERN CARRE DECAL"/>
          <p:cNvPicPr>
            <a:picLocks noChangeAspect="1"/>
          </p:cNvPicPr>
          <p:nvPr userDrawn="1"/>
        </p:nvPicPr>
        <p:blipFill>
          <a:blip r:embed="rId2"/>
          <a:srcRect t="19705" r="39861" b="-1"/>
          <a:stretch/>
        </p:blipFill>
        <p:spPr bwMode="auto">
          <a:xfrm>
            <a:off x="9406296" y="-1"/>
            <a:ext cx="2785704" cy="2447637"/>
          </a:xfrm>
          <a:prstGeom prst="rect">
            <a:avLst/>
          </a:prstGeom>
        </p:spPr>
      </p:pic>
      <p:pic>
        <p:nvPicPr>
          <p:cNvPr id="10" name="Image 9"/>
          <p:cNvPicPr>
            <a:picLocks noChangeAspect="1"/>
          </p:cNvPicPr>
          <p:nvPr userDrawn="1"/>
        </p:nvPicPr>
        <p:blipFill>
          <a:blip r:embed="rId3"/>
          <a:stretch>
            <a:fillRect/>
          </a:stretch>
        </p:blipFill>
        <p:spPr bwMode="auto">
          <a:xfrm>
            <a:off x="731838" y="727210"/>
            <a:ext cx="3590855" cy="1804572"/>
          </a:xfrm>
          <a:prstGeom prst="rect">
            <a:avLst/>
          </a:prstGeom>
        </p:spPr>
      </p:pic>
      <p:pic>
        <p:nvPicPr>
          <p:cNvPr id="12" name="Image 11"/>
          <p:cNvPicPr>
            <a:picLocks noChangeAspect="1"/>
          </p:cNvPicPr>
          <p:nvPr userDrawn="1"/>
        </p:nvPicPr>
        <p:blipFill>
          <a:blip r:embed="rId4"/>
          <a:stretch>
            <a:fillRect/>
          </a:stretch>
        </p:blipFill>
        <p:spPr bwMode="auto">
          <a:xfrm>
            <a:off x="698400" y="5994000"/>
            <a:ext cx="1508400" cy="610688"/>
          </a:xfrm>
          <a:prstGeom prst="rect">
            <a:avLst/>
          </a:prstGeom>
        </p:spPr>
      </p:pic>
      <p:pic>
        <p:nvPicPr>
          <p:cNvPr id="14" name="Image 13"/>
          <p:cNvPicPr>
            <a:picLocks noChangeAspect="1"/>
          </p:cNvPicPr>
          <p:nvPr userDrawn="1"/>
        </p:nvPicPr>
        <p:blipFill>
          <a:blip r:embed="rId5"/>
          <a:stretch>
            <a:fillRect/>
          </a:stretch>
        </p:blipFill>
        <p:spPr bwMode="auto">
          <a:xfrm>
            <a:off x="3351600" y="6044400"/>
            <a:ext cx="1091279" cy="493819"/>
          </a:xfrm>
          <a:prstGeom prst="rect">
            <a:avLst/>
          </a:prstGeom>
        </p:spPr>
      </p:pic>
      <p:pic>
        <p:nvPicPr>
          <p:cNvPr id="15" name="Image 14"/>
          <p:cNvPicPr preferRelativeResize="0">
            <a:picLocks/>
          </p:cNvPicPr>
          <p:nvPr userDrawn="1"/>
        </p:nvPicPr>
        <p:blipFill>
          <a:blip r:embed="rId6"/>
          <a:stretch>
            <a:fillRect/>
          </a:stretch>
        </p:blipFill>
        <p:spPr bwMode="auto">
          <a:xfrm>
            <a:off x="2337094" y="6044399"/>
            <a:ext cx="805706" cy="493820"/>
          </a:xfrm>
          <a:prstGeom prst="rect">
            <a:avLst/>
          </a:prstGeom>
        </p:spPr>
      </p:pic>
    </p:spTree>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PhAnim="0" preserve="1" userDrawn="1">
  <p:cSld name="Visuel citation">
    <p:spTree>
      <p:nvGrpSpPr>
        <p:cNvPr id="1" name=""/>
        <p:cNvGrpSpPr/>
        <p:nvPr/>
      </p:nvGrpSpPr>
      <p:grpSpPr bwMode="auto">
        <a:xfrm>
          <a:off x="0" y="0"/>
          <a:ext cx="0" cy="0"/>
          <a:chOff x="0" y="0"/>
          <a:chExt cx="0" cy="0"/>
        </a:xfrm>
      </p:grpSpPr>
      <p:grpSp>
        <p:nvGrpSpPr>
          <p:cNvPr id="19" name="Groupe 18"/>
          <p:cNvGrpSpPr/>
          <p:nvPr userDrawn="1"/>
        </p:nvGrpSpPr>
        <p:grpSpPr bwMode="auto">
          <a:xfrm>
            <a:off x="206373" y="6296024"/>
            <a:ext cx="468000" cy="468000"/>
            <a:chOff x="206373" y="6296024"/>
            <a:chExt cx="468000" cy="468000"/>
          </a:xfrm>
        </p:grpSpPr>
        <p:sp>
          <p:nvSpPr>
            <p:cNvPr id="20" name="Rectangle 19"/>
            <p:cNvSpPr/>
            <p:nvPr userDrawn="1"/>
          </p:nvSpPr>
          <p:spPr bwMode="auto">
            <a:xfrm>
              <a:off x="206373" y="6296024"/>
              <a:ext cx="468000" cy="46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algn="ctr">
                <a:defRPr/>
              </a:pPr>
              <a:endParaRPr lang="fr-FR"/>
            </a:p>
          </p:txBody>
        </p:sp>
        <p:pic>
          <p:nvPicPr>
            <p:cNvPr id="21" name="Logo CEA"/>
            <p:cNvPicPr>
              <a:picLocks noChangeAspect="1"/>
            </p:cNvPicPr>
            <p:nvPr userDrawn="1"/>
          </p:nvPicPr>
          <p:blipFill>
            <a:blip r:embed="rId2"/>
            <a:stretch/>
          </p:blipFill>
          <p:spPr bwMode="auto">
            <a:xfrm>
              <a:off x="257897" y="6343650"/>
              <a:ext cx="365991" cy="365991"/>
            </a:xfrm>
            <a:prstGeom prst="rect">
              <a:avLst/>
            </a:prstGeom>
          </p:spPr>
        </p:pic>
      </p:grpSp>
      <p:sp>
        <p:nvSpPr>
          <p:cNvPr id="9" name="Espace réservé pour une image  8"/>
          <p:cNvSpPr>
            <a:spLocks noGrp="1"/>
          </p:cNvSpPr>
          <p:nvPr>
            <p:ph type="pic" sz="quarter" idx="13" hasCustomPrompt="1"/>
          </p:nvPr>
        </p:nvSpPr>
        <p:spPr bwMode="auto">
          <a:xfrm>
            <a:off x="1" y="0"/>
            <a:ext cx="12192000" cy="6858000"/>
          </a:xfrm>
          <a:custGeom>
            <a:avLst/>
            <a:gdLst>
              <a:gd name="connsiteX0" fmla="*/ 257896 w 12192000"/>
              <a:gd name="connsiteY0" fmla="*/ 6343650 h 6858000"/>
              <a:gd name="connsiteX1" fmla="*/ 257896 w 12192000"/>
              <a:gd name="connsiteY1" fmla="*/ 6707250 h 6858000"/>
              <a:gd name="connsiteX2" fmla="*/ 621496 w 12192000"/>
              <a:gd name="connsiteY2" fmla="*/ 6707250 h 6858000"/>
              <a:gd name="connsiteX3" fmla="*/ 621496 w 12192000"/>
              <a:gd name="connsiteY3" fmla="*/ 634365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extrusionOk="0">
                <a:moveTo>
                  <a:pt x="257896" y="6343650"/>
                </a:moveTo>
                <a:lnTo>
                  <a:pt x="257896" y="6707250"/>
                </a:lnTo>
                <a:lnTo>
                  <a:pt x="621496" y="6707250"/>
                </a:lnTo>
                <a:lnTo>
                  <a:pt x="621496" y="6343650"/>
                </a:lnTo>
                <a:close/>
                <a:moveTo>
                  <a:pt x="0" y="0"/>
                </a:moveTo>
                <a:lnTo>
                  <a:pt x="12192000" y="0"/>
                </a:lnTo>
                <a:lnTo>
                  <a:pt x="12192000" y="6858000"/>
                </a:lnTo>
                <a:lnTo>
                  <a:pt x="0" y="6858000"/>
                </a:lnTo>
                <a:close/>
              </a:path>
            </a:pathLst>
          </a:custGeom>
          <a:solidFill>
            <a:schemeClr val="bg1">
              <a:lumMod val="65000"/>
            </a:schemeClr>
          </a:solidFill>
        </p:spPr>
        <p:txBody>
          <a:bodyPr wrap="square" tIns="1872000">
            <a:noAutofit/>
          </a:bodyPr>
          <a:lstStyle>
            <a:lvl1pPr algn="ctr">
              <a:defRPr>
                <a:solidFill>
                  <a:schemeClr val="accent2">
                    <a:lumMod val="40000"/>
                    <a:lumOff val="60000"/>
                  </a:schemeClr>
                </a:solidFill>
              </a:defRPr>
            </a:lvl1pPr>
          </a:lstStyle>
          <a:p>
            <a:pPr>
              <a:defRPr/>
            </a:pPr>
            <a:r>
              <a:rPr lang="fr-FR"/>
              <a:t>Insérez ou glissez votre image ici, puis placez votre image en arrière plan</a:t>
            </a:r>
            <a:endParaRPr/>
          </a:p>
          <a:p>
            <a:pPr>
              <a:defRPr/>
            </a:pPr>
            <a:endParaRPr lang="fr-FR"/>
          </a:p>
        </p:txBody>
      </p:sp>
      <p:sp>
        <p:nvSpPr>
          <p:cNvPr id="3" name="Espace réservé du texte 2"/>
          <p:cNvSpPr>
            <a:spLocks noGrp="1"/>
          </p:cNvSpPr>
          <p:nvPr>
            <p:ph type="body" idx="1" hasCustomPrompt="1"/>
          </p:nvPr>
        </p:nvSpPr>
        <p:spPr bwMode="auto">
          <a:xfrm>
            <a:off x="1683658" y="4702629"/>
            <a:ext cx="8323941" cy="504372"/>
          </a:xfrm>
        </p:spPr>
        <p:txBody>
          <a:bodyPr anchor="t">
            <a:normAutofit/>
          </a:bodyPr>
          <a:lstStyle>
            <a:lvl1pPr marL="0" indent="0" algn="r">
              <a:buNone/>
              <a:defRPr sz="1800" i="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defRPr/>
            </a:pPr>
            <a:r>
              <a:rPr lang="fr-FR"/>
              <a:t>Ici l’auteur de la citation</a:t>
            </a:r>
            <a:endParaRPr/>
          </a:p>
        </p:txBody>
      </p:sp>
      <p:sp>
        <p:nvSpPr>
          <p:cNvPr id="4" name="Espace réservé de la date 3"/>
          <p:cNvSpPr>
            <a:spLocks noGrp="1"/>
          </p:cNvSpPr>
          <p:nvPr>
            <p:ph type="dt" sz="half" idx="10"/>
          </p:nvPr>
        </p:nvSpPr>
        <p:spPr bwMode="auto"/>
        <p:txBody>
          <a:bodyPr/>
          <a:lstStyle>
            <a:lvl1pPr>
              <a:defRPr>
                <a:solidFill>
                  <a:schemeClr val="bg1"/>
                </a:solidFill>
              </a:defRPr>
            </a:lvl1pPr>
          </a:lstStyle>
          <a:p>
            <a:pPr>
              <a:defRPr/>
            </a:pPr>
            <a:endParaRPr/>
          </a:p>
        </p:txBody>
      </p:sp>
      <p:sp>
        <p:nvSpPr>
          <p:cNvPr id="5" name="Espace réservé du pied de page 4"/>
          <p:cNvSpPr>
            <a:spLocks noGrp="1"/>
          </p:cNvSpPr>
          <p:nvPr>
            <p:ph type="ftr" sz="quarter" idx="11"/>
          </p:nvPr>
        </p:nvSpPr>
        <p:spPr bwMode="auto"/>
        <p:txBody>
          <a:bodyPr/>
          <a:lstStyle>
            <a:lvl1pPr>
              <a:defRPr>
                <a:solidFill>
                  <a:schemeClr val="bg1"/>
                </a:solidFill>
              </a:defRPr>
            </a:lvl1pPr>
          </a:lstStyle>
          <a:p>
            <a:pPr>
              <a:defRPr/>
            </a:pPr>
            <a:endParaRPr/>
          </a:p>
        </p:txBody>
      </p:sp>
      <p:sp>
        <p:nvSpPr>
          <p:cNvPr id="6" name="Espace réservé du numéro de diapositive 5"/>
          <p:cNvSpPr>
            <a:spLocks noGrp="1"/>
          </p:cNvSpPr>
          <p:nvPr>
            <p:ph type="sldNum" sz="quarter" idx="12"/>
          </p:nvPr>
        </p:nvSpPr>
        <p:spPr bwMode="auto"/>
        <p:txBody>
          <a:bodyPr/>
          <a:lstStyle>
            <a:lvl1pPr>
              <a:defRPr>
                <a:solidFill>
                  <a:schemeClr val="tx2"/>
                </a:solidFill>
              </a:defRPr>
            </a:lvl1pPr>
          </a:lstStyle>
          <a:p>
            <a:pPr>
              <a:defRPr/>
            </a:pPr>
            <a:fld id="{0CBC77A0-1F4E-42FF-9FFC-F45C3A64AF90}" type="slidenum">
              <a:rPr lang="fr-FR"/>
              <a:t>‹N°›</a:t>
            </a:fld>
            <a:endParaRPr lang="fr-FR"/>
          </a:p>
        </p:txBody>
      </p:sp>
      <p:sp>
        <p:nvSpPr>
          <p:cNvPr id="29" name="ZoneTexte 28"/>
          <p:cNvSpPr txBox="1"/>
          <p:nvPr userDrawn="1"/>
        </p:nvSpPr>
        <p:spPr bwMode="auto">
          <a:xfrm>
            <a:off x="-101600" y="-276999"/>
            <a:ext cx="12192000" cy="461665"/>
          </a:xfrm>
          <a:prstGeom prst="rect">
            <a:avLst/>
          </a:prstGeom>
          <a:noFill/>
        </p:spPr>
        <p:txBody>
          <a:bodyPr wrap="square" rtlCol="0">
            <a:spAutoFit/>
          </a:bodyPr>
          <a:lstStyle/>
          <a:p>
            <a:pPr>
              <a:defRPr/>
            </a:pPr>
            <a:r>
              <a:rPr lang="fr-FR" sz="1200">
                <a:solidFill>
                  <a:schemeClr val="bg1">
                    <a:lumMod val="50000"/>
                  </a:schemeClr>
                </a:solidFill>
              </a:rPr>
              <a:t>Disposition : Visuel citation</a:t>
            </a:r>
            <a:endParaRPr/>
          </a:p>
          <a:p>
            <a:pPr>
              <a:defRPr/>
            </a:pPr>
            <a:endParaRPr lang="fr-FR" sz="1200">
              <a:solidFill>
                <a:schemeClr val="bg1">
                  <a:lumMod val="50000"/>
                </a:schemeClr>
              </a:solidFill>
            </a:endParaRPr>
          </a:p>
        </p:txBody>
      </p:sp>
      <p:sp>
        <p:nvSpPr>
          <p:cNvPr id="2" name="Titre 1"/>
          <p:cNvSpPr>
            <a:spLocks noGrp="1"/>
          </p:cNvSpPr>
          <p:nvPr>
            <p:ph type="title" hasCustomPrompt="1"/>
          </p:nvPr>
        </p:nvSpPr>
        <p:spPr bwMode="auto">
          <a:xfrm>
            <a:off x="1683658" y="1714500"/>
            <a:ext cx="8323941" cy="2857500"/>
          </a:xfrm>
        </p:spPr>
        <p:txBody>
          <a:bodyPr tIns="468000" anchor="b">
            <a:normAutofit/>
          </a:bodyPr>
          <a:lstStyle>
            <a:lvl1pPr marL="571500" indent="-571500">
              <a:buClr>
                <a:srgbClr val="FF0000"/>
              </a:buClr>
              <a:buSzPct val="200000"/>
              <a:buFont typeface="Arial Black"/>
              <a:buChar char="“"/>
              <a:defRPr sz="4000">
                <a:solidFill>
                  <a:schemeClr val="tx1"/>
                </a:solidFill>
              </a:defRPr>
            </a:lvl1pPr>
          </a:lstStyle>
          <a:p>
            <a:pPr>
              <a:defRPr/>
            </a:pPr>
            <a:r>
              <a:rPr lang="fr-FR"/>
              <a:t>Ici votre citation qui peut être sur plusieurs lignes </a:t>
            </a:r>
            <a:r>
              <a:rPr lang="fr-FR">
                <a:solidFill>
                  <a:srgbClr val="FF0000"/>
                </a:solidFill>
              </a:rPr>
              <a:t>’’</a:t>
            </a:r>
            <a:r>
              <a:rPr lang="fr-FR"/>
              <a:t> </a:t>
            </a:r>
          </a:p>
        </p:txBody>
      </p:sp>
      <p:sp>
        <p:nvSpPr>
          <p:cNvPr id="15" name="ZoneTexte 14"/>
          <p:cNvSpPr txBox="1"/>
          <p:nvPr userDrawn="1"/>
        </p:nvSpPr>
        <p:spPr bwMode="auto">
          <a:xfrm>
            <a:off x="-101600" y="6858000"/>
            <a:ext cx="12192000" cy="646331"/>
          </a:xfrm>
          <a:prstGeom prst="rect">
            <a:avLst/>
          </a:prstGeom>
          <a:noFill/>
        </p:spPr>
        <p:txBody>
          <a:bodyPr wrap="square" rtlCol="0">
            <a:spAutoFit/>
          </a:bodyPr>
          <a:lstStyle/>
          <a:p>
            <a:pPr>
              <a:defRPr/>
            </a:pPr>
            <a:r>
              <a:rPr lang="fr-FR" sz="1200">
                <a:solidFill>
                  <a:schemeClr val="bg1">
                    <a:lumMod val="50000"/>
                  </a:schemeClr>
                </a:solidFill>
              </a:rPr>
              <a:t>Astuce :Pour fermer les guillemets de fin de citation ajoutez 2 apostrophes à la fin de votre texte (touche [4] du clavier)</a:t>
            </a:r>
            <a:endParaRPr/>
          </a:p>
          <a:p>
            <a:pPr>
              <a:defRPr/>
            </a:pPr>
            <a:r>
              <a:rPr lang="fr-FR" sz="1200">
                <a:solidFill>
                  <a:schemeClr val="bg1">
                    <a:lumMod val="50000"/>
                  </a:schemeClr>
                </a:solidFill>
              </a:rPr>
              <a:t>Astuce :Après avoir insérez votre image, placez celle-ci en arrière plan : Clic droit + « Arrière plan »</a:t>
            </a:r>
            <a:endParaRPr/>
          </a:p>
          <a:p>
            <a:pPr>
              <a:defRPr/>
            </a:pPr>
            <a:r>
              <a:rPr lang="fr-FR" sz="1200">
                <a:solidFill>
                  <a:schemeClr val="bg1">
                    <a:lumMod val="50000"/>
                  </a:schemeClr>
                </a:solidFill>
              </a:rPr>
              <a:t>Astuce :Après avoir insérez votre image, adaptez si besoin la couleur du texte en fonction de celle-ci</a:t>
            </a:r>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PhAnim="0" preserve="1" userDrawn="1">
  <p:cSld name="Visuel pleine page">
    <p:spTree>
      <p:nvGrpSpPr>
        <p:cNvPr id="1" name=""/>
        <p:cNvGrpSpPr/>
        <p:nvPr/>
      </p:nvGrpSpPr>
      <p:grpSpPr bwMode="auto">
        <a:xfrm>
          <a:off x="0" y="0"/>
          <a:ext cx="0" cy="0"/>
          <a:chOff x="0" y="0"/>
          <a:chExt cx="0" cy="0"/>
        </a:xfrm>
      </p:grpSpPr>
      <p:grpSp>
        <p:nvGrpSpPr>
          <p:cNvPr id="11" name="Groupe 10"/>
          <p:cNvGrpSpPr/>
          <p:nvPr userDrawn="1"/>
        </p:nvGrpSpPr>
        <p:grpSpPr bwMode="auto">
          <a:xfrm>
            <a:off x="206373" y="6296024"/>
            <a:ext cx="468000" cy="468000"/>
            <a:chOff x="206373" y="6296024"/>
            <a:chExt cx="468000" cy="468000"/>
          </a:xfrm>
        </p:grpSpPr>
        <p:sp>
          <p:nvSpPr>
            <p:cNvPr id="12" name="Rectangle 11"/>
            <p:cNvSpPr/>
            <p:nvPr userDrawn="1"/>
          </p:nvSpPr>
          <p:spPr bwMode="auto">
            <a:xfrm>
              <a:off x="206373" y="6296024"/>
              <a:ext cx="468000" cy="46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algn="ctr">
                <a:defRPr/>
              </a:pPr>
              <a:endParaRPr lang="fr-FR"/>
            </a:p>
          </p:txBody>
        </p:sp>
        <p:pic>
          <p:nvPicPr>
            <p:cNvPr id="13" name="Logo CEA"/>
            <p:cNvPicPr>
              <a:picLocks noChangeAspect="1"/>
            </p:cNvPicPr>
            <p:nvPr userDrawn="1"/>
          </p:nvPicPr>
          <p:blipFill>
            <a:blip r:embed="rId2"/>
            <a:stretch/>
          </p:blipFill>
          <p:spPr bwMode="auto">
            <a:xfrm>
              <a:off x="257897" y="6343650"/>
              <a:ext cx="365991" cy="365991"/>
            </a:xfrm>
            <a:prstGeom prst="rect">
              <a:avLst/>
            </a:prstGeom>
          </p:spPr>
        </p:pic>
      </p:grpSp>
      <p:sp>
        <p:nvSpPr>
          <p:cNvPr id="7" name="Espace réservé pour une image  6"/>
          <p:cNvSpPr>
            <a:spLocks noGrp="1"/>
          </p:cNvSpPr>
          <p:nvPr>
            <p:ph type="pic" sz="quarter" idx="13" hasCustomPrompt="1"/>
          </p:nvPr>
        </p:nvSpPr>
        <p:spPr bwMode="auto">
          <a:xfrm>
            <a:off x="0" y="0"/>
            <a:ext cx="12192000" cy="6858000"/>
          </a:xfrm>
          <a:custGeom>
            <a:avLst/>
            <a:gdLst>
              <a:gd name="connsiteX0" fmla="*/ 257897 w 12192000"/>
              <a:gd name="connsiteY0" fmla="*/ 6343650 h 6858000"/>
              <a:gd name="connsiteX1" fmla="*/ 257897 w 12192000"/>
              <a:gd name="connsiteY1" fmla="*/ 6707250 h 6858000"/>
              <a:gd name="connsiteX2" fmla="*/ 621497 w 12192000"/>
              <a:gd name="connsiteY2" fmla="*/ 6707250 h 6858000"/>
              <a:gd name="connsiteX3" fmla="*/ 621497 w 12192000"/>
              <a:gd name="connsiteY3" fmla="*/ 634365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extrusionOk="0">
                <a:moveTo>
                  <a:pt x="257897" y="6343650"/>
                </a:moveTo>
                <a:lnTo>
                  <a:pt x="257897" y="6707250"/>
                </a:lnTo>
                <a:lnTo>
                  <a:pt x="621497" y="6707250"/>
                </a:lnTo>
                <a:lnTo>
                  <a:pt x="621497" y="6343650"/>
                </a:lnTo>
                <a:close/>
                <a:moveTo>
                  <a:pt x="0" y="0"/>
                </a:moveTo>
                <a:lnTo>
                  <a:pt x="12192000" y="0"/>
                </a:lnTo>
                <a:lnTo>
                  <a:pt x="12192000" y="6858000"/>
                </a:lnTo>
                <a:lnTo>
                  <a:pt x="0" y="6858000"/>
                </a:lnTo>
                <a:close/>
              </a:path>
            </a:pathLst>
          </a:custGeom>
          <a:solidFill>
            <a:schemeClr val="bg1">
              <a:lumMod val="65000"/>
            </a:schemeClr>
          </a:solidFill>
        </p:spPr>
        <p:txBody>
          <a:bodyPr wrap="square" tIns="1872000">
            <a:noAutofit/>
          </a:bodyPr>
          <a:lstStyle>
            <a:lvl1pPr algn="ctr">
              <a:defRPr>
                <a:solidFill>
                  <a:schemeClr val="accent2">
                    <a:lumMod val="40000"/>
                    <a:lumOff val="60000"/>
                  </a:schemeClr>
                </a:solidFill>
              </a:defRPr>
            </a:lvl1pPr>
          </a:lstStyle>
          <a:p>
            <a:pPr>
              <a:defRPr/>
            </a:pPr>
            <a:r>
              <a:rPr lang="fr-FR"/>
              <a:t>Insérez ou glissez votre image ici, puis placez votre image en arrière plan</a:t>
            </a:r>
            <a:endParaRPr/>
          </a:p>
          <a:p>
            <a:pPr>
              <a:defRPr/>
            </a:pPr>
            <a:endParaRPr lang="fr-FR"/>
          </a:p>
        </p:txBody>
      </p:sp>
      <p:sp>
        <p:nvSpPr>
          <p:cNvPr id="4" name="Espace réservé de la date 3"/>
          <p:cNvSpPr>
            <a:spLocks noGrp="1"/>
          </p:cNvSpPr>
          <p:nvPr>
            <p:ph type="dt" sz="half" idx="10"/>
          </p:nvPr>
        </p:nvSpPr>
        <p:spPr bwMode="auto"/>
        <p:txBody>
          <a:bodyPr/>
          <a:lstStyle>
            <a:lvl1pPr>
              <a:defRPr>
                <a:solidFill>
                  <a:schemeClr val="bg1"/>
                </a:solidFill>
              </a:defRPr>
            </a:lvl1pPr>
          </a:lstStyle>
          <a:p>
            <a:pPr>
              <a:defRPr/>
            </a:pPr>
            <a:endParaRPr/>
          </a:p>
        </p:txBody>
      </p:sp>
      <p:sp>
        <p:nvSpPr>
          <p:cNvPr id="5" name="Espace réservé du pied de page 4"/>
          <p:cNvSpPr>
            <a:spLocks noGrp="1"/>
          </p:cNvSpPr>
          <p:nvPr>
            <p:ph type="ftr" sz="quarter" idx="11"/>
          </p:nvPr>
        </p:nvSpPr>
        <p:spPr bwMode="auto"/>
        <p:txBody>
          <a:bodyPr/>
          <a:lstStyle>
            <a:lvl1pPr>
              <a:defRPr>
                <a:solidFill>
                  <a:schemeClr val="bg1"/>
                </a:solidFill>
              </a:defRPr>
            </a:lvl1pPr>
          </a:lstStyle>
          <a:p>
            <a:pPr>
              <a:defRPr/>
            </a:pPr>
            <a:endParaRPr/>
          </a:p>
        </p:txBody>
      </p:sp>
      <p:sp>
        <p:nvSpPr>
          <p:cNvPr id="6" name="Espace réservé du numéro de diapositive 5"/>
          <p:cNvSpPr>
            <a:spLocks noGrp="1"/>
          </p:cNvSpPr>
          <p:nvPr>
            <p:ph type="sldNum" sz="quarter" idx="12"/>
          </p:nvPr>
        </p:nvSpPr>
        <p:spPr bwMode="auto"/>
        <p:txBody>
          <a:bodyPr/>
          <a:lstStyle>
            <a:lvl1pPr>
              <a:defRPr>
                <a:solidFill>
                  <a:schemeClr val="tx2"/>
                </a:solidFill>
              </a:defRPr>
            </a:lvl1pPr>
          </a:lstStyle>
          <a:p>
            <a:pPr>
              <a:defRPr/>
            </a:pPr>
            <a:fld id="{0CBC77A0-1F4E-42FF-9FFC-F45C3A64AF90}" type="slidenum">
              <a:rPr lang="fr-FR"/>
              <a:t>‹N°›</a:t>
            </a:fld>
            <a:endParaRPr lang="fr-FR"/>
          </a:p>
        </p:txBody>
      </p:sp>
      <p:sp>
        <p:nvSpPr>
          <p:cNvPr id="29" name="ZoneTexte 28"/>
          <p:cNvSpPr txBox="1"/>
          <p:nvPr userDrawn="1"/>
        </p:nvSpPr>
        <p:spPr bwMode="auto">
          <a:xfrm>
            <a:off x="-101600" y="-276999"/>
            <a:ext cx="12192000" cy="461665"/>
          </a:xfrm>
          <a:prstGeom prst="rect">
            <a:avLst/>
          </a:prstGeom>
          <a:noFill/>
        </p:spPr>
        <p:txBody>
          <a:bodyPr wrap="square" rtlCol="0">
            <a:spAutoFit/>
          </a:bodyPr>
          <a:lstStyle/>
          <a:p>
            <a:pPr>
              <a:defRPr/>
            </a:pPr>
            <a:r>
              <a:rPr lang="fr-FR" sz="1200">
                <a:solidFill>
                  <a:schemeClr val="bg1">
                    <a:lumMod val="50000"/>
                  </a:schemeClr>
                </a:solidFill>
              </a:rPr>
              <a:t>Disposition : Visuel pleine page</a:t>
            </a:r>
            <a:endParaRPr/>
          </a:p>
          <a:p>
            <a:pPr>
              <a:defRPr/>
            </a:pPr>
            <a:endParaRPr lang="fr-FR" sz="1200">
              <a:solidFill>
                <a:schemeClr val="bg1">
                  <a:lumMod val="50000"/>
                </a:schemeClr>
              </a:solidFill>
            </a:endParaRPr>
          </a:p>
        </p:txBody>
      </p:sp>
      <p:sp>
        <p:nvSpPr>
          <p:cNvPr id="15" name="ZoneTexte 14"/>
          <p:cNvSpPr txBox="1"/>
          <p:nvPr userDrawn="1"/>
        </p:nvSpPr>
        <p:spPr bwMode="auto">
          <a:xfrm>
            <a:off x="-101600" y="6858000"/>
            <a:ext cx="12192000" cy="461665"/>
          </a:xfrm>
          <a:prstGeom prst="rect">
            <a:avLst/>
          </a:prstGeom>
          <a:noFill/>
        </p:spPr>
        <p:txBody>
          <a:bodyPr wrap="square" rtlCol="0">
            <a:spAutoFit/>
          </a:bodyPr>
          <a:lstStyle/>
          <a:p>
            <a:pPr>
              <a:defRPr/>
            </a:pPr>
            <a:r>
              <a:rPr lang="fr-FR" sz="1200">
                <a:solidFill>
                  <a:schemeClr val="bg1">
                    <a:lumMod val="50000"/>
                  </a:schemeClr>
                </a:solidFill>
              </a:rPr>
              <a:t>Astuce :Après avoir insérez votre image, placez celle-ci en arrière plan : Clic droit + « Arrière plan »</a:t>
            </a:r>
            <a:endParaRPr/>
          </a:p>
          <a:p>
            <a:pPr>
              <a:defRPr/>
            </a:pPr>
            <a:endParaRPr lang="fr-FR" sz="1200">
              <a:solidFill>
                <a:schemeClr val="bg1">
                  <a:lumMod val="50000"/>
                </a:scheme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PhAnim="0" preserve="1" userDrawn="1">
  <p:cSld name="Visuel pleine page + texte">
    <p:spTree>
      <p:nvGrpSpPr>
        <p:cNvPr id="1" name=""/>
        <p:cNvGrpSpPr/>
        <p:nvPr/>
      </p:nvGrpSpPr>
      <p:grpSpPr bwMode="auto">
        <a:xfrm>
          <a:off x="0" y="0"/>
          <a:ext cx="0" cy="0"/>
          <a:chOff x="0" y="0"/>
          <a:chExt cx="0" cy="0"/>
        </a:xfrm>
      </p:grpSpPr>
      <p:grpSp>
        <p:nvGrpSpPr>
          <p:cNvPr id="10" name="Groupe 9"/>
          <p:cNvGrpSpPr/>
          <p:nvPr userDrawn="1"/>
        </p:nvGrpSpPr>
        <p:grpSpPr bwMode="auto">
          <a:xfrm>
            <a:off x="206373" y="6296024"/>
            <a:ext cx="468000" cy="468000"/>
            <a:chOff x="206373" y="6296024"/>
            <a:chExt cx="468000" cy="468000"/>
          </a:xfrm>
        </p:grpSpPr>
        <p:sp>
          <p:nvSpPr>
            <p:cNvPr id="12" name="Rectangle 11"/>
            <p:cNvSpPr/>
            <p:nvPr userDrawn="1"/>
          </p:nvSpPr>
          <p:spPr bwMode="auto">
            <a:xfrm>
              <a:off x="206373" y="6296024"/>
              <a:ext cx="468000" cy="46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algn="ctr">
                <a:defRPr/>
              </a:pPr>
              <a:endParaRPr lang="fr-FR"/>
            </a:p>
          </p:txBody>
        </p:sp>
        <p:pic>
          <p:nvPicPr>
            <p:cNvPr id="17" name="Logo CEA"/>
            <p:cNvPicPr>
              <a:picLocks noChangeAspect="1"/>
            </p:cNvPicPr>
            <p:nvPr userDrawn="1"/>
          </p:nvPicPr>
          <p:blipFill>
            <a:blip r:embed="rId2"/>
            <a:stretch/>
          </p:blipFill>
          <p:spPr bwMode="auto">
            <a:xfrm>
              <a:off x="257897" y="6343650"/>
              <a:ext cx="365991" cy="365991"/>
            </a:xfrm>
            <a:prstGeom prst="rect">
              <a:avLst/>
            </a:prstGeom>
          </p:spPr>
        </p:pic>
      </p:grpSp>
      <p:sp>
        <p:nvSpPr>
          <p:cNvPr id="8" name="Espace réservé pour une image  7"/>
          <p:cNvSpPr>
            <a:spLocks noGrp="1"/>
          </p:cNvSpPr>
          <p:nvPr>
            <p:ph type="pic" sz="quarter" idx="13" hasCustomPrompt="1"/>
          </p:nvPr>
        </p:nvSpPr>
        <p:spPr bwMode="auto">
          <a:xfrm>
            <a:off x="0" y="0"/>
            <a:ext cx="12192000" cy="6858000"/>
          </a:xfrm>
          <a:custGeom>
            <a:avLst/>
            <a:gdLst>
              <a:gd name="connsiteX0" fmla="*/ 257897 w 12192000"/>
              <a:gd name="connsiteY0" fmla="*/ 6343650 h 6858000"/>
              <a:gd name="connsiteX1" fmla="*/ 257897 w 12192000"/>
              <a:gd name="connsiteY1" fmla="*/ 6707250 h 6858000"/>
              <a:gd name="connsiteX2" fmla="*/ 621497 w 12192000"/>
              <a:gd name="connsiteY2" fmla="*/ 6707250 h 6858000"/>
              <a:gd name="connsiteX3" fmla="*/ 621497 w 12192000"/>
              <a:gd name="connsiteY3" fmla="*/ 634365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extrusionOk="0">
                <a:moveTo>
                  <a:pt x="257897" y="6343650"/>
                </a:moveTo>
                <a:lnTo>
                  <a:pt x="257897" y="6707250"/>
                </a:lnTo>
                <a:lnTo>
                  <a:pt x="621497" y="6707250"/>
                </a:lnTo>
                <a:lnTo>
                  <a:pt x="621497" y="6343650"/>
                </a:lnTo>
                <a:close/>
                <a:moveTo>
                  <a:pt x="0" y="0"/>
                </a:moveTo>
                <a:lnTo>
                  <a:pt x="12192000" y="0"/>
                </a:lnTo>
                <a:lnTo>
                  <a:pt x="12192000" y="6858000"/>
                </a:lnTo>
                <a:lnTo>
                  <a:pt x="0" y="6858000"/>
                </a:lnTo>
                <a:close/>
              </a:path>
            </a:pathLst>
          </a:custGeom>
          <a:solidFill>
            <a:schemeClr val="bg1">
              <a:lumMod val="65000"/>
            </a:schemeClr>
          </a:solidFill>
        </p:spPr>
        <p:txBody>
          <a:bodyPr wrap="square" tIns="1260000">
            <a:noAutofit/>
          </a:bodyPr>
          <a:lstStyle>
            <a:lvl1pPr algn="ctr">
              <a:defRPr>
                <a:solidFill>
                  <a:schemeClr val="accent2">
                    <a:lumMod val="40000"/>
                    <a:lumOff val="60000"/>
                  </a:schemeClr>
                </a:solidFill>
              </a:defRPr>
            </a:lvl1pPr>
          </a:lstStyle>
          <a:p>
            <a:pPr>
              <a:defRPr/>
            </a:pPr>
            <a:r>
              <a:rPr lang="fr-FR"/>
              <a:t>Insérez ou glissez votre image ici, puis placez votre image en arrière plan</a:t>
            </a:r>
            <a:endParaRPr/>
          </a:p>
          <a:p>
            <a:pPr>
              <a:defRPr/>
            </a:pPr>
            <a:endParaRPr lang="fr-FR"/>
          </a:p>
        </p:txBody>
      </p:sp>
      <p:sp>
        <p:nvSpPr>
          <p:cNvPr id="4" name="Espace réservé de la date 3"/>
          <p:cNvSpPr>
            <a:spLocks noGrp="1"/>
          </p:cNvSpPr>
          <p:nvPr>
            <p:ph type="dt" sz="half" idx="10"/>
          </p:nvPr>
        </p:nvSpPr>
        <p:spPr bwMode="auto"/>
        <p:txBody>
          <a:bodyPr/>
          <a:lstStyle>
            <a:lvl1pPr>
              <a:defRPr>
                <a:solidFill>
                  <a:schemeClr val="bg1"/>
                </a:solidFill>
              </a:defRPr>
            </a:lvl1pPr>
          </a:lstStyle>
          <a:p>
            <a:pPr>
              <a:defRPr/>
            </a:pPr>
            <a:endParaRPr/>
          </a:p>
        </p:txBody>
      </p:sp>
      <p:sp>
        <p:nvSpPr>
          <p:cNvPr id="5" name="Espace réservé du pied de page 4"/>
          <p:cNvSpPr>
            <a:spLocks noGrp="1"/>
          </p:cNvSpPr>
          <p:nvPr>
            <p:ph type="ftr" sz="quarter" idx="11"/>
          </p:nvPr>
        </p:nvSpPr>
        <p:spPr bwMode="auto"/>
        <p:txBody>
          <a:bodyPr/>
          <a:lstStyle>
            <a:lvl1pPr>
              <a:defRPr>
                <a:solidFill>
                  <a:schemeClr val="bg1"/>
                </a:solidFill>
              </a:defRPr>
            </a:lvl1pPr>
          </a:lstStyle>
          <a:p>
            <a:pPr>
              <a:defRPr/>
            </a:pPr>
            <a:endParaRPr/>
          </a:p>
        </p:txBody>
      </p:sp>
      <p:sp>
        <p:nvSpPr>
          <p:cNvPr id="6" name="Espace réservé du numéro de diapositive 5"/>
          <p:cNvSpPr>
            <a:spLocks noGrp="1"/>
          </p:cNvSpPr>
          <p:nvPr>
            <p:ph type="sldNum" sz="quarter" idx="12"/>
          </p:nvPr>
        </p:nvSpPr>
        <p:spPr bwMode="auto"/>
        <p:txBody>
          <a:bodyPr/>
          <a:lstStyle>
            <a:lvl1pPr>
              <a:defRPr>
                <a:solidFill>
                  <a:schemeClr val="tx2"/>
                </a:solidFill>
              </a:defRPr>
            </a:lvl1pPr>
          </a:lstStyle>
          <a:p>
            <a:pPr>
              <a:defRPr/>
            </a:pPr>
            <a:fld id="{0CBC77A0-1F4E-42FF-9FFC-F45C3A64AF90}" type="slidenum">
              <a:rPr lang="fr-FR"/>
              <a:t>‹N°›</a:t>
            </a:fld>
            <a:endParaRPr lang="fr-FR"/>
          </a:p>
        </p:txBody>
      </p:sp>
      <p:sp>
        <p:nvSpPr>
          <p:cNvPr id="29" name="ZoneTexte 28"/>
          <p:cNvSpPr txBox="1"/>
          <p:nvPr userDrawn="1"/>
        </p:nvSpPr>
        <p:spPr bwMode="auto">
          <a:xfrm>
            <a:off x="-101600" y="-276999"/>
            <a:ext cx="12192000" cy="461665"/>
          </a:xfrm>
          <a:prstGeom prst="rect">
            <a:avLst/>
          </a:prstGeom>
          <a:noFill/>
        </p:spPr>
        <p:txBody>
          <a:bodyPr wrap="square" rtlCol="0">
            <a:spAutoFit/>
          </a:bodyPr>
          <a:lstStyle/>
          <a:p>
            <a:pPr>
              <a:defRPr/>
            </a:pPr>
            <a:r>
              <a:rPr lang="fr-FR" sz="1200">
                <a:solidFill>
                  <a:schemeClr val="bg1">
                    <a:lumMod val="50000"/>
                  </a:schemeClr>
                </a:solidFill>
              </a:rPr>
              <a:t>Disposition : Visuel pleine page + texte</a:t>
            </a:r>
            <a:endParaRPr/>
          </a:p>
          <a:p>
            <a:pPr>
              <a:defRPr/>
            </a:pPr>
            <a:endParaRPr lang="fr-FR" sz="1200">
              <a:solidFill>
                <a:schemeClr val="bg1">
                  <a:lumMod val="50000"/>
                </a:schemeClr>
              </a:solidFill>
            </a:endParaRPr>
          </a:p>
        </p:txBody>
      </p:sp>
      <p:sp>
        <p:nvSpPr>
          <p:cNvPr id="15" name="ZoneTexte 14"/>
          <p:cNvSpPr txBox="1"/>
          <p:nvPr userDrawn="1"/>
        </p:nvSpPr>
        <p:spPr bwMode="auto">
          <a:xfrm>
            <a:off x="-101600" y="6858000"/>
            <a:ext cx="12192000" cy="461665"/>
          </a:xfrm>
          <a:prstGeom prst="rect">
            <a:avLst/>
          </a:prstGeom>
          <a:noFill/>
        </p:spPr>
        <p:txBody>
          <a:bodyPr wrap="square" rtlCol="0">
            <a:spAutoFit/>
          </a:bodyPr>
          <a:lstStyle/>
          <a:p>
            <a:pPr>
              <a:defRPr/>
            </a:pPr>
            <a:r>
              <a:rPr lang="fr-FR" sz="1200">
                <a:solidFill>
                  <a:schemeClr val="bg1">
                    <a:lumMod val="50000"/>
                  </a:schemeClr>
                </a:solidFill>
              </a:rPr>
              <a:t>Astuce :Après avoir insérez votre image, placez celle-ci en arrière plan : Clic droit + « Arrière plan »</a:t>
            </a:r>
            <a:endParaRPr/>
          </a:p>
          <a:p>
            <a:pPr>
              <a:defRPr/>
            </a:pPr>
            <a:endParaRPr lang="fr-FR" sz="1200">
              <a:solidFill>
                <a:schemeClr val="bg1">
                  <a:lumMod val="50000"/>
                </a:schemeClr>
              </a:solidFill>
            </a:endParaRPr>
          </a:p>
        </p:txBody>
      </p:sp>
      <p:sp>
        <p:nvSpPr>
          <p:cNvPr id="13" name="Espace réservé du texte 12"/>
          <p:cNvSpPr>
            <a:spLocks noGrp="1"/>
          </p:cNvSpPr>
          <p:nvPr>
            <p:ph type="body" sz="quarter" idx="15" hasCustomPrompt="1"/>
          </p:nvPr>
        </p:nvSpPr>
        <p:spPr bwMode="auto">
          <a:xfrm>
            <a:off x="618477" y="1640114"/>
            <a:ext cx="11573522" cy="3439886"/>
          </a:xfrm>
          <a:custGeom>
            <a:avLst/>
            <a:gdLst>
              <a:gd name="connsiteX0" fmla="*/ 388580 w 11573522"/>
              <a:gd name="connsiteY0" fmla="*/ 2811978 h 3439886"/>
              <a:gd name="connsiteX1" fmla="*/ 266084 w 11573522"/>
              <a:gd name="connsiteY1" fmla="*/ 2905253 h 3439886"/>
              <a:gd name="connsiteX2" fmla="*/ 200780 w 11573522"/>
              <a:gd name="connsiteY2" fmla="*/ 2954731 h 3439886"/>
              <a:gd name="connsiteX3" fmla="*/ 388175 w 11573522"/>
              <a:gd name="connsiteY3" fmla="*/ 3100322 h 3439886"/>
              <a:gd name="connsiteX4" fmla="*/ 575977 w 11573522"/>
              <a:gd name="connsiteY4" fmla="*/ 2957569 h 3439886"/>
              <a:gd name="connsiteX5" fmla="*/ 388580 w 11573522"/>
              <a:gd name="connsiteY5" fmla="*/ 2811978 h 3439886"/>
              <a:gd name="connsiteX6" fmla="*/ 386147 w 11573522"/>
              <a:gd name="connsiteY6" fmla="*/ 0 h 3439886"/>
              <a:gd name="connsiteX7" fmla="*/ 392637 w 11573522"/>
              <a:gd name="connsiteY7" fmla="*/ 0 h 3439886"/>
              <a:gd name="connsiteX8" fmla="*/ 392637 w 11573522"/>
              <a:gd name="connsiteY8" fmla="*/ 28893 h 3439886"/>
              <a:gd name="connsiteX9" fmla="*/ 392637 w 11573522"/>
              <a:gd name="connsiteY9" fmla="*/ 131318 h 3439886"/>
              <a:gd name="connsiteX10" fmla="*/ 578816 w 11573522"/>
              <a:gd name="connsiteY10" fmla="*/ 275693 h 3439886"/>
              <a:gd name="connsiteX11" fmla="*/ 578816 w 11573522"/>
              <a:gd name="connsiteY11" fmla="*/ 97658 h 3439886"/>
              <a:gd name="connsiteX12" fmla="*/ 462924 w 11573522"/>
              <a:gd name="connsiteY12" fmla="*/ 7536 h 3439886"/>
              <a:gd name="connsiteX13" fmla="*/ 453234 w 11573522"/>
              <a:gd name="connsiteY13" fmla="*/ 0 h 3439886"/>
              <a:gd name="connsiteX14" fmla="*/ 464209 w 11573522"/>
              <a:gd name="connsiteY14" fmla="*/ 0 h 3439886"/>
              <a:gd name="connsiteX15" fmla="*/ 484510 w 11573522"/>
              <a:gd name="connsiteY15" fmla="*/ 15775 h 3439886"/>
              <a:gd name="connsiteX16" fmla="*/ 582061 w 11573522"/>
              <a:gd name="connsiteY16" fmla="*/ 91574 h 3439886"/>
              <a:gd name="connsiteX17" fmla="*/ 695192 w 11573522"/>
              <a:gd name="connsiteY17" fmla="*/ 5744 h 3439886"/>
              <a:gd name="connsiteX18" fmla="*/ 702764 w 11573522"/>
              <a:gd name="connsiteY18" fmla="*/ 0 h 3439886"/>
              <a:gd name="connsiteX19" fmla="*/ 2758098 w 11573522"/>
              <a:gd name="connsiteY19" fmla="*/ 0 h 3439886"/>
              <a:gd name="connsiteX20" fmla="*/ 2764588 w 11573522"/>
              <a:gd name="connsiteY20" fmla="*/ 0 h 3439886"/>
              <a:gd name="connsiteX21" fmla="*/ 2825185 w 11573522"/>
              <a:gd name="connsiteY21" fmla="*/ 0 h 3439886"/>
              <a:gd name="connsiteX22" fmla="*/ 2836160 w 11573522"/>
              <a:gd name="connsiteY22" fmla="*/ 0 h 3439886"/>
              <a:gd name="connsiteX23" fmla="*/ 3074715 w 11573522"/>
              <a:gd name="connsiteY23" fmla="*/ 0 h 3439886"/>
              <a:gd name="connsiteX24" fmla="*/ 9201571 w 11573522"/>
              <a:gd name="connsiteY24" fmla="*/ 0 h 3439886"/>
              <a:gd name="connsiteX25" fmla="*/ 11573522 w 11573522"/>
              <a:gd name="connsiteY25" fmla="*/ 0 h 3439886"/>
              <a:gd name="connsiteX26" fmla="*/ 11573522 w 11573522"/>
              <a:gd name="connsiteY26" fmla="*/ 3439886 h 3439886"/>
              <a:gd name="connsiteX27" fmla="*/ 962936 w 11573522"/>
              <a:gd name="connsiteY27" fmla="*/ 3439886 h 3439886"/>
              <a:gd name="connsiteX28" fmla="*/ 962936 w 11573522"/>
              <a:gd name="connsiteY28" fmla="*/ 3439632 h 3439886"/>
              <a:gd name="connsiteX29" fmla="*/ 962936 w 11573522"/>
              <a:gd name="connsiteY29" fmla="*/ 3438953 h 3439886"/>
              <a:gd name="connsiteX30" fmla="*/ 776757 w 11573522"/>
              <a:gd name="connsiteY30" fmla="*/ 3294579 h 3439886"/>
              <a:gd name="connsiteX31" fmla="*/ 776757 w 11573522"/>
              <a:gd name="connsiteY31" fmla="*/ 3429148 h 3439886"/>
              <a:gd name="connsiteX32" fmla="*/ 776757 w 11573522"/>
              <a:gd name="connsiteY32" fmla="*/ 3439886 h 3439886"/>
              <a:gd name="connsiteX33" fmla="*/ 769862 w 11573522"/>
              <a:gd name="connsiteY33" fmla="*/ 3439886 h 3439886"/>
              <a:gd name="connsiteX34" fmla="*/ 769862 w 11573522"/>
              <a:gd name="connsiteY34" fmla="*/ 3414403 h 3439886"/>
              <a:gd name="connsiteX35" fmla="*/ 769862 w 11573522"/>
              <a:gd name="connsiteY35" fmla="*/ 3292145 h 3439886"/>
              <a:gd name="connsiteX36" fmla="*/ 629924 w 11573522"/>
              <a:gd name="connsiteY36" fmla="*/ 3183458 h 3439886"/>
              <a:gd name="connsiteX37" fmla="*/ 633168 w 11573522"/>
              <a:gd name="connsiteY37" fmla="*/ 3177375 h 3439886"/>
              <a:gd name="connsiteX38" fmla="*/ 771079 w 11573522"/>
              <a:gd name="connsiteY38" fmla="*/ 3284034 h 3439886"/>
              <a:gd name="connsiteX39" fmla="*/ 771079 w 11573522"/>
              <a:gd name="connsiteY39" fmla="*/ 3105999 h 3439886"/>
              <a:gd name="connsiteX40" fmla="*/ 704963 w 11573522"/>
              <a:gd name="connsiteY40" fmla="*/ 3054900 h 3439886"/>
              <a:gd name="connsiteX41" fmla="*/ 708614 w 11573522"/>
              <a:gd name="connsiteY41" fmla="*/ 3049222 h 3439886"/>
              <a:gd name="connsiteX42" fmla="*/ 774323 w 11573522"/>
              <a:gd name="connsiteY42" fmla="*/ 3100322 h 3439886"/>
              <a:gd name="connsiteX43" fmla="*/ 962125 w 11573522"/>
              <a:gd name="connsiteY43" fmla="*/ 2957569 h 3439886"/>
              <a:gd name="connsiteX44" fmla="*/ 824621 w 11573522"/>
              <a:gd name="connsiteY44" fmla="*/ 2850911 h 3439886"/>
              <a:gd name="connsiteX45" fmla="*/ 828271 w 11573522"/>
              <a:gd name="connsiteY45" fmla="*/ 2844422 h 3439886"/>
              <a:gd name="connsiteX46" fmla="*/ 962936 w 11573522"/>
              <a:gd name="connsiteY46" fmla="*/ 2948647 h 3439886"/>
              <a:gd name="connsiteX47" fmla="*/ 962936 w 11573522"/>
              <a:gd name="connsiteY47" fmla="*/ 2770612 h 3439886"/>
              <a:gd name="connsiteX48" fmla="*/ 900065 w 11573522"/>
              <a:gd name="connsiteY48" fmla="*/ 2721947 h 3439886"/>
              <a:gd name="connsiteX49" fmla="*/ 903716 w 11573522"/>
              <a:gd name="connsiteY49" fmla="*/ 2715864 h 3439886"/>
              <a:gd name="connsiteX50" fmla="*/ 966181 w 11573522"/>
              <a:gd name="connsiteY50" fmla="*/ 2764529 h 3439886"/>
              <a:gd name="connsiteX51" fmla="*/ 1153982 w 11573522"/>
              <a:gd name="connsiteY51" fmla="*/ 2621777 h 3439886"/>
              <a:gd name="connsiteX52" fmla="*/ 969021 w 11573522"/>
              <a:gd name="connsiteY52" fmla="*/ 2478619 h 3439886"/>
              <a:gd name="connsiteX53" fmla="*/ 781219 w 11573522"/>
              <a:gd name="connsiteY53" fmla="*/ 2621371 h 3439886"/>
              <a:gd name="connsiteX54" fmla="*/ 903310 w 11573522"/>
              <a:gd name="connsiteY54" fmla="*/ 2715864 h 3439886"/>
              <a:gd name="connsiteX55" fmla="*/ 900065 w 11573522"/>
              <a:gd name="connsiteY55" fmla="*/ 2721542 h 3439886"/>
              <a:gd name="connsiteX56" fmla="*/ 776757 w 11573522"/>
              <a:gd name="connsiteY56" fmla="*/ 2626238 h 3439886"/>
              <a:gd name="connsiteX57" fmla="*/ 776757 w 11573522"/>
              <a:gd name="connsiteY57" fmla="*/ 2804273 h 3439886"/>
              <a:gd name="connsiteX58" fmla="*/ 828271 w 11573522"/>
              <a:gd name="connsiteY58" fmla="*/ 2844017 h 3439886"/>
              <a:gd name="connsiteX59" fmla="*/ 824215 w 11573522"/>
              <a:gd name="connsiteY59" fmla="*/ 2850506 h 3439886"/>
              <a:gd name="connsiteX60" fmla="*/ 774729 w 11573522"/>
              <a:gd name="connsiteY60" fmla="*/ 2811978 h 3439886"/>
              <a:gd name="connsiteX61" fmla="*/ 586928 w 11573522"/>
              <a:gd name="connsiteY61" fmla="*/ 2954731 h 3439886"/>
              <a:gd name="connsiteX62" fmla="*/ 708208 w 11573522"/>
              <a:gd name="connsiteY62" fmla="*/ 3048817 h 3439886"/>
              <a:gd name="connsiteX63" fmla="*/ 704963 w 11573522"/>
              <a:gd name="connsiteY63" fmla="*/ 3054900 h 3439886"/>
              <a:gd name="connsiteX64" fmla="*/ 584900 w 11573522"/>
              <a:gd name="connsiteY64" fmla="*/ 2961625 h 3439886"/>
              <a:gd name="connsiteX65" fmla="*/ 584900 w 11573522"/>
              <a:gd name="connsiteY65" fmla="*/ 3140065 h 3439886"/>
              <a:gd name="connsiteX66" fmla="*/ 633168 w 11573522"/>
              <a:gd name="connsiteY66" fmla="*/ 3177375 h 3439886"/>
              <a:gd name="connsiteX67" fmla="*/ 629518 w 11573522"/>
              <a:gd name="connsiteY67" fmla="*/ 3183052 h 3439886"/>
              <a:gd name="connsiteX68" fmla="*/ 582872 w 11573522"/>
              <a:gd name="connsiteY68" fmla="*/ 3146960 h 3439886"/>
              <a:gd name="connsiteX69" fmla="*/ 388175 w 11573522"/>
              <a:gd name="connsiteY69" fmla="*/ 3295390 h 3439886"/>
              <a:gd name="connsiteX70" fmla="*/ 191856 w 11573522"/>
              <a:gd name="connsiteY70" fmla="*/ 3143310 h 3439886"/>
              <a:gd name="connsiteX71" fmla="*/ 191856 w 11573522"/>
              <a:gd name="connsiteY71" fmla="*/ 3082477 h 3439886"/>
              <a:gd name="connsiteX72" fmla="*/ 198752 w 11573522"/>
              <a:gd name="connsiteY72" fmla="*/ 3085316 h 3439886"/>
              <a:gd name="connsiteX73" fmla="*/ 198752 w 11573522"/>
              <a:gd name="connsiteY73" fmla="*/ 3140065 h 3439886"/>
              <a:gd name="connsiteX74" fmla="*/ 384930 w 11573522"/>
              <a:gd name="connsiteY74" fmla="*/ 3284034 h 3439886"/>
              <a:gd name="connsiteX75" fmla="*/ 384930 w 11573522"/>
              <a:gd name="connsiteY75" fmla="*/ 3105999 h 3439886"/>
              <a:gd name="connsiteX76" fmla="*/ 198752 w 11573522"/>
              <a:gd name="connsiteY76" fmla="*/ 2961625 h 3439886"/>
              <a:gd name="connsiteX77" fmla="*/ 198752 w 11573522"/>
              <a:gd name="connsiteY77" fmla="*/ 3084911 h 3439886"/>
              <a:gd name="connsiteX78" fmla="*/ 191856 w 11573522"/>
              <a:gd name="connsiteY78" fmla="*/ 3082072 h 3439886"/>
              <a:gd name="connsiteX79" fmla="*/ 191856 w 11573522"/>
              <a:gd name="connsiteY79" fmla="*/ 2953108 h 3439886"/>
              <a:gd name="connsiteX80" fmla="*/ 259189 w 11573522"/>
              <a:gd name="connsiteY80" fmla="*/ 2902009 h 3439886"/>
              <a:gd name="connsiteX81" fmla="*/ 383713 w 11573522"/>
              <a:gd name="connsiteY81" fmla="*/ 2807517 h 3439886"/>
              <a:gd name="connsiteX82" fmla="*/ 383713 w 11573522"/>
              <a:gd name="connsiteY82" fmla="*/ 2715053 h 3439886"/>
              <a:gd name="connsiteX83" fmla="*/ 390609 w 11573522"/>
              <a:gd name="connsiteY83" fmla="*/ 2716269 h 3439886"/>
              <a:gd name="connsiteX84" fmla="*/ 390609 w 11573522"/>
              <a:gd name="connsiteY84" fmla="*/ 2804273 h 3439886"/>
              <a:gd name="connsiteX85" fmla="*/ 576788 w 11573522"/>
              <a:gd name="connsiteY85" fmla="*/ 2948647 h 3439886"/>
              <a:gd name="connsiteX86" fmla="*/ 576788 w 11573522"/>
              <a:gd name="connsiteY86" fmla="*/ 2770612 h 3439886"/>
              <a:gd name="connsiteX87" fmla="*/ 489174 w 11573522"/>
              <a:gd name="connsiteY87" fmla="*/ 2702481 h 3439886"/>
              <a:gd name="connsiteX88" fmla="*/ 492825 w 11573522"/>
              <a:gd name="connsiteY88" fmla="*/ 2697209 h 3439886"/>
              <a:gd name="connsiteX89" fmla="*/ 580033 w 11573522"/>
              <a:gd name="connsiteY89" fmla="*/ 2764529 h 3439886"/>
              <a:gd name="connsiteX90" fmla="*/ 767834 w 11573522"/>
              <a:gd name="connsiteY90" fmla="*/ 2621777 h 3439886"/>
              <a:gd name="connsiteX91" fmla="*/ 626679 w 11573522"/>
              <a:gd name="connsiteY91" fmla="*/ 2512280 h 3439886"/>
              <a:gd name="connsiteX92" fmla="*/ 630735 w 11573522"/>
              <a:gd name="connsiteY92" fmla="*/ 2507007 h 3439886"/>
              <a:gd name="connsiteX93" fmla="*/ 771079 w 11573522"/>
              <a:gd name="connsiteY93" fmla="*/ 2615693 h 3439886"/>
              <a:gd name="connsiteX94" fmla="*/ 771079 w 11573522"/>
              <a:gd name="connsiteY94" fmla="*/ 2437659 h 3439886"/>
              <a:gd name="connsiteX95" fmla="*/ 713481 w 11573522"/>
              <a:gd name="connsiteY95" fmla="*/ 2392644 h 3439886"/>
              <a:gd name="connsiteX96" fmla="*/ 717131 w 11573522"/>
              <a:gd name="connsiteY96" fmla="*/ 2387372 h 3439886"/>
              <a:gd name="connsiteX97" fmla="*/ 774323 w 11573522"/>
              <a:gd name="connsiteY97" fmla="*/ 2431576 h 3439886"/>
              <a:gd name="connsiteX98" fmla="*/ 962125 w 11573522"/>
              <a:gd name="connsiteY98" fmla="*/ 2288824 h 3439886"/>
              <a:gd name="connsiteX99" fmla="*/ 774729 w 11573522"/>
              <a:gd name="connsiteY99" fmla="*/ 2143638 h 3439886"/>
              <a:gd name="connsiteX100" fmla="*/ 586928 w 11573522"/>
              <a:gd name="connsiteY100" fmla="*/ 2286391 h 3439886"/>
              <a:gd name="connsiteX101" fmla="*/ 717131 w 11573522"/>
              <a:gd name="connsiteY101" fmla="*/ 2387372 h 3439886"/>
              <a:gd name="connsiteX102" fmla="*/ 713075 w 11573522"/>
              <a:gd name="connsiteY102" fmla="*/ 2392644 h 3439886"/>
              <a:gd name="connsiteX103" fmla="*/ 584900 w 11573522"/>
              <a:gd name="connsiteY103" fmla="*/ 2293285 h 3439886"/>
              <a:gd name="connsiteX104" fmla="*/ 584900 w 11573522"/>
              <a:gd name="connsiteY104" fmla="*/ 2471319 h 3439886"/>
              <a:gd name="connsiteX105" fmla="*/ 630329 w 11573522"/>
              <a:gd name="connsiteY105" fmla="*/ 2506602 h 3439886"/>
              <a:gd name="connsiteX106" fmla="*/ 626679 w 11573522"/>
              <a:gd name="connsiteY106" fmla="*/ 2512280 h 3439886"/>
              <a:gd name="connsiteX107" fmla="*/ 582872 w 11573522"/>
              <a:gd name="connsiteY107" fmla="*/ 2478619 h 3439886"/>
              <a:gd name="connsiteX108" fmla="*/ 395071 w 11573522"/>
              <a:gd name="connsiteY108" fmla="*/ 2621371 h 3439886"/>
              <a:gd name="connsiteX109" fmla="*/ 492825 w 11573522"/>
              <a:gd name="connsiteY109" fmla="*/ 2696804 h 3439886"/>
              <a:gd name="connsiteX110" fmla="*/ 488769 w 11573522"/>
              <a:gd name="connsiteY110" fmla="*/ 2702481 h 3439886"/>
              <a:gd name="connsiteX111" fmla="*/ 390609 w 11573522"/>
              <a:gd name="connsiteY111" fmla="*/ 2626238 h 3439886"/>
              <a:gd name="connsiteX112" fmla="*/ 390609 w 11573522"/>
              <a:gd name="connsiteY112" fmla="*/ 2715864 h 3439886"/>
              <a:gd name="connsiteX113" fmla="*/ 383713 w 11573522"/>
              <a:gd name="connsiteY113" fmla="*/ 2714647 h 3439886"/>
              <a:gd name="connsiteX114" fmla="*/ 383713 w 11573522"/>
              <a:gd name="connsiteY114" fmla="*/ 2623399 h 3439886"/>
              <a:gd name="connsiteX115" fmla="*/ 375601 w 11573522"/>
              <a:gd name="connsiteY115" fmla="*/ 2616910 h 3439886"/>
              <a:gd name="connsiteX116" fmla="*/ 375601 w 11573522"/>
              <a:gd name="connsiteY116" fmla="*/ 2608394 h 3439886"/>
              <a:gd name="connsiteX117" fmla="*/ 384930 w 11573522"/>
              <a:gd name="connsiteY117" fmla="*/ 2615693 h 3439886"/>
              <a:gd name="connsiteX118" fmla="*/ 384930 w 11573522"/>
              <a:gd name="connsiteY118" fmla="*/ 2437659 h 3439886"/>
              <a:gd name="connsiteX119" fmla="*/ 375601 w 11573522"/>
              <a:gd name="connsiteY119" fmla="*/ 2430360 h 3439886"/>
              <a:gd name="connsiteX120" fmla="*/ 375601 w 11573522"/>
              <a:gd name="connsiteY120" fmla="*/ 2421843 h 3439886"/>
              <a:gd name="connsiteX121" fmla="*/ 388175 w 11573522"/>
              <a:gd name="connsiteY121" fmla="*/ 2431576 h 3439886"/>
              <a:gd name="connsiteX122" fmla="*/ 575977 w 11573522"/>
              <a:gd name="connsiteY122" fmla="*/ 2288824 h 3439886"/>
              <a:gd name="connsiteX123" fmla="*/ 388580 w 11573522"/>
              <a:gd name="connsiteY123" fmla="*/ 2143638 h 3439886"/>
              <a:gd name="connsiteX124" fmla="*/ 200780 w 11573522"/>
              <a:gd name="connsiteY124" fmla="*/ 2286391 h 3439886"/>
              <a:gd name="connsiteX125" fmla="*/ 375195 w 11573522"/>
              <a:gd name="connsiteY125" fmla="*/ 2421843 h 3439886"/>
              <a:gd name="connsiteX126" fmla="*/ 375195 w 11573522"/>
              <a:gd name="connsiteY126" fmla="*/ 2429954 h 3439886"/>
              <a:gd name="connsiteX127" fmla="*/ 198752 w 11573522"/>
              <a:gd name="connsiteY127" fmla="*/ 2293285 h 3439886"/>
              <a:gd name="connsiteX128" fmla="*/ 198752 w 11573522"/>
              <a:gd name="connsiteY128" fmla="*/ 2471319 h 3439886"/>
              <a:gd name="connsiteX129" fmla="*/ 375195 w 11573522"/>
              <a:gd name="connsiteY129" fmla="*/ 2608394 h 3439886"/>
              <a:gd name="connsiteX130" fmla="*/ 375195 w 11573522"/>
              <a:gd name="connsiteY130" fmla="*/ 2616910 h 3439886"/>
              <a:gd name="connsiteX131" fmla="*/ 191856 w 11573522"/>
              <a:gd name="connsiteY131" fmla="*/ 2474563 h 3439886"/>
              <a:gd name="connsiteX132" fmla="*/ 191856 w 11573522"/>
              <a:gd name="connsiteY132" fmla="*/ 2284768 h 3439886"/>
              <a:gd name="connsiteX133" fmla="*/ 383713 w 11573522"/>
              <a:gd name="connsiteY133" fmla="*/ 2138772 h 3439886"/>
              <a:gd name="connsiteX134" fmla="*/ 383713 w 11573522"/>
              <a:gd name="connsiteY134" fmla="*/ 1959926 h 3439886"/>
              <a:gd name="connsiteX135" fmla="*/ 390609 w 11573522"/>
              <a:gd name="connsiteY135" fmla="*/ 1965198 h 3439886"/>
              <a:gd name="connsiteX136" fmla="*/ 390609 w 11573522"/>
              <a:gd name="connsiteY136" fmla="*/ 2136339 h 3439886"/>
              <a:gd name="connsiteX137" fmla="*/ 576788 w 11573522"/>
              <a:gd name="connsiteY137" fmla="*/ 2280307 h 3439886"/>
              <a:gd name="connsiteX138" fmla="*/ 576788 w 11573522"/>
              <a:gd name="connsiteY138" fmla="*/ 2102272 h 3439886"/>
              <a:gd name="connsiteX139" fmla="*/ 390609 w 11573522"/>
              <a:gd name="connsiteY139" fmla="*/ 1957898 h 3439886"/>
              <a:gd name="connsiteX140" fmla="*/ 390609 w 11573522"/>
              <a:gd name="connsiteY140" fmla="*/ 1964792 h 3439886"/>
              <a:gd name="connsiteX141" fmla="*/ 383713 w 11573522"/>
              <a:gd name="connsiteY141" fmla="*/ 1959520 h 3439886"/>
              <a:gd name="connsiteX142" fmla="*/ 383713 w 11573522"/>
              <a:gd name="connsiteY142" fmla="*/ 1949382 h 3439886"/>
              <a:gd name="connsiteX143" fmla="*/ 569487 w 11573522"/>
              <a:gd name="connsiteY143" fmla="*/ 1808251 h 3439886"/>
              <a:gd name="connsiteX144" fmla="*/ 575166 w 11573522"/>
              <a:gd name="connsiteY144" fmla="*/ 1812307 h 3439886"/>
              <a:gd name="connsiteX145" fmla="*/ 392637 w 11573522"/>
              <a:gd name="connsiteY145" fmla="*/ 1951004 h 3439886"/>
              <a:gd name="connsiteX146" fmla="*/ 580033 w 11573522"/>
              <a:gd name="connsiteY146" fmla="*/ 2096594 h 3439886"/>
              <a:gd name="connsiteX147" fmla="*/ 767834 w 11573522"/>
              <a:gd name="connsiteY147" fmla="*/ 1953437 h 3439886"/>
              <a:gd name="connsiteX148" fmla="*/ 580438 w 11573522"/>
              <a:gd name="connsiteY148" fmla="*/ 1808251 h 3439886"/>
              <a:gd name="connsiteX149" fmla="*/ 575166 w 11573522"/>
              <a:gd name="connsiteY149" fmla="*/ 1812307 h 3439886"/>
              <a:gd name="connsiteX150" fmla="*/ 569893 w 11573522"/>
              <a:gd name="connsiteY150" fmla="*/ 1807846 h 3439886"/>
              <a:gd name="connsiteX151" fmla="*/ 578005 w 11573522"/>
              <a:gd name="connsiteY151" fmla="*/ 1801763 h 3439886"/>
              <a:gd name="connsiteX152" fmla="*/ 578005 w 11573522"/>
              <a:gd name="connsiteY152" fmla="*/ 1795679 h 3439886"/>
              <a:gd name="connsiteX153" fmla="*/ 584900 w 11573522"/>
              <a:gd name="connsiteY153" fmla="*/ 1795679 h 3439886"/>
              <a:gd name="connsiteX154" fmla="*/ 584900 w 11573522"/>
              <a:gd name="connsiteY154" fmla="*/ 1802168 h 3439886"/>
              <a:gd name="connsiteX155" fmla="*/ 771079 w 11573522"/>
              <a:gd name="connsiteY155" fmla="*/ 1946137 h 3439886"/>
              <a:gd name="connsiteX156" fmla="*/ 771079 w 11573522"/>
              <a:gd name="connsiteY156" fmla="*/ 1783107 h 3439886"/>
              <a:gd name="connsiteX157" fmla="*/ 771079 w 11573522"/>
              <a:gd name="connsiteY157" fmla="*/ 1768508 h 3439886"/>
              <a:gd name="connsiteX158" fmla="*/ 584900 w 11573522"/>
              <a:gd name="connsiteY158" fmla="*/ 1624133 h 3439886"/>
              <a:gd name="connsiteX159" fmla="*/ 584900 w 11573522"/>
              <a:gd name="connsiteY159" fmla="*/ 1785541 h 3439886"/>
              <a:gd name="connsiteX160" fmla="*/ 584900 w 11573522"/>
              <a:gd name="connsiteY160" fmla="*/ 1795274 h 3439886"/>
              <a:gd name="connsiteX161" fmla="*/ 578005 w 11573522"/>
              <a:gd name="connsiteY161" fmla="*/ 1795274 h 3439886"/>
              <a:gd name="connsiteX162" fmla="*/ 578005 w 11573522"/>
              <a:gd name="connsiteY162" fmla="*/ 1621294 h 3439886"/>
              <a:gd name="connsiteX163" fmla="*/ 437661 w 11573522"/>
              <a:gd name="connsiteY163" fmla="*/ 1512608 h 3439886"/>
              <a:gd name="connsiteX164" fmla="*/ 441312 w 11573522"/>
              <a:gd name="connsiteY164" fmla="*/ 1506930 h 3439886"/>
              <a:gd name="connsiteX165" fmla="*/ 578816 w 11573522"/>
              <a:gd name="connsiteY165" fmla="*/ 1613589 h 3439886"/>
              <a:gd name="connsiteX166" fmla="*/ 578816 w 11573522"/>
              <a:gd name="connsiteY166" fmla="*/ 1435555 h 3439886"/>
              <a:gd name="connsiteX167" fmla="*/ 513106 w 11573522"/>
              <a:gd name="connsiteY167" fmla="*/ 1384456 h 3439886"/>
              <a:gd name="connsiteX168" fmla="*/ 516350 w 11573522"/>
              <a:gd name="connsiteY168" fmla="*/ 1378372 h 3439886"/>
              <a:gd name="connsiteX169" fmla="*/ 582061 w 11573522"/>
              <a:gd name="connsiteY169" fmla="*/ 1429472 h 3439886"/>
              <a:gd name="connsiteX170" fmla="*/ 769862 w 11573522"/>
              <a:gd name="connsiteY170" fmla="*/ 1286719 h 3439886"/>
              <a:gd name="connsiteX171" fmla="*/ 632763 w 11573522"/>
              <a:gd name="connsiteY171" fmla="*/ 1180060 h 3439886"/>
              <a:gd name="connsiteX172" fmla="*/ 636413 w 11573522"/>
              <a:gd name="connsiteY172" fmla="*/ 1173571 h 3439886"/>
              <a:gd name="connsiteX173" fmla="*/ 771079 w 11573522"/>
              <a:gd name="connsiteY173" fmla="*/ 1278203 h 3439886"/>
              <a:gd name="connsiteX174" fmla="*/ 771079 w 11573522"/>
              <a:gd name="connsiteY174" fmla="*/ 1099762 h 3439886"/>
              <a:gd name="connsiteX175" fmla="*/ 708208 w 11573522"/>
              <a:gd name="connsiteY175" fmla="*/ 1051096 h 3439886"/>
              <a:gd name="connsiteX176" fmla="*/ 711453 w 11573522"/>
              <a:gd name="connsiteY176" fmla="*/ 1045419 h 3439886"/>
              <a:gd name="connsiteX177" fmla="*/ 774323 w 11573522"/>
              <a:gd name="connsiteY177" fmla="*/ 1094085 h 3439886"/>
              <a:gd name="connsiteX178" fmla="*/ 962125 w 11573522"/>
              <a:gd name="connsiteY178" fmla="*/ 951332 h 3439886"/>
              <a:gd name="connsiteX179" fmla="*/ 777163 w 11573522"/>
              <a:gd name="connsiteY179" fmla="*/ 807769 h 3439886"/>
              <a:gd name="connsiteX180" fmla="*/ 589362 w 11573522"/>
              <a:gd name="connsiteY180" fmla="*/ 950521 h 3439886"/>
              <a:gd name="connsiteX181" fmla="*/ 711453 w 11573522"/>
              <a:gd name="connsiteY181" fmla="*/ 1045013 h 3439886"/>
              <a:gd name="connsiteX182" fmla="*/ 707802 w 11573522"/>
              <a:gd name="connsiteY182" fmla="*/ 1051096 h 3439886"/>
              <a:gd name="connsiteX183" fmla="*/ 584900 w 11573522"/>
              <a:gd name="connsiteY183" fmla="*/ 955388 h 3439886"/>
              <a:gd name="connsiteX184" fmla="*/ 584900 w 11573522"/>
              <a:gd name="connsiteY184" fmla="*/ 1133828 h 3439886"/>
              <a:gd name="connsiteX185" fmla="*/ 636008 w 11573522"/>
              <a:gd name="connsiteY185" fmla="*/ 1173571 h 3439886"/>
              <a:gd name="connsiteX186" fmla="*/ 632357 w 11573522"/>
              <a:gd name="connsiteY186" fmla="*/ 1180060 h 3439886"/>
              <a:gd name="connsiteX187" fmla="*/ 582872 w 11573522"/>
              <a:gd name="connsiteY187" fmla="*/ 1141534 h 3439886"/>
              <a:gd name="connsiteX188" fmla="*/ 395071 w 11573522"/>
              <a:gd name="connsiteY188" fmla="*/ 1284286 h 3439886"/>
              <a:gd name="connsiteX189" fmla="*/ 516350 w 11573522"/>
              <a:gd name="connsiteY189" fmla="*/ 1378372 h 3439886"/>
              <a:gd name="connsiteX190" fmla="*/ 512700 w 11573522"/>
              <a:gd name="connsiteY190" fmla="*/ 1384050 h 3439886"/>
              <a:gd name="connsiteX191" fmla="*/ 392637 w 11573522"/>
              <a:gd name="connsiteY191" fmla="*/ 1291180 h 3439886"/>
              <a:gd name="connsiteX192" fmla="*/ 392637 w 11573522"/>
              <a:gd name="connsiteY192" fmla="*/ 1469214 h 3439886"/>
              <a:gd name="connsiteX193" fmla="*/ 440906 w 11573522"/>
              <a:gd name="connsiteY193" fmla="*/ 1506525 h 3439886"/>
              <a:gd name="connsiteX194" fmla="*/ 437661 w 11573522"/>
              <a:gd name="connsiteY194" fmla="*/ 1512608 h 3439886"/>
              <a:gd name="connsiteX195" fmla="*/ 391015 w 11573522"/>
              <a:gd name="connsiteY195" fmla="*/ 1476514 h 3439886"/>
              <a:gd name="connsiteX196" fmla="*/ 195912 w 11573522"/>
              <a:gd name="connsiteY196" fmla="*/ 1624539 h 3439886"/>
              <a:gd name="connsiteX197" fmla="*/ 0 w 11573522"/>
              <a:gd name="connsiteY197" fmla="*/ 1472459 h 3439886"/>
              <a:gd name="connsiteX198" fmla="*/ 0 w 11573522"/>
              <a:gd name="connsiteY198" fmla="*/ 1412033 h 3439886"/>
              <a:gd name="connsiteX199" fmla="*/ 6490 w 11573522"/>
              <a:gd name="connsiteY199" fmla="*/ 1414872 h 3439886"/>
              <a:gd name="connsiteX200" fmla="*/ 6490 w 11573522"/>
              <a:gd name="connsiteY200" fmla="*/ 1469214 h 3439886"/>
              <a:gd name="connsiteX201" fmla="*/ 192668 w 11573522"/>
              <a:gd name="connsiteY201" fmla="*/ 1613589 h 3439886"/>
              <a:gd name="connsiteX202" fmla="*/ 192668 w 11573522"/>
              <a:gd name="connsiteY202" fmla="*/ 1435555 h 3439886"/>
              <a:gd name="connsiteX203" fmla="*/ 6490 w 11573522"/>
              <a:gd name="connsiteY203" fmla="*/ 1291180 h 3439886"/>
              <a:gd name="connsiteX204" fmla="*/ 6490 w 11573522"/>
              <a:gd name="connsiteY204" fmla="*/ 1414466 h 3439886"/>
              <a:gd name="connsiteX205" fmla="*/ 0 w 11573522"/>
              <a:gd name="connsiteY205" fmla="*/ 1411627 h 3439886"/>
              <a:gd name="connsiteX206" fmla="*/ 0 w 11573522"/>
              <a:gd name="connsiteY206" fmla="*/ 1282664 h 3439886"/>
              <a:gd name="connsiteX207" fmla="*/ 66926 w 11573522"/>
              <a:gd name="connsiteY207" fmla="*/ 1231565 h 3439886"/>
              <a:gd name="connsiteX208" fmla="*/ 73821 w 11573522"/>
              <a:gd name="connsiteY208" fmla="*/ 1234809 h 3439886"/>
              <a:gd name="connsiteX209" fmla="*/ 8924 w 11573522"/>
              <a:gd name="connsiteY209" fmla="*/ 1284286 h 3439886"/>
              <a:gd name="connsiteX210" fmla="*/ 196318 w 11573522"/>
              <a:gd name="connsiteY210" fmla="*/ 1429472 h 3439886"/>
              <a:gd name="connsiteX211" fmla="*/ 384119 w 11573522"/>
              <a:gd name="connsiteY211" fmla="*/ 1286719 h 3439886"/>
              <a:gd name="connsiteX212" fmla="*/ 196724 w 11573522"/>
              <a:gd name="connsiteY212" fmla="*/ 1141534 h 3439886"/>
              <a:gd name="connsiteX213" fmla="*/ 74227 w 11573522"/>
              <a:gd name="connsiteY213" fmla="*/ 1234403 h 3439886"/>
              <a:gd name="connsiteX214" fmla="*/ 67332 w 11573522"/>
              <a:gd name="connsiteY214" fmla="*/ 1231159 h 3439886"/>
              <a:gd name="connsiteX215" fmla="*/ 191856 w 11573522"/>
              <a:gd name="connsiteY215" fmla="*/ 1136667 h 3439886"/>
              <a:gd name="connsiteX216" fmla="*/ 191856 w 11573522"/>
              <a:gd name="connsiteY216" fmla="*/ 1044607 h 3439886"/>
              <a:gd name="connsiteX217" fmla="*/ 198752 w 11573522"/>
              <a:gd name="connsiteY217" fmla="*/ 1045419 h 3439886"/>
              <a:gd name="connsiteX218" fmla="*/ 198752 w 11573522"/>
              <a:gd name="connsiteY218" fmla="*/ 1133828 h 3439886"/>
              <a:gd name="connsiteX219" fmla="*/ 384524 w 11573522"/>
              <a:gd name="connsiteY219" fmla="*/ 1278203 h 3439886"/>
              <a:gd name="connsiteX220" fmla="*/ 384524 w 11573522"/>
              <a:gd name="connsiteY220" fmla="*/ 1099762 h 3439886"/>
              <a:gd name="connsiteX221" fmla="*/ 296912 w 11573522"/>
              <a:gd name="connsiteY221" fmla="*/ 1032037 h 3439886"/>
              <a:gd name="connsiteX222" fmla="*/ 300968 w 11573522"/>
              <a:gd name="connsiteY222" fmla="*/ 1026359 h 3439886"/>
              <a:gd name="connsiteX223" fmla="*/ 388175 w 11573522"/>
              <a:gd name="connsiteY223" fmla="*/ 1094085 h 3439886"/>
              <a:gd name="connsiteX224" fmla="*/ 575977 w 11573522"/>
              <a:gd name="connsiteY224" fmla="*/ 951332 h 3439886"/>
              <a:gd name="connsiteX225" fmla="*/ 434822 w 11573522"/>
              <a:gd name="connsiteY225" fmla="*/ 841835 h 3439886"/>
              <a:gd name="connsiteX226" fmla="*/ 438878 w 11573522"/>
              <a:gd name="connsiteY226" fmla="*/ 836158 h 3439886"/>
              <a:gd name="connsiteX227" fmla="*/ 578816 w 11573522"/>
              <a:gd name="connsiteY227" fmla="*/ 944843 h 3439886"/>
              <a:gd name="connsiteX228" fmla="*/ 578816 w 11573522"/>
              <a:gd name="connsiteY228" fmla="*/ 766808 h 3439886"/>
              <a:gd name="connsiteX229" fmla="*/ 521218 w 11573522"/>
              <a:gd name="connsiteY229" fmla="*/ 722199 h 3439886"/>
              <a:gd name="connsiteX230" fmla="*/ 525274 w 11573522"/>
              <a:gd name="connsiteY230" fmla="*/ 716927 h 3439886"/>
              <a:gd name="connsiteX231" fmla="*/ 582061 w 11573522"/>
              <a:gd name="connsiteY231" fmla="*/ 761131 h 3439886"/>
              <a:gd name="connsiteX232" fmla="*/ 769862 w 11573522"/>
              <a:gd name="connsiteY232" fmla="*/ 618379 h 3439886"/>
              <a:gd name="connsiteX233" fmla="*/ 582872 w 11573522"/>
              <a:gd name="connsiteY233" fmla="*/ 472787 h 3439886"/>
              <a:gd name="connsiteX234" fmla="*/ 395071 w 11573522"/>
              <a:gd name="connsiteY234" fmla="*/ 615540 h 3439886"/>
              <a:gd name="connsiteX235" fmla="*/ 524868 w 11573522"/>
              <a:gd name="connsiteY235" fmla="*/ 716521 h 3439886"/>
              <a:gd name="connsiteX236" fmla="*/ 521218 w 11573522"/>
              <a:gd name="connsiteY236" fmla="*/ 722199 h 3439886"/>
              <a:gd name="connsiteX237" fmla="*/ 392637 w 11573522"/>
              <a:gd name="connsiteY237" fmla="*/ 622434 h 3439886"/>
              <a:gd name="connsiteX238" fmla="*/ 392637 w 11573522"/>
              <a:gd name="connsiteY238" fmla="*/ 800875 h 3439886"/>
              <a:gd name="connsiteX239" fmla="*/ 438472 w 11573522"/>
              <a:gd name="connsiteY239" fmla="*/ 836158 h 3439886"/>
              <a:gd name="connsiteX240" fmla="*/ 434416 w 11573522"/>
              <a:gd name="connsiteY240" fmla="*/ 841430 h 3439886"/>
              <a:gd name="connsiteX241" fmla="*/ 391015 w 11573522"/>
              <a:gd name="connsiteY241" fmla="*/ 807769 h 3439886"/>
              <a:gd name="connsiteX242" fmla="*/ 203214 w 11573522"/>
              <a:gd name="connsiteY242" fmla="*/ 950521 h 3439886"/>
              <a:gd name="connsiteX243" fmla="*/ 300968 w 11573522"/>
              <a:gd name="connsiteY243" fmla="*/ 1026359 h 3439886"/>
              <a:gd name="connsiteX244" fmla="*/ 296912 w 11573522"/>
              <a:gd name="connsiteY244" fmla="*/ 1031630 h 3439886"/>
              <a:gd name="connsiteX245" fmla="*/ 198752 w 11573522"/>
              <a:gd name="connsiteY245" fmla="*/ 955388 h 3439886"/>
              <a:gd name="connsiteX246" fmla="*/ 198752 w 11573522"/>
              <a:gd name="connsiteY246" fmla="*/ 1045013 h 3439886"/>
              <a:gd name="connsiteX247" fmla="*/ 191856 w 11573522"/>
              <a:gd name="connsiteY247" fmla="*/ 1044202 h 3439886"/>
              <a:gd name="connsiteX248" fmla="*/ 191856 w 11573522"/>
              <a:gd name="connsiteY248" fmla="*/ 952954 h 3439886"/>
              <a:gd name="connsiteX249" fmla="*/ 183744 w 11573522"/>
              <a:gd name="connsiteY249" fmla="*/ 946465 h 3439886"/>
              <a:gd name="connsiteX250" fmla="*/ 183744 w 11573522"/>
              <a:gd name="connsiteY250" fmla="*/ 937949 h 3439886"/>
              <a:gd name="connsiteX251" fmla="*/ 192668 w 11573522"/>
              <a:gd name="connsiteY251" fmla="*/ 944843 h 3439886"/>
              <a:gd name="connsiteX252" fmla="*/ 192668 w 11573522"/>
              <a:gd name="connsiteY252" fmla="*/ 766808 h 3439886"/>
              <a:gd name="connsiteX253" fmla="*/ 183744 w 11573522"/>
              <a:gd name="connsiteY253" fmla="*/ 759914 h 3439886"/>
              <a:gd name="connsiteX254" fmla="*/ 183744 w 11573522"/>
              <a:gd name="connsiteY254" fmla="*/ 751398 h 3439886"/>
              <a:gd name="connsiteX255" fmla="*/ 196318 w 11573522"/>
              <a:gd name="connsiteY255" fmla="*/ 761131 h 3439886"/>
              <a:gd name="connsiteX256" fmla="*/ 384119 w 11573522"/>
              <a:gd name="connsiteY256" fmla="*/ 618379 h 3439886"/>
              <a:gd name="connsiteX257" fmla="*/ 196724 w 11573522"/>
              <a:gd name="connsiteY257" fmla="*/ 472787 h 3439886"/>
              <a:gd name="connsiteX258" fmla="*/ 8924 w 11573522"/>
              <a:gd name="connsiteY258" fmla="*/ 615540 h 3439886"/>
              <a:gd name="connsiteX259" fmla="*/ 183339 w 11573522"/>
              <a:gd name="connsiteY259" fmla="*/ 750992 h 3439886"/>
              <a:gd name="connsiteX260" fmla="*/ 183339 w 11573522"/>
              <a:gd name="connsiteY260" fmla="*/ 759508 h 3439886"/>
              <a:gd name="connsiteX261" fmla="*/ 6490 w 11573522"/>
              <a:gd name="connsiteY261" fmla="*/ 622434 h 3439886"/>
              <a:gd name="connsiteX262" fmla="*/ 6490 w 11573522"/>
              <a:gd name="connsiteY262" fmla="*/ 800875 h 3439886"/>
              <a:gd name="connsiteX263" fmla="*/ 183339 w 11573522"/>
              <a:gd name="connsiteY263" fmla="*/ 937544 h 3439886"/>
              <a:gd name="connsiteX264" fmla="*/ 183339 w 11573522"/>
              <a:gd name="connsiteY264" fmla="*/ 946060 h 3439886"/>
              <a:gd name="connsiteX265" fmla="*/ 0 w 11573522"/>
              <a:gd name="connsiteY265" fmla="*/ 804119 h 3439886"/>
              <a:gd name="connsiteX266" fmla="*/ 0 w 11573522"/>
              <a:gd name="connsiteY266" fmla="*/ 613917 h 3439886"/>
              <a:gd name="connsiteX267" fmla="*/ 191856 w 11573522"/>
              <a:gd name="connsiteY267" fmla="*/ 468327 h 3439886"/>
              <a:gd name="connsiteX268" fmla="*/ 191856 w 11573522"/>
              <a:gd name="connsiteY268" fmla="*/ 289076 h 3439886"/>
              <a:gd name="connsiteX269" fmla="*/ 198752 w 11573522"/>
              <a:gd name="connsiteY269" fmla="*/ 294348 h 3439886"/>
              <a:gd name="connsiteX270" fmla="*/ 198752 w 11573522"/>
              <a:gd name="connsiteY270" fmla="*/ 465488 h 3439886"/>
              <a:gd name="connsiteX271" fmla="*/ 384524 w 11573522"/>
              <a:gd name="connsiteY271" fmla="*/ 609862 h 3439886"/>
              <a:gd name="connsiteX272" fmla="*/ 384524 w 11573522"/>
              <a:gd name="connsiteY272" fmla="*/ 431828 h 3439886"/>
              <a:gd name="connsiteX273" fmla="*/ 198752 w 11573522"/>
              <a:gd name="connsiteY273" fmla="*/ 287453 h 3439886"/>
              <a:gd name="connsiteX274" fmla="*/ 198752 w 11573522"/>
              <a:gd name="connsiteY274" fmla="*/ 293942 h 3439886"/>
              <a:gd name="connsiteX275" fmla="*/ 191856 w 11573522"/>
              <a:gd name="connsiteY275" fmla="*/ 288670 h 3439886"/>
              <a:gd name="connsiteX276" fmla="*/ 191856 w 11573522"/>
              <a:gd name="connsiteY276" fmla="*/ 278937 h 3439886"/>
              <a:gd name="connsiteX277" fmla="*/ 377629 w 11573522"/>
              <a:gd name="connsiteY277" fmla="*/ 137401 h 3439886"/>
              <a:gd name="connsiteX278" fmla="*/ 383308 w 11573522"/>
              <a:gd name="connsiteY278" fmla="*/ 141862 h 3439886"/>
              <a:gd name="connsiteX279" fmla="*/ 200780 w 11573522"/>
              <a:gd name="connsiteY279" fmla="*/ 280559 h 3439886"/>
              <a:gd name="connsiteX280" fmla="*/ 388175 w 11573522"/>
              <a:gd name="connsiteY280" fmla="*/ 425745 h 3439886"/>
              <a:gd name="connsiteX281" fmla="*/ 575977 w 11573522"/>
              <a:gd name="connsiteY281" fmla="*/ 282993 h 3439886"/>
              <a:gd name="connsiteX282" fmla="*/ 388580 w 11573522"/>
              <a:gd name="connsiteY282" fmla="*/ 137807 h 3439886"/>
              <a:gd name="connsiteX283" fmla="*/ 383308 w 11573522"/>
              <a:gd name="connsiteY283" fmla="*/ 141862 h 3439886"/>
              <a:gd name="connsiteX284" fmla="*/ 378035 w 11573522"/>
              <a:gd name="connsiteY284" fmla="*/ 137401 h 3439886"/>
              <a:gd name="connsiteX285" fmla="*/ 386147 w 11573522"/>
              <a:gd name="connsiteY285" fmla="*/ 131318 h 3439886"/>
              <a:gd name="connsiteX286" fmla="*/ 386147 w 11573522"/>
              <a:gd name="connsiteY286" fmla="*/ 1350 h 343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Lst>
            <a:rect l="l" t="t" r="r" b="b"/>
            <a:pathLst>
              <a:path w="11573522" h="3439886" extrusionOk="0">
                <a:moveTo>
                  <a:pt x="388580" y="2811978"/>
                </a:moveTo>
                <a:cubicBezTo>
                  <a:pt x="266084" y="2905253"/>
                  <a:pt x="266084" y="2905253"/>
                  <a:pt x="266084" y="2905253"/>
                </a:cubicBezTo>
                <a:cubicBezTo>
                  <a:pt x="200780" y="2954731"/>
                  <a:pt x="200780" y="2954731"/>
                  <a:pt x="200780" y="2954731"/>
                </a:cubicBezTo>
                <a:cubicBezTo>
                  <a:pt x="388175" y="3100322"/>
                  <a:pt x="388175" y="3100322"/>
                  <a:pt x="388175" y="3100322"/>
                </a:cubicBezTo>
                <a:cubicBezTo>
                  <a:pt x="575977" y="2957569"/>
                  <a:pt x="575977" y="2957569"/>
                  <a:pt x="575977" y="2957569"/>
                </a:cubicBezTo>
                <a:cubicBezTo>
                  <a:pt x="388580" y="2811978"/>
                  <a:pt x="388580" y="2811978"/>
                  <a:pt x="388580" y="2811978"/>
                </a:cubicBezTo>
                <a:close/>
                <a:moveTo>
                  <a:pt x="386147" y="0"/>
                </a:moveTo>
                <a:lnTo>
                  <a:pt x="392637" y="0"/>
                </a:lnTo>
                <a:lnTo>
                  <a:pt x="392637" y="28893"/>
                </a:lnTo>
                <a:cubicBezTo>
                  <a:pt x="392637" y="131318"/>
                  <a:pt x="392637" y="131318"/>
                  <a:pt x="392637" y="131318"/>
                </a:cubicBezTo>
                <a:cubicBezTo>
                  <a:pt x="578816" y="275693"/>
                  <a:pt x="578816" y="275693"/>
                  <a:pt x="578816" y="275693"/>
                </a:cubicBezTo>
                <a:cubicBezTo>
                  <a:pt x="578816" y="97658"/>
                  <a:pt x="578816" y="97658"/>
                  <a:pt x="578816" y="97658"/>
                </a:cubicBezTo>
                <a:cubicBezTo>
                  <a:pt x="521320" y="52946"/>
                  <a:pt x="485384" y="25001"/>
                  <a:pt x="462924" y="7536"/>
                </a:cubicBezTo>
                <a:lnTo>
                  <a:pt x="453234" y="0"/>
                </a:lnTo>
                <a:lnTo>
                  <a:pt x="464209" y="0"/>
                </a:lnTo>
                <a:lnTo>
                  <a:pt x="484510" y="15775"/>
                </a:lnTo>
                <a:cubicBezTo>
                  <a:pt x="582061" y="91574"/>
                  <a:pt x="582061" y="91574"/>
                  <a:pt x="582061" y="91574"/>
                </a:cubicBezTo>
                <a:cubicBezTo>
                  <a:pt x="638188" y="48992"/>
                  <a:pt x="673267" y="22378"/>
                  <a:pt x="695192" y="5744"/>
                </a:cubicBezTo>
                <a:lnTo>
                  <a:pt x="702764" y="0"/>
                </a:lnTo>
                <a:lnTo>
                  <a:pt x="2758098" y="0"/>
                </a:lnTo>
                <a:lnTo>
                  <a:pt x="2764588" y="0"/>
                </a:lnTo>
                <a:lnTo>
                  <a:pt x="2825185" y="0"/>
                </a:lnTo>
                <a:lnTo>
                  <a:pt x="2836160" y="0"/>
                </a:lnTo>
                <a:lnTo>
                  <a:pt x="3074715" y="0"/>
                </a:lnTo>
                <a:lnTo>
                  <a:pt x="9201571" y="0"/>
                </a:lnTo>
                <a:lnTo>
                  <a:pt x="11573522" y="0"/>
                </a:lnTo>
                <a:lnTo>
                  <a:pt x="11573522" y="3439886"/>
                </a:lnTo>
                <a:lnTo>
                  <a:pt x="962936" y="3439886"/>
                </a:lnTo>
                <a:lnTo>
                  <a:pt x="962936" y="3439632"/>
                </a:lnTo>
                <a:cubicBezTo>
                  <a:pt x="962936" y="3438953"/>
                  <a:pt x="962936" y="3438953"/>
                  <a:pt x="962936" y="3438953"/>
                </a:cubicBezTo>
                <a:cubicBezTo>
                  <a:pt x="776757" y="3294579"/>
                  <a:pt x="776757" y="3294579"/>
                  <a:pt x="776757" y="3294579"/>
                </a:cubicBezTo>
                <a:cubicBezTo>
                  <a:pt x="776757" y="3361342"/>
                  <a:pt x="776757" y="3403069"/>
                  <a:pt x="776757" y="3429148"/>
                </a:cubicBezTo>
                <a:lnTo>
                  <a:pt x="776757" y="3439886"/>
                </a:lnTo>
                <a:lnTo>
                  <a:pt x="769862" y="3439886"/>
                </a:lnTo>
                <a:lnTo>
                  <a:pt x="769862" y="3414403"/>
                </a:lnTo>
                <a:cubicBezTo>
                  <a:pt x="769862" y="3292145"/>
                  <a:pt x="769862" y="3292145"/>
                  <a:pt x="769862" y="3292145"/>
                </a:cubicBezTo>
                <a:cubicBezTo>
                  <a:pt x="629924" y="3183458"/>
                  <a:pt x="629924" y="3183458"/>
                  <a:pt x="629924" y="3183458"/>
                </a:cubicBezTo>
                <a:cubicBezTo>
                  <a:pt x="633168" y="3177375"/>
                  <a:pt x="633168" y="3177375"/>
                  <a:pt x="633168" y="3177375"/>
                </a:cubicBezTo>
                <a:cubicBezTo>
                  <a:pt x="771079" y="3284034"/>
                  <a:pt x="771079" y="3284034"/>
                  <a:pt x="771079" y="3284034"/>
                </a:cubicBezTo>
                <a:cubicBezTo>
                  <a:pt x="771079" y="3105999"/>
                  <a:pt x="771079" y="3105999"/>
                  <a:pt x="771079" y="3105999"/>
                </a:cubicBezTo>
                <a:cubicBezTo>
                  <a:pt x="704963" y="3054900"/>
                  <a:pt x="704963" y="3054900"/>
                  <a:pt x="704963" y="3054900"/>
                </a:cubicBezTo>
                <a:cubicBezTo>
                  <a:pt x="708614" y="3049222"/>
                  <a:pt x="708614" y="3049222"/>
                  <a:pt x="708614" y="3049222"/>
                </a:cubicBezTo>
                <a:cubicBezTo>
                  <a:pt x="774323" y="3100322"/>
                  <a:pt x="774323" y="3100322"/>
                  <a:pt x="774323" y="3100322"/>
                </a:cubicBezTo>
                <a:cubicBezTo>
                  <a:pt x="962125" y="2957569"/>
                  <a:pt x="962125" y="2957569"/>
                  <a:pt x="962125" y="2957569"/>
                </a:cubicBezTo>
                <a:cubicBezTo>
                  <a:pt x="824621" y="2850911"/>
                  <a:pt x="824621" y="2850911"/>
                  <a:pt x="824621" y="2850911"/>
                </a:cubicBezTo>
                <a:cubicBezTo>
                  <a:pt x="828271" y="2844422"/>
                  <a:pt x="828271" y="2844422"/>
                  <a:pt x="828271" y="2844422"/>
                </a:cubicBezTo>
                <a:cubicBezTo>
                  <a:pt x="962936" y="2948647"/>
                  <a:pt x="962936" y="2948647"/>
                  <a:pt x="962936" y="2948647"/>
                </a:cubicBezTo>
                <a:cubicBezTo>
                  <a:pt x="962936" y="2770612"/>
                  <a:pt x="962936" y="2770612"/>
                  <a:pt x="962936" y="2770612"/>
                </a:cubicBezTo>
                <a:cubicBezTo>
                  <a:pt x="900065" y="2721947"/>
                  <a:pt x="900065" y="2721947"/>
                  <a:pt x="900065" y="2721947"/>
                </a:cubicBezTo>
                <a:cubicBezTo>
                  <a:pt x="903716" y="2715864"/>
                  <a:pt x="903716" y="2715864"/>
                  <a:pt x="903716" y="2715864"/>
                </a:cubicBezTo>
                <a:cubicBezTo>
                  <a:pt x="966181" y="2764529"/>
                  <a:pt x="966181" y="2764529"/>
                  <a:pt x="966181" y="2764529"/>
                </a:cubicBezTo>
                <a:cubicBezTo>
                  <a:pt x="1153982" y="2621777"/>
                  <a:pt x="1153982" y="2621777"/>
                  <a:pt x="1153982" y="2621777"/>
                </a:cubicBezTo>
                <a:cubicBezTo>
                  <a:pt x="969021" y="2478619"/>
                  <a:pt x="969021" y="2478619"/>
                  <a:pt x="969021" y="2478619"/>
                </a:cubicBezTo>
                <a:cubicBezTo>
                  <a:pt x="781219" y="2621371"/>
                  <a:pt x="781219" y="2621371"/>
                  <a:pt x="781219" y="2621371"/>
                </a:cubicBezTo>
                <a:cubicBezTo>
                  <a:pt x="903310" y="2715864"/>
                  <a:pt x="903310" y="2715864"/>
                  <a:pt x="903310" y="2715864"/>
                </a:cubicBezTo>
                <a:cubicBezTo>
                  <a:pt x="900065" y="2721542"/>
                  <a:pt x="900065" y="2721542"/>
                  <a:pt x="900065" y="2721542"/>
                </a:cubicBezTo>
                <a:cubicBezTo>
                  <a:pt x="776757" y="2626238"/>
                  <a:pt x="776757" y="2626238"/>
                  <a:pt x="776757" y="2626238"/>
                </a:cubicBezTo>
                <a:cubicBezTo>
                  <a:pt x="776757" y="2804273"/>
                  <a:pt x="776757" y="2804273"/>
                  <a:pt x="776757" y="2804273"/>
                </a:cubicBezTo>
                <a:cubicBezTo>
                  <a:pt x="828271" y="2844017"/>
                  <a:pt x="828271" y="2844017"/>
                  <a:pt x="828271" y="2844017"/>
                </a:cubicBezTo>
                <a:cubicBezTo>
                  <a:pt x="824215" y="2850506"/>
                  <a:pt x="824215" y="2850506"/>
                  <a:pt x="824215" y="2850506"/>
                </a:cubicBezTo>
                <a:cubicBezTo>
                  <a:pt x="774729" y="2811978"/>
                  <a:pt x="774729" y="2811978"/>
                  <a:pt x="774729" y="2811978"/>
                </a:cubicBezTo>
                <a:cubicBezTo>
                  <a:pt x="586928" y="2954731"/>
                  <a:pt x="586928" y="2954731"/>
                  <a:pt x="586928" y="2954731"/>
                </a:cubicBezTo>
                <a:cubicBezTo>
                  <a:pt x="708208" y="3048817"/>
                  <a:pt x="708208" y="3048817"/>
                  <a:pt x="708208" y="3048817"/>
                </a:cubicBezTo>
                <a:cubicBezTo>
                  <a:pt x="704963" y="3054900"/>
                  <a:pt x="704963" y="3054900"/>
                  <a:pt x="704963" y="3054900"/>
                </a:cubicBezTo>
                <a:cubicBezTo>
                  <a:pt x="584900" y="2961625"/>
                  <a:pt x="584900" y="2961625"/>
                  <a:pt x="584900" y="2961625"/>
                </a:cubicBezTo>
                <a:cubicBezTo>
                  <a:pt x="584900" y="3140065"/>
                  <a:pt x="584900" y="3140065"/>
                  <a:pt x="584900" y="3140065"/>
                </a:cubicBezTo>
                <a:cubicBezTo>
                  <a:pt x="633168" y="3177375"/>
                  <a:pt x="633168" y="3177375"/>
                  <a:pt x="633168" y="3177375"/>
                </a:cubicBezTo>
                <a:cubicBezTo>
                  <a:pt x="629518" y="3183052"/>
                  <a:pt x="629518" y="3183052"/>
                  <a:pt x="629518" y="3183052"/>
                </a:cubicBezTo>
                <a:cubicBezTo>
                  <a:pt x="582872" y="3146960"/>
                  <a:pt x="582872" y="3146960"/>
                  <a:pt x="582872" y="3146960"/>
                </a:cubicBezTo>
                <a:cubicBezTo>
                  <a:pt x="388175" y="3295390"/>
                  <a:pt x="388175" y="3295390"/>
                  <a:pt x="388175" y="3295390"/>
                </a:cubicBezTo>
                <a:cubicBezTo>
                  <a:pt x="191856" y="3143310"/>
                  <a:pt x="191856" y="3143310"/>
                  <a:pt x="191856" y="3143310"/>
                </a:cubicBezTo>
                <a:cubicBezTo>
                  <a:pt x="191856" y="3082477"/>
                  <a:pt x="191856" y="3082477"/>
                  <a:pt x="191856" y="3082477"/>
                </a:cubicBezTo>
                <a:cubicBezTo>
                  <a:pt x="198752" y="3085316"/>
                  <a:pt x="198752" y="3085316"/>
                  <a:pt x="198752" y="3085316"/>
                </a:cubicBezTo>
                <a:cubicBezTo>
                  <a:pt x="198752" y="3140065"/>
                  <a:pt x="198752" y="3140065"/>
                  <a:pt x="198752" y="3140065"/>
                </a:cubicBezTo>
                <a:cubicBezTo>
                  <a:pt x="384930" y="3284034"/>
                  <a:pt x="384930" y="3284034"/>
                  <a:pt x="384930" y="3284034"/>
                </a:cubicBezTo>
                <a:cubicBezTo>
                  <a:pt x="384930" y="3105999"/>
                  <a:pt x="384930" y="3105999"/>
                  <a:pt x="384930" y="3105999"/>
                </a:cubicBezTo>
                <a:cubicBezTo>
                  <a:pt x="198752" y="2961625"/>
                  <a:pt x="198752" y="2961625"/>
                  <a:pt x="198752" y="2961625"/>
                </a:cubicBezTo>
                <a:cubicBezTo>
                  <a:pt x="198752" y="3084911"/>
                  <a:pt x="198752" y="3084911"/>
                  <a:pt x="198752" y="3084911"/>
                </a:cubicBezTo>
                <a:cubicBezTo>
                  <a:pt x="191856" y="3082072"/>
                  <a:pt x="191856" y="3082072"/>
                  <a:pt x="191856" y="3082072"/>
                </a:cubicBezTo>
                <a:cubicBezTo>
                  <a:pt x="191856" y="2953108"/>
                  <a:pt x="191856" y="2953108"/>
                  <a:pt x="191856" y="2953108"/>
                </a:cubicBezTo>
                <a:cubicBezTo>
                  <a:pt x="259189" y="2902009"/>
                  <a:pt x="259189" y="2902009"/>
                  <a:pt x="259189" y="2902009"/>
                </a:cubicBezTo>
                <a:cubicBezTo>
                  <a:pt x="383713" y="2807517"/>
                  <a:pt x="383713" y="2807517"/>
                  <a:pt x="383713" y="2807517"/>
                </a:cubicBezTo>
                <a:cubicBezTo>
                  <a:pt x="383713" y="2715053"/>
                  <a:pt x="383713" y="2715053"/>
                  <a:pt x="383713" y="2715053"/>
                </a:cubicBezTo>
                <a:cubicBezTo>
                  <a:pt x="390609" y="2716269"/>
                  <a:pt x="390609" y="2716269"/>
                  <a:pt x="390609" y="2716269"/>
                </a:cubicBezTo>
                <a:cubicBezTo>
                  <a:pt x="390609" y="2804273"/>
                  <a:pt x="390609" y="2804273"/>
                  <a:pt x="390609" y="2804273"/>
                </a:cubicBezTo>
                <a:cubicBezTo>
                  <a:pt x="576788" y="2948647"/>
                  <a:pt x="576788" y="2948647"/>
                  <a:pt x="576788" y="2948647"/>
                </a:cubicBezTo>
                <a:cubicBezTo>
                  <a:pt x="576788" y="2770612"/>
                  <a:pt x="576788" y="2770612"/>
                  <a:pt x="576788" y="2770612"/>
                </a:cubicBezTo>
                <a:cubicBezTo>
                  <a:pt x="489174" y="2702481"/>
                  <a:pt x="489174" y="2702481"/>
                  <a:pt x="489174" y="2702481"/>
                </a:cubicBezTo>
                <a:cubicBezTo>
                  <a:pt x="492825" y="2697209"/>
                  <a:pt x="492825" y="2697209"/>
                  <a:pt x="492825" y="2697209"/>
                </a:cubicBezTo>
                <a:cubicBezTo>
                  <a:pt x="580033" y="2764529"/>
                  <a:pt x="580033" y="2764529"/>
                  <a:pt x="580033" y="2764529"/>
                </a:cubicBezTo>
                <a:cubicBezTo>
                  <a:pt x="767834" y="2621777"/>
                  <a:pt x="767834" y="2621777"/>
                  <a:pt x="767834" y="2621777"/>
                </a:cubicBezTo>
                <a:cubicBezTo>
                  <a:pt x="626679" y="2512280"/>
                  <a:pt x="626679" y="2512280"/>
                  <a:pt x="626679" y="2512280"/>
                </a:cubicBezTo>
                <a:cubicBezTo>
                  <a:pt x="630735" y="2507007"/>
                  <a:pt x="630735" y="2507007"/>
                  <a:pt x="630735" y="2507007"/>
                </a:cubicBezTo>
                <a:cubicBezTo>
                  <a:pt x="771079" y="2615693"/>
                  <a:pt x="771079" y="2615693"/>
                  <a:pt x="771079" y="2615693"/>
                </a:cubicBezTo>
                <a:cubicBezTo>
                  <a:pt x="771079" y="2437659"/>
                  <a:pt x="771079" y="2437659"/>
                  <a:pt x="771079" y="2437659"/>
                </a:cubicBezTo>
                <a:cubicBezTo>
                  <a:pt x="713481" y="2392644"/>
                  <a:pt x="713481" y="2392644"/>
                  <a:pt x="713481" y="2392644"/>
                </a:cubicBezTo>
                <a:cubicBezTo>
                  <a:pt x="717131" y="2387372"/>
                  <a:pt x="717131" y="2387372"/>
                  <a:pt x="717131" y="2387372"/>
                </a:cubicBezTo>
                <a:cubicBezTo>
                  <a:pt x="774323" y="2431576"/>
                  <a:pt x="774323" y="2431576"/>
                  <a:pt x="774323" y="2431576"/>
                </a:cubicBezTo>
                <a:cubicBezTo>
                  <a:pt x="962125" y="2288824"/>
                  <a:pt x="962125" y="2288824"/>
                  <a:pt x="962125" y="2288824"/>
                </a:cubicBezTo>
                <a:cubicBezTo>
                  <a:pt x="774729" y="2143638"/>
                  <a:pt x="774729" y="2143638"/>
                  <a:pt x="774729" y="2143638"/>
                </a:cubicBezTo>
                <a:cubicBezTo>
                  <a:pt x="586928" y="2286391"/>
                  <a:pt x="586928" y="2286391"/>
                  <a:pt x="586928" y="2286391"/>
                </a:cubicBezTo>
                <a:cubicBezTo>
                  <a:pt x="717131" y="2387372"/>
                  <a:pt x="717131" y="2387372"/>
                  <a:pt x="717131" y="2387372"/>
                </a:cubicBezTo>
                <a:cubicBezTo>
                  <a:pt x="713075" y="2392644"/>
                  <a:pt x="713075" y="2392644"/>
                  <a:pt x="713075" y="2392644"/>
                </a:cubicBezTo>
                <a:cubicBezTo>
                  <a:pt x="584900" y="2293285"/>
                  <a:pt x="584900" y="2293285"/>
                  <a:pt x="584900" y="2293285"/>
                </a:cubicBezTo>
                <a:cubicBezTo>
                  <a:pt x="584900" y="2471319"/>
                  <a:pt x="584900" y="2471319"/>
                  <a:pt x="584900" y="2471319"/>
                </a:cubicBezTo>
                <a:cubicBezTo>
                  <a:pt x="630329" y="2506602"/>
                  <a:pt x="630329" y="2506602"/>
                  <a:pt x="630329" y="2506602"/>
                </a:cubicBezTo>
                <a:cubicBezTo>
                  <a:pt x="626679" y="2512280"/>
                  <a:pt x="626679" y="2512280"/>
                  <a:pt x="626679" y="2512280"/>
                </a:cubicBezTo>
                <a:cubicBezTo>
                  <a:pt x="582872" y="2478619"/>
                  <a:pt x="582872" y="2478619"/>
                  <a:pt x="582872" y="2478619"/>
                </a:cubicBezTo>
                <a:cubicBezTo>
                  <a:pt x="395071" y="2621371"/>
                  <a:pt x="395071" y="2621371"/>
                  <a:pt x="395071" y="2621371"/>
                </a:cubicBezTo>
                <a:cubicBezTo>
                  <a:pt x="492825" y="2696804"/>
                  <a:pt x="492825" y="2696804"/>
                  <a:pt x="492825" y="2696804"/>
                </a:cubicBezTo>
                <a:cubicBezTo>
                  <a:pt x="488769" y="2702481"/>
                  <a:pt x="488769" y="2702481"/>
                  <a:pt x="488769" y="2702481"/>
                </a:cubicBezTo>
                <a:cubicBezTo>
                  <a:pt x="390609" y="2626238"/>
                  <a:pt x="390609" y="2626238"/>
                  <a:pt x="390609" y="2626238"/>
                </a:cubicBezTo>
                <a:cubicBezTo>
                  <a:pt x="390609" y="2715864"/>
                  <a:pt x="390609" y="2715864"/>
                  <a:pt x="390609" y="2715864"/>
                </a:cubicBezTo>
                <a:cubicBezTo>
                  <a:pt x="383713" y="2714647"/>
                  <a:pt x="383713" y="2714647"/>
                  <a:pt x="383713" y="2714647"/>
                </a:cubicBezTo>
                <a:cubicBezTo>
                  <a:pt x="383713" y="2623399"/>
                  <a:pt x="383713" y="2623399"/>
                  <a:pt x="383713" y="2623399"/>
                </a:cubicBezTo>
                <a:cubicBezTo>
                  <a:pt x="375601" y="2616910"/>
                  <a:pt x="375601" y="2616910"/>
                  <a:pt x="375601" y="2616910"/>
                </a:cubicBezTo>
                <a:cubicBezTo>
                  <a:pt x="375601" y="2608394"/>
                  <a:pt x="375601" y="2608394"/>
                  <a:pt x="375601" y="2608394"/>
                </a:cubicBezTo>
                <a:cubicBezTo>
                  <a:pt x="384930" y="2615693"/>
                  <a:pt x="384930" y="2615693"/>
                  <a:pt x="384930" y="2615693"/>
                </a:cubicBezTo>
                <a:cubicBezTo>
                  <a:pt x="384930" y="2437659"/>
                  <a:pt x="384930" y="2437659"/>
                  <a:pt x="384930" y="2437659"/>
                </a:cubicBezTo>
                <a:cubicBezTo>
                  <a:pt x="375601" y="2430360"/>
                  <a:pt x="375601" y="2430360"/>
                  <a:pt x="375601" y="2430360"/>
                </a:cubicBezTo>
                <a:cubicBezTo>
                  <a:pt x="375601" y="2421843"/>
                  <a:pt x="375601" y="2421843"/>
                  <a:pt x="375601" y="2421843"/>
                </a:cubicBezTo>
                <a:cubicBezTo>
                  <a:pt x="388175" y="2431576"/>
                  <a:pt x="388175" y="2431576"/>
                  <a:pt x="388175" y="2431576"/>
                </a:cubicBezTo>
                <a:cubicBezTo>
                  <a:pt x="575977" y="2288824"/>
                  <a:pt x="575977" y="2288824"/>
                  <a:pt x="575977" y="2288824"/>
                </a:cubicBezTo>
                <a:cubicBezTo>
                  <a:pt x="388580" y="2143638"/>
                  <a:pt x="388580" y="2143638"/>
                  <a:pt x="388580" y="2143638"/>
                </a:cubicBezTo>
                <a:cubicBezTo>
                  <a:pt x="200780" y="2286391"/>
                  <a:pt x="200780" y="2286391"/>
                  <a:pt x="200780" y="2286391"/>
                </a:cubicBezTo>
                <a:cubicBezTo>
                  <a:pt x="375195" y="2421843"/>
                  <a:pt x="375195" y="2421843"/>
                  <a:pt x="375195" y="2421843"/>
                </a:cubicBezTo>
                <a:cubicBezTo>
                  <a:pt x="375195" y="2429954"/>
                  <a:pt x="375195" y="2429954"/>
                  <a:pt x="375195" y="2429954"/>
                </a:cubicBezTo>
                <a:cubicBezTo>
                  <a:pt x="198752" y="2293285"/>
                  <a:pt x="198752" y="2293285"/>
                  <a:pt x="198752" y="2293285"/>
                </a:cubicBezTo>
                <a:cubicBezTo>
                  <a:pt x="198752" y="2471319"/>
                  <a:pt x="198752" y="2471319"/>
                  <a:pt x="198752" y="2471319"/>
                </a:cubicBezTo>
                <a:cubicBezTo>
                  <a:pt x="375195" y="2608394"/>
                  <a:pt x="375195" y="2608394"/>
                  <a:pt x="375195" y="2608394"/>
                </a:cubicBezTo>
                <a:cubicBezTo>
                  <a:pt x="375195" y="2616910"/>
                  <a:pt x="375195" y="2616910"/>
                  <a:pt x="375195" y="2616910"/>
                </a:cubicBezTo>
                <a:cubicBezTo>
                  <a:pt x="191856" y="2474563"/>
                  <a:pt x="191856" y="2474563"/>
                  <a:pt x="191856" y="2474563"/>
                </a:cubicBezTo>
                <a:cubicBezTo>
                  <a:pt x="191856" y="2284768"/>
                  <a:pt x="191856" y="2284768"/>
                  <a:pt x="191856" y="2284768"/>
                </a:cubicBezTo>
                <a:cubicBezTo>
                  <a:pt x="383713" y="2138772"/>
                  <a:pt x="383713" y="2138772"/>
                  <a:pt x="383713" y="2138772"/>
                </a:cubicBezTo>
                <a:cubicBezTo>
                  <a:pt x="383713" y="1959926"/>
                  <a:pt x="383713" y="1959926"/>
                  <a:pt x="383713" y="1959926"/>
                </a:cubicBezTo>
                <a:cubicBezTo>
                  <a:pt x="390609" y="1965198"/>
                  <a:pt x="390609" y="1965198"/>
                  <a:pt x="390609" y="1965198"/>
                </a:cubicBezTo>
                <a:cubicBezTo>
                  <a:pt x="390609" y="2136339"/>
                  <a:pt x="390609" y="2136339"/>
                  <a:pt x="390609" y="2136339"/>
                </a:cubicBezTo>
                <a:cubicBezTo>
                  <a:pt x="576788" y="2280307"/>
                  <a:pt x="576788" y="2280307"/>
                  <a:pt x="576788" y="2280307"/>
                </a:cubicBezTo>
                <a:cubicBezTo>
                  <a:pt x="576788" y="2102272"/>
                  <a:pt x="576788" y="2102272"/>
                  <a:pt x="576788" y="2102272"/>
                </a:cubicBezTo>
                <a:cubicBezTo>
                  <a:pt x="390609" y="1957898"/>
                  <a:pt x="390609" y="1957898"/>
                  <a:pt x="390609" y="1957898"/>
                </a:cubicBezTo>
                <a:cubicBezTo>
                  <a:pt x="390609" y="1964792"/>
                  <a:pt x="390609" y="1964792"/>
                  <a:pt x="390609" y="1964792"/>
                </a:cubicBezTo>
                <a:cubicBezTo>
                  <a:pt x="383713" y="1959520"/>
                  <a:pt x="383713" y="1959520"/>
                  <a:pt x="383713" y="1959520"/>
                </a:cubicBezTo>
                <a:cubicBezTo>
                  <a:pt x="383713" y="1949382"/>
                  <a:pt x="383713" y="1949382"/>
                  <a:pt x="383713" y="1949382"/>
                </a:cubicBezTo>
                <a:cubicBezTo>
                  <a:pt x="569487" y="1808251"/>
                  <a:pt x="569487" y="1808251"/>
                  <a:pt x="569487" y="1808251"/>
                </a:cubicBezTo>
                <a:cubicBezTo>
                  <a:pt x="575166" y="1812307"/>
                  <a:pt x="575166" y="1812307"/>
                  <a:pt x="575166" y="1812307"/>
                </a:cubicBezTo>
                <a:cubicBezTo>
                  <a:pt x="392637" y="1951004"/>
                  <a:pt x="392637" y="1951004"/>
                  <a:pt x="392637" y="1951004"/>
                </a:cubicBezTo>
                <a:cubicBezTo>
                  <a:pt x="580033" y="2096594"/>
                  <a:pt x="580033" y="2096594"/>
                  <a:pt x="580033" y="2096594"/>
                </a:cubicBezTo>
                <a:cubicBezTo>
                  <a:pt x="767834" y="1953437"/>
                  <a:pt x="767834" y="1953437"/>
                  <a:pt x="767834" y="1953437"/>
                </a:cubicBezTo>
                <a:cubicBezTo>
                  <a:pt x="580438" y="1808251"/>
                  <a:pt x="580438" y="1808251"/>
                  <a:pt x="580438" y="1808251"/>
                </a:cubicBezTo>
                <a:cubicBezTo>
                  <a:pt x="575166" y="1812307"/>
                  <a:pt x="575166" y="1812307"/>
                  <a:pt x="575166" y="1812307"/>
                </a:cubicBezTo>
                <a:cubicBezTo>
                  <a:pt x="569893" y="1807846"/>
                  <a:pt x="569893" y="1807846"/>
                  <a:pt x="569893" y="1807846"/>
                </a:cubicBezTo>
                <a:cubicBezTo>
                  <a:pt x="578005" y="1801763"/>
                  <a:pt x="578005" y="1801763"/>
                  <a:pt x="578005" y="1801763"/>
                </a:cubicBezTo>
                <a:cubicBezTo>
                  <a:pt x="578005" y="1795679"/>
                  <a:pt x="578005" y="1795679"/>
                  <a:pt x="578005" y="1795679"/>
                </a:cubicBezTo>
                <a:cubicBezTo>
                  <a:pt x="584900" y="1795679"/>
                  <a:pt x="584900" y="1795679"/>
                  <a:pt x="584900" y="1795679"/>
                </a:cubicBezTo>
                <a:cubicBezTo>
                  <a:pt x="584900" y="1802168"/>
                  <a:pt x="584900" y="1802168"/>
                  <a:pt x="584900" y="1802168"/>
                </a:cubicBezTo>
                <a:cubicBezTo>
                  <a:pt x="771079" y="1946137"/>
                  <a:pt x="771079" y="1946137"/>
                  <a:pt x="771079" y="1946137"/>
                </a:cubicBezTo>
                <a:cubicBezTo>
                  <a:pt x="771079" y="1783107"/>
                  <a:pt x="771079" y="1783107"/>
                  <a:pt x="771079" y="1783107"/>
                </a:cubicBezTo>
                <a:cubicBezTo>
                  <a:pt x="771079" y="1768508"/>
                  <a:pt x="771079" y="1768508"/>
                  <a:pt x="771079" y="1768508"/>
                </a:cubicBezTo>
                <a:cubicBezTo>
                  <a:pt x="584900" y="1624133"/>
                  <a:pt x="584900" y="1624133"/>
                  <a:pt x="584900" y="1624133"/>
                </a:cubicBezTo>
                <a:cubicBezTo>
                  <a:pt x="584900" y="1785541"/>
                  <a:pt x="584900" y="1785541"/>
                  <a:pt x="584900" y="1785541"/>
                </a:cubicBezTo>
                <a:cubicBezTo>
                  <a:pt x="584900" y="1795274"/>
                  <a:pt x="584900" y="1795274"/>
                  <a:pt x="584900" y="1795274"/>
                </a:cubicBezTo>
                <a:cubicBezTo>
                  <a:pt x="578005" y="1795274"/>
                  <a:pt x="578005" y="1795274"/>
                  <a:pt x="578005" y="1795274"/>
                </a:cubicBezTo>
                <a:cubicBezTo>
                  <a:pt x="578005" y="1621294"/>
                  <a:pt x="578005" y="1621294"/>
                  <a:pt x="578005" y="1621294"/>
                </a:cubicBezTo>
                <a:cubicBezTo>
                  <a:pt x="437661" y="1512608"/>
                  <a:pt x="437661" y="1512608"/>
                  <a:pt x="437661" y="1512608"/>
                </a:cubicBezTo>
                <a:cubicBezTo>
                  <a:pt x="441312" y="1506930"/>
                  <a:pt x="441312" y="1506930"/>
                  <a:pt x="441312" y="1506930"/>
                </a:cubicBezTo>
                <a:cubicBezTo>
                  <a:pt x="578816" y="1613589"/>
                  <a:pt x="578816" y="1613589"/>
                  <a:pt x="578816" y="1613589"/>
                </a:cubicBezTo>
                <a:cubicBezTo>
                  <a:pt x="578816" y="1435555"/>
                  <a:pt x="578816" y="1435555"/>
                  <a:pt x="578816" y="1435555"/>
                </a:cubicBezTo>
                <a:cubicBezTo>
                  <a:pt x="513106" y="1384456"/>
                  <a:pt x="513106" y="1384456"/>
                  <a:pt x="513106" y="1384456"/>
                </a:cubicBezTo>
                <a:cubicBezTo>
                  <a:pt x="516350" y="1378372"/>
                  <a:pt x="516350" y="1378372"/>
                  <a:pt x="516350" y="1378372"/>
                </a:cubicBezTo>
                <a:cubicBezTo>
                  <a:pt x="582061" y="1429472"/>
                  <a:pt x="582061" y="1429472"/>
                  <a:pt x="582061" y="1429472"/>
                </a:cubicBezTo>
                <a:cubicBezTo>
                  <a:pt x="769862" y="1286719"/>
                  <a:pt x="769862" y="1286719"/>
                  <a:pt x="769862" y="1286719"/>
                </a:cubicBezTo>
                <a:cubicBezTo>
                  <a:pt x="632763" y="1180060"/>
                  <a:pt x="632763" y="1180060"/>
                  <a:pt x="632763" y="1180060"/>
                </a:cubicBezTo>
                <a:cubicBezTo>
                  <a:pt x="636413" y="1173571"/>
                  <a:pt x="636413" y="1173571"/>
                  <a:pt x="636413" y="1173571"/>
                </a:cubicBezTo>
                <a:cubicBezTo>
                  <a:pt x="771079" y="1278203"/>
                  <a:pt x="771079" y="1278203"/>
                  <a:pt x="771079" y="1278203"/>
                </a:cubicBezTo>
                <a:cubicBezTo>
                  <a:pt x="771079" y="1099762"/>
                  <a:pt x="771079" y="1099762"/>
                  <a:pt x="771079" y="1099762"/>
                </a:cubicBezTo>
                <a:cubicBezTo>
                  <a:pt x="708208" y="1051096"/>
                  <a:pt x="708208" y="1051096"/>
                  <a:pt x="708208" y="1051096"/>
                </a:cubicBezTo>
                <a:cubicBezTo>
                  <a:pt x="711453" y="1045419"/>
                  <a:pt x="711453" y="1045419"/>
                  <a:pt x="711453" y="1045419"/>
                </a:cubicBezTo>
                <a:cubicBezTo>
                  <a:pt x="774323" y="1094085"/>
                  <a:pt x="774323" y="1094085"/>
                  <a:pt x="774323" y="1094085"/>
                </a:cubicBezTo>
                <a:cubicBezTo>
                  <a:pt x="962125" y="951332"/>
                  <a:pt x="962125" y="951332"/>
                  <a:pt x="962125" y="951332"/>
                </a:cubicBezTo>
                <a:cubicBezTo>
                  <a:pt x="777163" y="807769"/>
                  <a:pt x="777163" y="807769"/>
                  <a:pt x="777163" y="807769"/>
                </a:cubicBezTo>
                <a:cubicBezTo>
                  <a:pt x="589362" y="950521"/>
                  <a:pt x="589362" y="950521"/>
                  <a:pt x="589362" y="950521"/>
                </a:cubicBezTo>
                <a:cubicBezTo>
                  <a:pt x="711453" y="1045013"/>
                  <a:pt x="711453" y="1045013"/>
                  <a:pt x="711453" y="1045013"/>
                </a:cubicBezTo>
                <a:cubicBezTo>
                  <a:pt x="707802" y="1051096"/>
                  <a:pt x="707802" y="1051096"/>
                  <a:pt x="707802" y="1051096"/>
                </a:cubicBezTo>
                <a:cubicBezTo>
                  <a:pt x="584900" y="955388"/>
                  <a:pt x="584900" y="955388"/>
                  <a:pt x="584900" y="955388"/>
                </a:cubicBezTo>
                <a:cubicBezTo>
                  <a:pt x="584900" y="1133828"/>
                  <a:pt x="584900" y="1133828"/>
                  <a:pt x="584900" y="1133828"/>
                </a:cubicBezTo>
                <a:cubicBezTo>
                  <a:pt x="636008" y="1173571"/>
                  <a:pt x="636008" y="1173571"/>
                  <a:pt x="636008" y="1173571"/>
                </a:cubicBezTo>
                <a:cubicBezTo>
                  <a:pt x="632357" y="1180060"/>
                  <a:pt x="632357" y="1180060"/>
                  <a:pt x="632357" y="1180060"/>
                </a:cubicBezTo>
                <a:cubicBezTo>
                  <a:pt x="582872" y="1141534"/>
                  <a:pt x="582872" y="1141534"/>
                  <a:pt x="582872" y="1141534"/>
                </a:cubicBezTo>
                <a:cubicBezTo>
                  <a:pt x="395071" y="1284286"/>
                  <a:pt x="395071" y="1284286"/>
                  <a:pt x="395071" y="1284286"/>
                </a:cubicBezTo>
                <a:cubicBezTo>
                  <a:pt x="516350" y="1378372"/>
                  <a:pt x="516350" y="1378372"/>
                  <a:pt x="516350" y="1378372"/>
                </a:cubicBezTo>
                <a:cubicBezTo>
                  <a:pt x="512700" y="1384050"/>
                  <a:pt x="512700" y="1384050"/>
                  <a:pt x="512700" y="1384050"/>
                </a:cubicBezTo>
                <a:cubicBezTo>
                  <a:pt x="392637" y="1291180"/>
                  <a:pt x="392637" y="1291180"/>
                  <a:pt x="392637" y="1291180"/>
                </a:cubicBezTo>
                <a:cubicBezTo>
                  <a:pt x="392637" y="1469214"/>
                  <a:pt x="392637" y="1469214"/>
                  <a:pt x="392637" y="1469214"/>
                </a:cubicBezTo>
                <a:cubicBezTo>
                  <a:pt x="440906" y="1506525"/>
                  <a:pt x="440906" y="1506525"/>
                  <a:pt x="440906" y="1506525"/>
                </a:cubicBezTo>
                <a:cubicBezTo>
                  <a:pt x="437661" y="1512608"/>
                  <a:pt x="437661" y="1512608"/>
                  <a:pt x="437661" y="1512608"/>
                </a:cubicBezTo>
                <a:cubicBezTo>
                  <a:pt x="391015" y="1476514"/>
                  <a:pt x="391015" y="1476514"/>
                  <a:pt x="391015" y="1476514"/>
                </a:cubicBezTo>
                <a:cubicBezTo>
                  <a:pt x="195912" y="1624539"/>
                  <a:pt x="195912" y="1624539"/>
                  <a:pt x="195912" y="1624539"/>
                </a:cubicBezTo>
                <a:cubicBezTo>
                  <a:pt x="0" y="1472459"/>
                  <a:pt x="0" y="1472459"/>
                  <a:pt x="0" y="1472459"/>
                </a:cubicBezTo>
                <a:cubicBezTo>
                  <a:pt x="0" y="1412033"/>
                  <a:pt x="0" y="1412033"/>
                  <a:pt x="0" y="1412033"/>
                </a:cubicBezTo>
                <a:cubicBezTo>
                  <a:pt x="6490" y="1414872"/>
                  <a:pt x="6490" y="1414872"/>
                  <a:pt x="6490" y="1414872"/>
                </a:cubicBezTo>
                <a:cubicBezTo>
                  <a:pt x="6490" y="1469214"/>
                  <a:pt x="6490" y="1469214"/>
                  <a:pt x="6490" y="1469214"/>
                </a:cubicBezTo>
                <a:cubicBezTo>
                  <a:pt x="192668" y="1613589"/>
                  <a:pt x="192668" y="1613589"/>
                  <a:pt x="192668" y="1613589"/>
                </a:cubicBezTo>
                <a:cubicBezTo>
                  <a:pt x="192668" y="1435555"/>
                  <a:pt x="192668" y="1435555"/>
                  <a:pt x="192668" y="1435555"/>
                </a:cubicBezTo>
                <a:cubicBezTo>
                  <a:pt x="6490" y="1291180"/>
                  <a:pt x="6490" y="1291180"/>
                  <a:pt x="6490" y="1291180"/>
                </a:cubicBezTo>
                <a:cubicBezTo>
                  <a:pt x="6490" y="1414466"/>
                  <a:pt x="6490" y="1414466"/>
                  <a:pt x="6490" y="1414466"/>
                </a:cubicBezTo>
                <a:cubicBezTo>
                  <a:pt x="0" y="1411627"/>
                  <a:pt x="0" y="1411627"/>
                  <a:pt x="0" y="1411627"/>
                </a:cubicBezTo>
                <a:cubicBezTo>
                  <a:pt x="0" y="1282664"/>
                  <a:pt x="0" y="1282664"/>
                  <a:pt x="0" y="1282664"/>
                </a:cubicBezTo>
                <a:cubicBezTo>
                  <a:pt x="66926" y="1231565"/>
                  <a:pt x="66926" y="1231565"/>
                  <a:pt x="66926" y="1231565"/>
                </a:cubicBezTo>
                <a:cubicBezTo>
                  <a:pt x="73821" y="1234809"/>
                  <a:pt x="73821" y="1234809"/>
                  <a:pt x="73821" y="1234809"/>
                </a:cubicBezTo>
                <a:cubicBezTo>
                  <a:pt x="8924" y="1284286"/>
                  <a:pt x="8924" y="1284286"/>
                  <a:pt x="8924" y="1284286"/>
                </a:cubicBezTo>
                <a:cubicBezTo>
                  <a:pt x="196318" y="1429472"/>
                  <a:pt x="196318" y="1429472"/>
                  <a:pt x="196318" y="1429472"/>
                </a:cubicBezTo>
                <a:cubicBezTo>
                  <a:pt x="384119" y="1286719"/>
                  <a:pt x="384119" y="1286719"/>
                  <a:pt x="384119" y="1286719"/>
                </a:cubicBezTo>
                <a:cubicBezTo>
                  <a:pt x="196724" y="1141534"/>
                  <a:pt x="196724" y="1141534"/>
                  <a:pt x="196724" y="1141534"/>
                </a:cubicBezTo>
                <a:cubicBezTo>
                  <a:pt x="74227" y="1234403"/>
                  <a:pt x="74227" y="1234403"/>
                  <a:pt x="74227" y="1234403"/>
                </a:cubicBezTo>
                <a:cubicBezTo>
                  <a:pt x="67332" y="1231159"/>
                  <a:pt x="67332" y="1231159"/>
                  <a:pt x="67332" y="1231159"/>
                </a:cubicBezTo>
                <a:cubicBezTo>
                  <a:pt x="191856" y="1136667"/>
                  <a:pt x="191856" y="1136667"/>
                  <a:pt x="191856" y="1136667"/>
                </a:cubicBezTo>
                <a:cubicBezTo>
                  <a:pt x="191856" y="1044607"/>
                  <a:pt x="191856" y="1044607"/>
                  <a:pt x="191856" y="1044607"/>
                </a:cubicBezTo>
                <a:cubicBezTo>
                  <a:pt x="198752" y="1045419"/>
                  <a:pt x="198752" y="1045419"/>
                  <a:pt x="198752" y="1045419"/>
                </a:cubicBezTo>
                <a:cubicBezTo>
                  <a:pt x="198752" y="1133828"/>
                  <a:pt x="198752" y="1133828"/>
                  <a:pt x="198752" y="1133828"/>
                </a:cubicBezTo>
                <a:cubicBezTo>
                  <a:pt x="384524" y="1278203"/>
                  <a:pt x="384524" y="1278203"/>
                  <a:pt x="384524" y="1278203"/>
                </a:cubicBezTo>
                <a:cubicBezTo>
                  <a:pt x="384524" y="1099762"/>
                  <a:pt x="384524" y="1099762"/>
                  <a:pt x="384524" y="1099762"/>
                </a:cubicBezTo>
                <a:cubicBezTo>
                  <a:pt x="296912" y="1032037"/>
                  <a:pt x="296912" y="1032037"/>
                  <a:pt x="296912" y="1032037"/>
                </a:cubicBezTo>
                <a:cubicBezTo>
                  <a:pt x="300968" y="1026359"/>
                  <a:pt x="300968" y="1026359"/>
                  <a:pt x="300968" y="1026359"/>
                </a:cubicBezTo>
                <a:cubicBezTo>
                  <a:pt x="388175" y="1094085"/>
                  <a:pt x="388175" y="1094085"/>
                  <a:pt x="388175" y="1094085"/>
                </a:cubicBezTo>
                <a:cubicBezTo>
                  <a:pt x="575977" y="951332"/>
                  <a:pt x="575977" y="951332"/>
                  <a:pt x="575977" y="951332"/>
                </a:cubicBezTo>
                <a:cubicBezTo>
                  <a:pt x="434822" y="841835"/>
                  <a:pt x="434822" y="841835"/>
                  <a:pt x="434822" y="841835"/>
                </a:cubicBezTo>
                <a:cubicBezTo>
                  <a:pt x="438878" y="836158"/>
                  <a:pt x="438878" y="836158"/>
                  <a:pt x="438878" y="836158"/>
                </a:cubicBezTo>
                <a:cubicBezTo>
                  <a:pt x="578816" y="944843"/>
                  <a:pt x="578816" y="944843"/>
                  <a:pt x="578816" y="944843"/>
                </a:cubicBezTo>
                <a:cubicBezTo>
                  <a:pt x="578816" y="766808"/>
                  <a:pt x="578816" y="766808"/>
                  <a:pt x="578816" y="766808"/>
                </a:cubicBezTo>
                <a:cubicBezTo>
                  <a:pt x="521218" y="722199"/>
                  <a:pt x="521218" y="722199"/>
                  <a:pt x="521218" y="722199"/>
                </a:cubicBezTo>
                <a:cubicBezTo>
                  <a:pt x="525274" y="716927"/>
                  <a:pt x="525274" y="716927"/>
                  <a:pt x="525274" y="716927"/>
                </a:cubicBezTo>
                <a:cubicBezTo>
                  <a:pt x="582061" y="761131"/>
                  <a:pt x="582061" y="761131"/>
                  <a:pt x="582061" y="761131"/>
                </a:cubicBezTo>
                <a:cubicBezTo>
                  <a:pt x="769862" y="618379"/>
                  <a:pt x="769862" y="618379"/>
                  <a:pt x="769862" y="618379"/>
                </a:cubicBezTo>
                <a:cubicBezTo>
                  <a:pt x="582872" y="472787"/>
                  <a:pt x="582872" y="472787"/>
                  <a:pt x="582872" y="472787"/>
                </a:cubicBezTo>
                <a:cubicBezTo>
                  <a:pt x="395071" y="615540"/>
                  <a:pt x="395071" y="615540"/>
                  <a:pt x="395071" y="615540"/>
                </a:cubicBezTo>
                <a:cubicBezTo>
                  <a:pt x="524868" y="716521"/>
                  <a:pt x="524868" y="716521"/>
                  <a:pt x="524868" y="716521"/>
                </a:cubicBezTo>
                <a:cubicBezTo>
                  <a:pt x="521218" y="722199"/>
                  <a:pt x="521218" y="722199"/>
                  <a:pt x="521218" y="722199"/>
                </a:cubicBezTo>
                <a:cubicBezTo>
                  <a:pt x="392637" y="622434"/>
                  <a:pt x="392637" y="622434"/>
                  <a:pt x="392637" y="622434"/>
                </a:cubicBezTo>
                <a:cubicBezTo>
                  <a:pt x="392637" y="800875"/>
                  <a:pt x="392637" y="800875"/>
                  <a:pt x="392637" y="800875"/>
                </a:cubicBezTo>
                <a:cubicBezTo>
                  <a:pt x="438472" y="836158"/>
                  <a:pt x="438472" y="836158"/>
                  <a:pt x="438472" y="836158"/>
                </a:cubicBezTo>
                <a:cubicBezTo>
                  <a:pt x="434416" y="841430"/>
                  <a:pt x="434416" y="841430"/>
                  <a:pt x="434416" y="841430"/>
                </a:cubicBezTo>
                <a:cubicBezTo>
                  <a:pt x="391015" y="807769"/>
                  <a:pt x="391015" y="807769"/>
                  <a:pt x="391015" y="807769"/>
                </a:cubicBezTo>
                <a:cubicBezTo>
                  <a:pt x="203214" y="950521"/>
                  <a:pt x="203214" y="950521"/>
                  <a:pt x="203214" y="950521"/>
                </a:cubicBezTo>
                <a:cubicBezTo>
                  <a:pt x="300968" y="1026359"/>
                  <a:pt x="300968" y="1026359"/>
                  <a:pt x="300968" y="1026359"/>
                </a:cubicBezTo>
                <a:cubicBezTo>
                  <a:pt x="296912" y="1031630"/>
                  <a:pt x="296912" y="1031630"/>
                  <a:pt x="296912" y="1031630"/>
                </a:cubicBezTo>
                <a:cubicBezTo>
                  <a:pt x="198752" y="955388"/>
                  <a:pt x="198752" y="955388"/>
                  <a:pt x="198752" y="955388"/>
                </a:cubicBezTo>
                <a:cubicBezTo>
                  <a:pt x="198752" y="1045013"/>
                  <a:pt x="198752" y="1045013"/>
                  <a:pt x="198752" y="1045013"/>
                </a:cubicBezTo>
                <a:cubicBezTo>
                  <a:pt x="191856" y="1044202"/>
                  <a:pt x="191856" y="1044202"/>
                  <a:pt x="191856" y="1044202"/>
                </a:cubicBezTo>
                <a:cubicBezTo>
                  <a:pt x="191856" y="952954"/>
                  <a:pt x="191856" y="952954"/>
                  <a:pt x="191856" y="952954"/>
                </a:cubicBezTo>
                <a:cubicBezTo>
                  <a:pt x="183744" y="946465"/>
                  <a:pt x="183744" y="946465"/>
                  <a:pt x="183744" y="946465"/>
                </a:cubicBezTo>
                <a:cubicBezTo>
                  <a:pt x="183744" y="937949"/>
                  <a:pt x="183744" y="937949"/>
                  <a:pt x="183744" y="937949"/>
                </a:cubicBezTo>
                <a:cubicBezTo>
                  <a:pt x="192668" y="944843"/>
                  <a:pt x="192668" y="944843"/>
                  <a:pt x="192668" y="944843"/>
                </a:cubicBezTo>
                <a:cubicBezTo>
                  <a:pt x="192668" y="766808"/>
                  <a:pt x="192668" y="766808"/>
                  <a:pt x="192668" y="766808"/>
                </a:cubicBezTo>
                <a:cubicBezTo>
                  <a:pt x="183744" y="759914"/>
                  <a:pt x="183744" y="759914"/>
                  <a:pt x="183744" y="759914"/>
                </a:cubicBezTo>
                <a:cubicBezTo>
                  <a:pt x="183744" y="751398"/>
                  <a:pt x="183744" y="751398"/>
                  <a:pt x="183744" y="751398"/>
                </a:cubicBezTo>
                <a:cubicBezTo>
                  <a:pt x="196318" y="761131"/>
                  <a:pt x="196318" y="761131"/>
                  <a:pt x="196318" y="761131"/>
                </a:cubicBezTo>
                <a:cubicBezTo>
                  <a:pt x="384119" y="618379"/>
                  <a:pt x="384119" y="618379"/>
                  <a:pt x="384119" y="618379"/>
                </a:cubicBezTo>
                <a:cubicBezTo>
                  <a:pt x="196724" y="472787"/>
                  <a:pt x="196724" y="472787"/>
                  <a:pt x="196724" y="472787"/>
                </a:cubicBezTo>
                <a:cubicBezTo>
                  <a:pt x="8924" y="615540"/>
                  <a:pt x="8924" y="615540"/>
                  <a:pt x="8924" y="615540"/>
                </a:cubicBezTo>
                <a:cubicBezTo>
                  <a:pt x="183339" y="750992"/>
                  <a:pt x="183339" y="750992"/>
                  <a:pt x="183339" y="750992"/>
                </a:cubicBezTo>
                <a:cubicBezTo>
                  <a:pt x="183339" y="759508"/>
                  <a:pt x="183339" y="759508"/>
                  <a:pt x="183339" y="759508"/>
                </a:cubicBezTo>
                <a:cubicBezTo>
                  <a:pt x="6490" y="622434"/>
                  <a:pt x="6490" y="622434"/>
                  <a:pt x="6490" y="622434"/>
                </a:cubicBezTo>
                <a:cubicBezTo>
                  <a:pt x="6490" y="800875"/>
                  <a:pt x="6490" y="800875"/>
                  <a:pt x="6490" y="800875"/>
                </a:cubicBezTo>
                <a:lnTo>
                  <a:pt x="183339" y="937544"/>
                </a:lnTo>
                <a:cubicBezTo>
                  <a:pt x="183339" y="946060"/>
                  <a:pt x="183339" y="946060"/>
                  <a:pt x="183339" y="946060"/>
                </a:cubicBezTo>
                <a:cubicBezTo>
                  <a:pt x="0" y="804119"/>
                  <a:pt x="0" y="804119"/>
                  <a:pt x="0" y="804119"/>
                </a:cubicBezTo>
                <a:cubicBezTo>
                  <a:pt x="0" y="613917"/>
                  <a:pt x="0" y="613917"/>
                  <a:pt x="0" y="613917"/>
                </a:cubicBezTo>
                <a:cubicBezTo>
                  <a:pt x="191856" y="468327"/>
                  <a:pt x="191856" y="468327"/>
                  <a:pt x="191856" y="468327"/>
                </a:cubicBezTo>
                <a:cubicBezTo>
                  <a:pt x="191856" y="289076"/>
                  <a:pt x="191856" y="289076"/>
                  <a:pt x="191856" y="289076"/>
                </a:cubicBezTo>
                <a:cubicBezTo>
                  <a:pt x="198752" y="294348"/>
                  <a:pt x="198752" y="294348"/>
                  <a:pt x="198752" y="294348"/>
                </a:cubicBezTo>
                <a:cubicBezTo>
                  <a:pt x="198752" y="465488"/>
                  <a:pt x="198752" y="465488"/>
                  <a:pt x="198752" y="465488"/>
                </a:cubicBezTo>
                <a:cubicBezTo>
                  <a:pt x="384524" y="609862"/>
                  <a:pt x="384524" y="609862"/>
                  <a:pt x="384524" y="609862"/>
                </a:cubicBezTo>
                <a:cubicBezTo>
                  <a:pt x="384524" y="431828"/>
                  <a:pt x="384524" y="431828"/>
                  <a:pt x="384524" y="431828"/>
                </a:cubicBezTo>
                <a:cubicBezTo>
                  <a:pt x="198752" y="287453"/>
                  <a:pt x="198752" y="287453"/>
                  <a:pt x="198752" y="287453"/>
                </a:cubicBezTo>
                <a:cubicBezTo>
                  <a:pt x="198752" y="293942"/>
                  <a:pt x="198752" y="293942"/>
                  <a:pt x="198752" y="293942"/>
                </a:cubicBezTo>
                <a:cubicBezTo>
                  <a:pt x="191856" y="288670"/>
                  <a:pt x="191856" y="288670"/>
                  <a:pt x="191856" y="288670"/>
                </a:cubicBezTo>
                <a:cubicBezTo>
                  <a:pt x="191856" y="278937"/>
                  <a:pt x="191856" y="278937"/>
                  <a:pt x="191856" y="278937"/>
                </a:cubicBezTo>
                <a:cubicBezTo>
                  <a:pt x="377629" y="137401"/>
                  <a:pt x="377629" y="137401"/>
                  <a:pt x="377629" y="137401"/>
                </a:cubicBezTo>
                <a:cubicBezTo>
                  <a:pt x="383308" y="141862"/>
                  <a:pt x="383308" y="141862"/>
                  <a:pt x="383308" y="141862"/>
                </a:cubicBezTo>
                <a:cubicBezTo>
                  <a:pt x="200780" y="280559"/>
                  <a:pt x="200780" y="280559"/>
                  <a:pt x="200780" y="280559"/>
                </a:cubicBezTo>
                <a:cubicBezTo>
                  <a:pt x="388175" y="425745"/>
                  <a:pt x="388175" y="425745"/>
                  <a:pt x="388175" y="425745"/>
                </a:cubicBezTo>
                <a:cubicBezTo>
                  <a:pt x="575977" y="282993"/>
                  <a:pt x="575977" y="282993"/>
                  <a:pt x="575977" y="282993"/>
                </a:cubicBezTo>
                <a:cubicBezTo>
                  <a:pt x="388580" y="137807"/>
                  <a:pt x="388580" y="137807"/>
                  <a:pt x="388580" y="137807"/>
                </a:cubicBezTo>
                <a:cubicBezTo>
                  <a:pt x="383308" y="141862"/>
                  <a:pt x="383308" y="141862"/>
                  <a:pt x="383308" y="141862"/>
                </a:cubicBezTo>
                <a:cubicBezTo>
                  <a:pt x="378035" y="137401"/>
                  <a:pt x="378035" y="137401"/>
                  <a:pt x="378035" y="137401"/>
                </a:cubicBezTo>
                <a:cubicBezTo>
                  <a:pt x="386147" y="131318"/>
                  <a:pt x="386147" y="131318"/>
                  <a:pt x="386147" y="131318"/>
                </a:cubicBezTo>
                <a:cubicBezTo>
                  <a:pt x="386147" y="59650"/>
                  <a:pt x="386147" y="21577"/>
                  <a:pt x="386147" y="1350"/>
                </a:cubicBezTo>
                <a:close/>
              </a:path>
            </a:pathLst>
          </a:custGeom>
          <a:gradFill>
            <a:gsLst>
              <a:gs pos="7000">
                <a:schemeClr val="bg1"/>
              </a:gs>
              <a:gs pos="26000">
                <a:schemeClr val="bg1">
                  <a:alpha val="80000"/>
                </a:schemeClr>
              </a:gs>
            </a:gsLst>
            <a:lin ang="0" scaled="1"/>
          </a:gradFill>
        </p:spPr>
        <p:txBody>
          <a:bodyPr wrap="square" lIns="2160000" rIns="756000" anchor="ctr">
            <a:noAutofit/>
          </a:bodyPr>
          <a:lstStyle>
            <a:lvl1pPr>
              <a:defRPr/>
            </a:lvl1pPr>
          </a:lstStyle>
          <a:p>
            <a:pPr lvl="0">
              <a:defRPr/>
            </a:pPr>
            <a:r>
              <a:rPr lang="fr-FR"/>
              <a:t>Cliquez pour modifier les styles du texte du masque  </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p:txBody>
      </p:sp>
      <p:sp>
        <p:nvSpPr>
          <p:cNvPr id="14" name="Titre 13"/>
          <p:cNvSpPr>
            <a:spLocks noGrp="1"/>
          </p:cNvSpPr>
          <p:nvPr>
            <p:ph type="title"/>
          </p:nvPr>
        </p:nvSpPr>
        <p:spPr bwMode="auto"/>
        <p:txBody>
          <a:bodyPr/>
          <a:lstStyle>
            <a:lvl1pPr>
              <a:defRPr>
                <a:solidFill>
                  <a:schemeClr val="bg1"/>
                </a:solidFill>
              </a:defRPr>
            </a:lvl1pPr>
          </a:lstStyle>
          <a:p>
            <a:pPr>
              <a:defRPr/>
            </a:pPr>
            <a:r>
              <a:rPr lang="fr-FR"/>
              <a:t>Modifiez le style du titre</a:t>
            </a: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PhAnim="0" preserve="1" userDrawn="1">
  <p:cSld name="Process">
    <p:spTree>
      <p:nvGrpSpPr>
        <p:cNvPr id="1" name=""/>
        <p:cNvGrpSpPr/>
        <p:nvPr/>
      </p:nvGrpSpPr>
      <p:grpSpPr bwMode="auto">
        <a:xfrm>
          <a:off x="0" y="0"/>
          <a:ext cx="0" cy="0"/>
          <a:chOff x="0" y="0"/>
          <a:chExt cx="0" cy="0"/>
        </a:xfrm>
      </p:grpSpPr>
      <p:sp>
        <p:nvSpPr>
          <p:cNvPr id="3" name="Espace réservé de la date 2"/>
          <p:cNvSpPr>
            <a:spLocks noGrp="1"/>
          </p:cNvSpPr>
          <p:nvPr>
            <p:ph type="dt" sz="half" idx="10"/>
          </p:nvPr>
        </p:nvSpPr>
        <p:spPr bwMode="auto"/>
        <p:txBody>
          <a:bodyPr/>
          <a:lstStyle/>
          <a:p>
            <a:pPr>
              <a:defRPr/>
            </a:pPr>
            <a:endParaRPr/>
          </a:p>
        </p:txBody>
      </p:sp>
      <p:sp>
        <p:nvSpPr>
          <p:cNvPr id="4" name="Espace réservé du pied de page 3"/>
          <p:cNvSpPr>
            <a:spLocks noGrp="1"/>
          </p:cNvSpPr>
          <p:nvPr>
            <p:ph type="ftr" sz="quarter" idx="11"/>
          </p:nvPr>
        </p:nvSpPr>
        <p:spPr bwMode="auto"/>
        <p:txBody>
          <a:bodyPr/>
          <a:lstStyle/>
          <a:p>
            <a:pPr>
              <a:defRPr/>
            </a:pPr>
            <a:endParaRPr/>
          </a:p>
        </p:txBody>
      </p:sp>
      <p:sp>
        <p:nvSpPr>
          <p:cNvPr id="5" name="Espace réservé du numéro de diapositive 4"/>
          <p:cNvSpPr>
            <a:spLocks noGrp="1"/>
          </p:cNvSpPr>
          <p:nvPr>
            <p:ph type="sldNum" sz="quarter" idx="12"/>
          </p:nvPr>
        </p:nvSpPr>
        <p:spPr bwMode="auto"/>
        <p:txBody>
          <a:bodyPr/>
          <a:lstStyle/>
          <a:p>
            <a:pPr>
              <a:defRPr/>
            </a:pPr>
            <a:fld id="{0CBC77A0-1F4E-42FF-9FFC-F45C3A64AF90}" type="slidenum">
              <a:rPr lang="fr-FR"/>
              <a:t>‹N°›</a:t>
            </a:fld>
            <a:endParaRPr lang="fr-FR"/>
          </a:p>
        </p:txBody>
      </p:sp>
      <p:sp>
        <p:nvSpPr>
          <p:cNvPr id="6" name="ZoneTexte 5"/>
          <p:cNvSpPr txBox="1"/>
          <p:nvPr userDrawn="1"/>
        </p:nvSpPr>
        <p:spPr bwMode="auto">
          <a:xfrm>
            <a:off x="-101600" y="-276999"/>
            <a:ext cx="12192000" cy="276999"/>
          </a:xfrm>
          <a:prstGeom prst="rect">
            <a:avLst/>
          </a:prstGeom>
          <a:noFill/>
        </p:spPr>
        <p:txBody>
          <a:bodyPr wrap="square" rtlCol="0">
            <a:spAutoFit/>
          </a:bodyPr>
          <a:lstStyle/>
          <a:p>
            <a:pPr>
              <a:defRPr/>
            </a:pPr>
            <a:r>
              <a:rPr lang="fr-FR" sz="1200">
                <a:solidFill>
                  <a:schemeClr val="bg1">
                    <a:lumMod val="50000"/>
                  </a:schemeClr>
                </a:solidFill>
              </a:rPr>
              <a:t>Disposition : Process</a:t>
            </a:r>
            <a:endParaRPr/>
          </a:p>
        </p:txBody>
      </p:sp>
      <p:sp>
        <p:nvSpPr>
          <p:cNvPr id="12" name="Espace réservé du texte 11"/>
          <p:cNvSpPr>
            <a:spLocks noGrp="1" noChangeAspect="1"/>
          </p:cNvSpPr>
          <p:nvPr>
            <p:ph type="body" sz="quarter" idx="13" hasCustomPrompt="1"/>
          </p:nvPr>
        </p:nvSpPr>
        <p:spPr bwMode="auto">
          <a:xfrm>
            <a:off x="909039" y="1866901"/>
            <a:ext cx="1409699" cy="1409700"/>
          </a:xfrm>
          <a:prstGeom prst="rect">
            <a:avLst/>
          </a:prstGeom>
          <a:solidFill>
            <a:srgbClr val="000000"/>
          </a:solidFill>
        </p:spPr>
        <p:txBody>
          <a:bodyPr lIns="36000" tIns="36000" rIns="36000" bIns="36000" anchor="ctr">
            <a:normAutofit/>
          </a:bodyPr>
          <a:lstStyle>
            <a:lvl1pPr algn="ctr">
              <a:lnSpc>
                <a:spcPct val="90000"/>
              </a:lnSpc>
              <a:defRPr sz="1400">
                <a:solidFill>
                  <a:schemeClr val="bg1"/>
                </a:solidFill>
              </a:defRPr>
            </a:lvl1pPr>
            <a:lvl2pPr marL="0" indent="0" algn="ctr">
              <a:lnSpc>
                <a:spcPct val="90000"/>
              </a:lnSpc>
              <a:buNone/>
              <a:defRPr sz="4000" b="1">
                <a:solidFill>
                  <a:schemeClr val="bg1"/>
                </a:solidFill>
                <a:latin typeface="+mj-lt"/>
              </a:defRPr>
            </a:lvl2pPr>
          </a:lstStyle>
          <a:p>
            <a:pPr lvl="0">
              <a:defRPr/>
            </a:pPr>
            <a:r>
              <a:rPr lang="fr-FR"/>
              <a:t>Item</a:t>
            </a:r>
            <a:endParaRPr/>
          </a:p>
          <a:p>
            <a:pPr lvl="1">
              <a:defRPr/>
            </a:pPr>
            <a:r>
              <a:rPr lang="fr-FR"/>
              <a:t>0</a:t>
            </a:r>
            <a:endParaRPr/>
          </a:p>
        </p:txBody>
      </p:sp>
      <p:sp>
        <p:nvSpPr>
          <p:cNvPr id="15" name="Espace réservé du texte 14"/>
          <p:cNvSpPr>
            <a:spLocks noGrp="1"/>
          </p:cNvSpPr>
          <p:nvPr>
            <p:ph type="body" sz="quarter" idx="14"/>
          </p:nvPr>
        </p:nvSpPr>
        <p:spPr bwMode="auto">
          <a:xfrm>
            <a:off x="623888" y="3527424"/>
            <a:ext cx="1980000" cy="2386013"/>
          </a:xfrm>
        </p:spPr>
        <p:txBody>
          <a:bodyPr/>
          <a:lstStyle>
            <a:lvl1pPr algn="ctr">
              <a:defRPr/>
            </a:lvl1pPr>
            <a:lvl2pPr algn="l">
              <a:defRPr/>
            </a:lvl2pPr>
            <a:lvl3pPr algn="l">
              <a:defRPr/>
            </a:lvl3pPr>
            <a:lvl4pPr algn="l">
              <a:defRPr/>
            </a:lvl4pPr>
            <a:lvl5pPr algn="l">
              <a:defRPr/>
            </a:lvl5pPr>
          </a:lstStyle>
          <a:p>
            <a:pPr lvl="0">
              <a:defRPr/>
            </a:pPr>
            <a:r>
              <a:rPr lang="fr-FR"/>
              <a:t>Modifier les styles du texte du masque</a:t>
            </a:r>
            <a:endParaRPr/>
          </a:p>
        </p:txBody>
      </p:sp>
      <p:sp>
        <p:nvSpPr>
          <p:cNvPr id="22" name="Espace réservé du texte 11"/>
          <p:cNvSpPr>
            <a:spLocks noGrp="1" noChangeAspect="1"/>
          </p:cNvSpPr>
          <p:nvPr>
            <p:ph type="body" sz="quarter" idx="15" hasCustomPrompt="1"/>
          </p:nvPr>
        </p:nvSpPr>
        <p:spPr bwMode="auto">
          <a:xfrm>
            <a:off x="3123108" y="1866901"/>
            <a:ext cx="1409699" cy="1409700"/>
          </a:xfrm>
          <a:prstGeom prst="rect">
            <a:avLst/>
          </a:prstGeom>
          <a:solidFill>
            <a:schemeClr val="tx2"/>
          </a:solidFill>
        </p:spPr>
        <p:txBody>
          <a:bodyPr lIns="36000" tIns="36000" rIns="36000" bIns="36000" anchor="ctr">
            <a:normAutofit/>
          </a:bodyPr>
          <a:lstStyle>
            <a:lvl1pPr algn="ctr">
              <a:lnSpc>
                <a:spcPct val="90000"/>
              </a:lnSpc>
              <a:defRPr sz="1400">
                <a:solidFill>
                  <a:schemeClr val="bg1"/>
                </a:solidFill>
              </a:defRPr>
            </a:lvl1pPr>
            <a:lvl2pPr marL="0" indent="0" algn="ctr">
              <a:lnSpc>
                <a:spcPct val="90000"/>
              </a:lnSpc>
              <a:buNone/>
              <a:defRPr sz="4000" b="1">
                <a:solidFill>
                  <a:schemeClr val="bg1"/>
                </a:solidFill>
                <a:latin typeface="+mj-lt"/>
              </a:defRPr>
            </a:lvl2pPr>
          </a:lstStyle>
          <a:p>
            <a:pPr lvl="0">
              <a:defRPr/>
            </a:pPr>
            <a:r>
              <a:rPr lang="fr-FR"/>
              <a:t>Item</a:t>
            </a:r>
            <a:endParaRPr/>
          </a:p>
          <a:p>
            <a:pPr lvl="1">
              <a:defRPr/>
            </a:pPr>
            <a:r>
              <a:rPr lang="fr-FR"/>
              <a:t>0</a:t>
            </a:r>
            <a:endParaRPr/>
          </a:p>
        </p:txBody>
      </p:sp>
      <p:sp>
        <p:nvSpPr>
          <p:cNvPr id="23" name="Espace réservé du texte 14"/>
          <p:cNvSpPr>
            <a:spLocks noGrp="1"/>
          </p:cNvSpPr>
          <p:nvPr>
            <p:ph type="body" sz="quarter" idx="16"/>
          </p:nvPr>
        </p:nvSpPr>
        <p:spPr bwMode="auto">
          <a:xfrm>
            <a:off x="2837957" y="3527424"/>
            <a:ext cx="1980000" cy="2386013"/>
          </a:xfrm>
        </p:spPr>
        <p:txBody>
          <a:bodyPr/>
          <a:lstStyle>
            <a:lvl1pPr algn="ctr">
              <a:defRPr/>
            </a:lvl1pPr>
            <a:lvl2pPr algn="l">
              <a:defRPr/>
            </a:lvl2pPr>
            <a:lvl3pPr algn="l">
              <a:defRPr/>
            </a:lvl3pPr>
            <a:lvl4pPr algn="l">
              <a:defRPr/>
            </a:lvl4pPr>
            <a:lvl5pPr algn="l">
              <a:defRPr/>
            </a:lvl5pPr>
          </a:lstStyle>
          <a:p>
            <a:pPr lvl="0">
              <a:defRPr/>
            </a:pPr>
            <a:r>
              <a:rPr lang="fr-FR"/>
              <a:t>Modifier les styles du texte du masque</a:t>
            </a:r>
            <a:endParaRPr/>
          </a:p>
        </p:txBody>
      </p:sp>
      <p:sp>
        <p:nvSpPr>
          <p:cNvPr id="24" name="Espace réservé du texte 11"/>
          <p:cNvSpPr>
            <a:spLocks noGrp="1" noChangeAspect="1"/>
          </p:cNvSpPr>
          <p:nvPr>
            <p:ph type="body" sz="quarter" idx="17" hasCustomPrompt="1"/>
          </p:nvPr>
        </p:nvSpPr>
        <p:spPr bwMode="auto">
          <a:xfrm>
            <a:off x="5337177" y="1866901"/>
            <a:ext cx="1409699" cy="1409700"/>
          </a:xfrm>
          <a:prstGeom prst="rect">
            <a:avLst/>
          </a:prstGeom>
          <a:solidFill>
            <a:schemeClr val="tx2"/>
          </a:solidFill>
        </p:spPr>
        <p:txBody>
          <a:bodyPr lIns="36000" tIns="36000" rIns="36000" bIns="36000" anchor="ctr">
            <a:normAutofit/>
          </a:bodyPr>
          <a:lstStyle>
            <a:lvl1pPr algn="ctr">
              <a:lnSpc>
                <a:spcPct val="90000"/>
              </a:lnSpc>
              <a:defRPr sz="1400">
                <a:solidFill>
                  <a:schemeClr val="bg1"/>
                </a:solidFill>
              </a:defRPr>
            </a:lvl1pPr>
            <a:lvl2pPr marL="0" indent="0" algn="ctr">
              <a:lnSpc>
                <a:spcPct val="90000"/>
              </a:lnSpc>
              <a:buNone/>
              <a:defRPr sz="4000" b="1">
                <a:solidFill>
                  <a:schemeClr val="bg1"/>
                </a:solidFill>
                <a:latin typeface="+mj-lt"/>
              </a:defRPr>
            </a:lvl2pPr>
          </a:lstStyle>
          <a:p>
            <a:pPr lvl="0">
              <a:defRPr/>
            </a:pPr>
            <a:r>
              <a:rPr lang="fr-FR"/>
              <a:t>Item</a:t>
            </a:r>
            <a:endParaRPr/>
          </a:p>
          <a:p>
            <a:pPr lvl="1">
              <a:defRPr/>
            </a:pPr>
            <a:r>
              <a:rPr lang="fr-FR"/>
              <a:t>0</a:t>
            </a:r>
            <a:endParaRPr/>
          </a:p>
        </p:txBody>
      </p:sp>
      <p:sp>
        <p:nvSpPr>
          <p:cNvPr id="25" name="Espace réservé du texte 14"/>
          <p:cNvSpPr>
            <a:spLocks noGrp="1"/>
          </p:cNvSpPr>
          <p:nvPr>
            <p:ph type="body" sz="quarter" idx="18"/>
          </p:nvPr>
        </p:nvSpPr>
        <p:spPr bwMode="auto">
          <a:xfrm>
            <a:off x="5052026" y="3527424"/>
            <a:ext cx="1980000" cy="2386013"/>
          </a:xfrm>
        </p:spPr>
        <p:txBody>
          <a:bodyPr/>
          <a:lstStyle>
            <a:lvl1pPr algn="ctr">
              <a:defRPr/>
            </a:lvl1pPr>
            <a:lvl2pPr algn="l">
              <a:defRPr/>
            </a:lvl2pPr>
            <a:lvl3pPr algn="l">
              <a:defRPr/>
            </a:lvl3pPr>
            <a:lvl4pPr algn="l">
              <a:defRPr/>
            </a:lvl4pPr>
            <a:lvl5pPr algn="l">
              <a:defRPr/>
            </a:lvl5pPr>
          </a:lstStyle>
          <a:p>
            <a:pPr lvl="0">
              <a:defRPr/>
            </a:pPr>
            <a:r>
              <a:rPr lang="fr-FR"/>
              <a:t>Modifier les styles du texte du masque</a:t>
            </a:r>
            <a:endParaRPr/>
          </a:p>
        </p:txBody>
      </p:sp>
      <p:sp>
        <p:nvSpPr>
          <p:cNvPr id="26" name="Espace réservé du texte 11"/>
          <p:cNvSpPr>
            <a:spLocks noGrp="1" noChangeAspect="1"/>
          </p:cNvSpPr>
          <p:nvPr>
            <p:ph type="body" sz="quarter" idx="19" hasCustomPrompt="1"/>
          </p:nvPr>
        </p:nvSpPr>
        <p:spPr bwMode="auto">
          <a:xfrm>
            <a:off x="7551246" y="1866901"/>
            <a:ext cx="1409699" cy="1409700"/>
          </a:xfrm>
          <a:prstGeom prst="rect">
            <a:avLst/>
          </a:prstGeom>
          <a:solidFill>
            <a:schemeClr val="tx2"/>
          </a:solidFill>
        </p:spPr>
        <p:txBody>
          <a:bodyPr lIns="36000" tIns="36000" rIns="36000" bIns="36000" anchor="ctr">
            <a:normAutofit/>
          </a:bodyPr>
          <a:lstStyle>
            <a:lvl1pPr algn="ctr">
              <a:lnSpc>
                <a:spcPct val="90000"/>
              </a:lnSpc>
              <a:defRPr sz="1400">
                <a:solidFill>
                  <a:schemeClr val="bg1"/>
                </a:solidFill>
              </a:defRPr>
            </a:lvl1pPr>
            <a:lvl2pPr marL="0" indent="0" algn="ctr">
              <a:lnSpc>
                <a:spcPct val="90000"/>
              </a:lnSpc>
              <a:buNone/>
              <a:defRPr sz="4000" b="1">
                <a:solidFill>
                  <a:schemeClr val="bg1"/>
                </a:solidFill>
                <a:latin typeface="+mj-lt"/>
              </a:defRPr>
            </a:lvl2pPr>
          </a:lstStyle>
          <a:p>
            <a:pPr lvl="0">
              <a:defRPr/>
            </a:pPr>
            <a:r>
              <a:rPr lang="fr-FR"/>
              <a:t>Item</a:t>
            </a:r>
            <a:endParaRPr/>
          </a:p>
          <a:p>
            <a:pPr lvl="1">
              <a:defRPr/>
            </a:pPr>
            <a:r>
              <a:rPr lang="fr-FR"/>
              <a:t>0</a:t>
            </a:r>
            <a:endParaRPr/>
          </a:p>
        </p:txBody>
      </p:sp>
      <p:sp>
        <p:nvSpPr>
          <p:cNvPr id="27" name="Espace réservé du texte 14"/>
          <p:cNvSpPr>
            <a:spLocks noGrp="1"/>
          </p:cNvSpPr>
          <p:nvPr>
            <p:ph type="body" sz="quarter" idx="20"/>
          </p:nvPr>
        </p:nvSpPr>
        <p:spPr bwMode="auto">
          <a:xfrm>
            <a:off x="7266095" y="3527424"/>
            <a:ext cx="1980000" cy="2386013"/>
          </a:xfrm>
        </p:spPr>
        <p:txBody>
          <a:bodyPr/>
          <a:lstStyle>
            <a:lvl1pPr algn="ctr">
              <a:defRPr/>
            </a:lvl1pPr>
            <a:lvl2pPr algn="l">
              <a:defRPr/>
            </a:lvl2pPr>
            <a:lvl3pPr algn="l">
              <a:defRPr/>
            </a:lvl3pPr>
            <a:lvl4pPr algn="l">
              <a:defRPr/>
            </a:lvl4pPr>
            <a:lvl5pPr algn="l">
              <a:defRPr/>
            </a:lvl5pPr>
          </a:lstStyle>
          <a:p>
            <a:pPr lvl="0">
              <a:defRPr/>
            </a:pPr>
            <a:r>
              <a:rPr lang="fr-FR"/>
              <a:t>Modifier les styles du texte du masque</a:t>
            </a:r>
            <a:endParaRPr/>
          </a:p>
        </p:txBody>
      </p:sp>
      <p:sp>
        <p:nvSpPr>
          <p:cNvPr id="28" name="Espace réservé du texte 11"/>
          <p:cNvSpPr>
            <a:spLocks noGrp="1" noChangeAspect="1"/>
          </p:cNvSpPr>
          <p:nvPr>
            <p:ph type="body" sz="quarter" idx="21" hasCustomPrompt="1"/>
          </p:nvPr>
        </p:nvSpPr>
        <p:spPr bwMode="auto">
          <a:xfrm>
            <a:off x="9765314" y="1866901"/>
            <a:ext cx="1409699" cy="1409700"/>
          </a:xfrm>
          <a:prstGeom prst="rect">
            <a:avLst/>
          </a:prstGeom>
          <a:solidFill>
            <a:schemeClr val="tx2"/>
          </a:solidFill>
        </p:spPr>
        <p:txBody>
          <a:bodyPr lIns="36000" tIns="36000" rIns="36000" bIns="36000" anchor="ctr">
            <a:normAutofit/>
          </a:bodyPr>
          <a:lstStyle>
            <a:lvl1pPr algn="ctr">
              <a:lnSpc>
                <a:spcPct val="90000"/>
              </a:lnSpc>
              <a:defRPr sz="1400">
                <a:solidFill>
                  <a:schemeClr val="bg1"/>
                </a:solidFill>
              </a:defRPr>
            </a:lvl1pPr>
            <a:lvl2pPr marL="0" indent="0" algn="ctr">
              <a:lnSpc>
                <a:spcPct val="90000"/>
              </a:lnSpc>
              <a:buNone/>
              <a:defRPr sz="4000" b="1">
                <a:solidFill>
                  <a:schemeClr val="bg1"/>
                </a:solidFill>
                <a:latin typeface="+mj-lt"/>
              </a:defRPr>
            </a:lvl2pPr>
          </a:lstStyle>
          <a:p>
            <a:pPr lvl="0">
              <a:defRPr/>
            </a:pPr>
            <a:r>
              <a:rPr lang="fr-FR"/>
              <a:t>Item</a:t>
            </a:r>
            <a:endParaRPr/>
          </a:p>
          <a:p>
            <a:pPr lvl="1">
              <a:defRPr/>
            </a:pPr>
            <a:r>
              <a:rPr lang="fr-FR"/>
              <a:t>0</a:t>
            </a:r>
            <a:endParaRPr/>
          </a:p>
        </p:txBody>
      </p:sp>
      <p:sp>
        <p:nvSpPr>
          <p:cNvPr id="29" name="Espace réservé du texte 14"/>
          <p:cNvSpPr>
            <a:spLocks noGrp="1"/>
          </p:cNvSpPr>
          <p:nvPr>
            <p:ph type="body" sz="quarter" idx="22"/>
          </p:nvPr>
        </p:nvSpPr>
        <p:spPr bwMode="auto">
          <a:xfrm>
            <a:off x="9480163" y="3527424"/>
            <a:ext cx="1980000" cy="2386013"/>
          </a:xfrm>
        </p:spPr>
        <p:txBody>
          <a:bodyPr/>
          <a:lstStyle>
            <a:lvl1pPr algn="ctr">
              <a:defRPr/>
            </a:lvl1pPr>
            <a:lvl2pPr algn="l">
              <a:defRPr/>
            </a:lvl2pPr>
            <a:lvl3pPr algn="l">
              <a:defRPr/>
            </a:lvl3pPr>
            <a:lvl4pPr algn="l">
              <a:defRPr/>
            </a:lvl4pPr>
            <a:lvl5pPr algn="l">
              <a:defRPr/>
            </a:lvl5pPr>
          </a:lstStyle>
          <a:p>
            <a:pPr lvl="0">
              <a:defRPr/>
            </a:pPr>
            <a:r>
              <a:rPr lang="fr-FR"/>
              <a:t>Modifier les styles du texte du masque</a:t>
            </a:r>
            <a:endParaRPr/>
          </a:p>
        </p:txBody>
      </p:sp>
      <p:sp>
        <p:nvSpPr>
          <p:cNvPr id="30" name="ZoneTexte 29"/>
          <p:cNvSpPr txBox="1"/>
          <p:nvPr userDrawn="1"/>
        </p:nvSpPr>
        <p:spPr bwMode="auto">
          <a:xfrm>
            <a:off x="-101600" y="6858000"/>
            <a:ext cx="12192000" cy="646331"/>
          </a:xfrm>
          <a:prstGeom prst="rect">
            <a:avLst/>
          </a:prstGeom>
          <a:noFill/>
        </p:spPr>
        <p:txBody>
          <a:bodyPr wrap="square" rtlCol="0">
            <a:spAutoFit/>
          </a:bodyPr>
          <a:lstStyle/>
          <a:p>
            <a:pPr>
              <a:defRPr/>
            </a:pPr>
            <a:r>
              <a:rPr lang="fr-FR" sz="1200">
                <a:solidFill>
                  <a:schemeClr val="bg1">
                    <a:lumMod val="50000"/>
                  </a:schemeClr>
                </a:solidFill>
              </a:rPr>
              <a:t>Astuce : 2 niveaux de textes sont utilisés dans le carré de couleur, le 2</a:t>
            </a:r>
            <a:r>
              <a:rPr lang="fr-FR" sz="1200" baseline="30000">
                <a:solidFill>
                  <a:schemeClr val="bg1">
                    <a:lumMod val="50000"/>
                  </a:schemeClr>
                </a:solidFill>
              </a:rPr>
              <a:t>ème</a:t>
            </a:r>
            <a:r>
              <a:rPr lang="fr-FR" sz="1200">
                <a:solidFill>
                  <a:schemeClr val="bg1">
                    <a:lumMod val="50000"/>
                  </a:schemeClr>
                </a:solidFill>
              </a:rPr>
              <a:t> niveau est réservé au chiffre</a:t>
            </a:r>
            <a:endParaRPr/>
          </a:p>
          <a:p>
            <a:pPr>
              <a:defRPr/>
            </a:pPr>
            <a:r>
              <a:rPr lang="fr-FR" sz="1200">
                <a:solidFill>
                  <a:schemeClr val="bg1">
                    <a:lumMod val="50000"/>
                  </a:schemeClr>
                </a:solidFill>
              </a:rPr>
              <a:t>Astuce : A tout moment vous pouvez changer la couleur de 1 ou plusieurs carré(s) : « Format de la forme » / « Remplissage »</a:t>
            </a:r>
            <a:endParaRPr/>
          </a:p>
          <a:p>
            <a:pPr marL="0" marR="0" lvl="0" indent="0" algn="l" defTabSz="914400">
              <a:lnSpc>
                <a:spcPct val="100000"/>
              </a:lnSpc>
              <a:spcBef>
                <a:spcPts val="0"/>
              </a:spcBef>
              <a:spcAft>
                <a:spcPts val="0"/>
              </a:spcAft>
              <a:buClrTx/>
              <a:buSzTx/>
              <a:buFontTx/>
              <a:buNone/>
              <a:defRPr/>
            </a:pPr>
            <a:r>
              <a:rPr lang="fr-FR" sz="1200">
                <a:solidFill>
                  <a:schemeClr val="bg1">
                    <a:lumMod val="50000"/>
                  </a:schemeClr>
                </a:solidFill>
              </a:rPr>
              <a:t>Astuce : A tout moment vous pouvez supprimer ou dupliquer une des étapes</a:t>
            </a:r>
            <a:endParaRPr/>
          </a:p>
        </p:txBody>
      </p:sp>
      <p:sp>
        <p:nvSpPr>
          <p:cNvPr id="18" name="Titre 10"/>
          <p:cNvSpPr>
            <a:spLocks noGrp="1"/>
          </p:cNvSpPr>
          <p:nvPr>
            <p:ph type="title"/>
          </p:nvPr>
        </p:nvSpPr>
        <p:spPr bwMode="auto">
          <a:xfrm>
            <a:off x="623888" y="314036"/>
            <a:ext cx="10836275" cy="871826"/>
          </a:xfrm>
        </p:spPr>
        <p:txBody>
          <a:bodyPr/>
          <a:lstStyle>
            <a:lvl1pPr>
              <a:defRPr>
                <a:solidFill>
                  <a:srgbClr val="000000"/>
                </a:solidFill>
              </a:defRPr>
            </a:lvl1pPr>
          </a:lstStyle>
          <a:p>
            <a:pPr>
              <a:defRPr/>
            </a:pPr>
            <a:r>
              <a:rPr lang="fr-FR"/>
              <a:t>Modifiez le style du titre</a:t>
            </a:r>
          </a:p>
        </p:txBody>
      </p:sp>
      <p:pic>
        <p:nvPicPr>
          <p:cNvPr id="19" name="PATTERN CARRE DECAL"/>
          <p:cNvPicPr>
            <a:picLocks noChangeAspect="1"/>
          </p:cNvPicPr>
          <p:nvPr userDrawn="1"/>
        </p:nvPicPr>
        <p:blipFill>
          <a:blip r:embed="rId2"/>
          <a:srcRect l="17494" t="76060" r="18769" b="-33262"/>
          <a:stretch/>
        </p:blipFill>
        <p:spPr bwMode="auto">
          <a:xfrm>
            <a:off x="9626600" y="-1"/>
            <a:ext cx="2565400" cy="1515209"/>
          </a:xfrm>
          <a:prstGeom prst="rect">
            <a:avLst/>
          </a:prstGeom>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PhAnim="0" preserve="1" userDrawn="1">
  <p:cSld name="Process 2">
    <p:spTree>
      <p:nvGrpSpPr>
        <p:cNvPr id="1" name=""/>
        <p:cNvGrpSpPr/>
        <p:nvPr/>
      </p:nvGrpSpPr>
      <p:grpSpPr bwMode="auto">
        <a:xfrm>
          <a:off x="0" y="0"/>
          <a:ext cx="0" cy="0"/>
          <a:chOff x="0" y="0"/>
          <a:chExt cx="0" cy="0"/>
        </a:xfrm>
      </p:grpSpPr>
      <p:sp>
        <p:nvSpPr>
          <p:cNvPr id="3" name="Espace réservé de la date 2"/>
          <p:cNvSpPr>
            <a:spLocks noGrp="1"/>
          </p:cNvSpPr>
          <p:nvPr>
            <p:ph type="dt" sz="half" idx="10"/>
          </p:nvPr>
        </p:nvSpPr>
        <p:spPr bwMode="auto"/>
        <p:txBody>
          <a:bodyPr/>
          <a:lstStyle/>
          <a:p>
            <a:pPr>
              <a:defRPr/>
            </a:pPr>
            <a:endParaRPr/>
          </a:p>
        </p:txBody>
      </p:sp>
      <p:sp>
        <p:nvSpPr>
          <p:cNvPr id="4" name="Espace réservé du pied de page 3"/>
          <p:cNvSpPr>
            <a:spLocks noGrp="1"/>
          </p:cNvSpPr>
          <p:nvPr>
            <p:ph type="ftr" sz="quarter" idx="11"/>
          </p:nvPr>
        </p:nvSpPr>
        <p:spPr bwMode="auto"/>
        <p:txBody>
          <a:bodyPr/>
          <a:lstStyle/>
          <a:p>
            <a:pPr>
              <a:defRPr/>
            </a:pPr>
            <a:endParaRPr/>
          </a:p>
        </p:txBody>
      </p:sp>
      <p:sp>
        <p:nvSpPr>
          <p:cNvPr id="5" name="Espace réservé du numéro de diapositive 4"/>
          <p:cNvSpPr>
            <a:spLocks noGrp="1"/>
          </p:cNvSpPr>
          <p:nvPr>
            <p:ph type="sldNum" sz="quarter" idx="12"/>
          </p:nvPr>
        </p:nvSpPr>
        <p:spPr bwMode="auto"/>
        <p:txBody>
          <a:bodyPr/>
          <a:lstStyle/>
          <a:p>
            <a:pPr>
              <a:defRPr/>
            </a:pPr>
            <a:fld id="{0CBC77A0-1F4E-42FF-9FFC-F45C3A64AF90}" type="slidenum">
              <a:rPr lang="fr-FR"/>
              <a:t>‹N°›</a:t>
            </a:fld>
            <a:endParaRPr lang="fr-FR"/>
          </a:p>
        </p:txBody>
      </p:sp>
      <p:sp>
        <p:nvSpPr>
          <p:cNvPr id="6" name="ZoneTexte 5"/>
          <p:cNvSpPr txBox="1"/>
          <p:nvPr userDrawn="1"/>
        </p:nvSpPr>
        <p:spPr bwMode="auto">
          <a:xfrm>
            <a:off x="-101600" y="-276999"/>
            <a:ext cx="12192000" cy="461665"/>
          </a:xfrm>
          <a:prstGeom prst="rect">
            <a:avLst/>
          </a:prstGeom>
          <a:noFill/>
        </p:spPr>
        <p:txBody>
          <a:bodyPr wrap="square" rtlCol="0">
            <a:spAutoFit/>
          </a:bodyPr>
          <a:lstStyle/>
          <a:p>
            <a:pPr>
              <a:defRPr/>
            </a:pPr>
            <a:r>
              <a:rPr lang="fr-FR" sz="1200">
                <a:solidFill>
                  <a:schemeClr val="bg1">
                    <a:lumMod val="50000"/>
                  </a:schemeClr>
                </a:solidFill>
              </a:rPr>
              <a:t>Disposition : Process 2</a:t>
            </a:r>
            <a:endParaRPr/>
          </a:p>
          <a:p>
            <a:pPr>
              <a:defRPr/>
            </a:pPr>
            <a:endParaRPr lang="fr-FR" sz="1200">
              <a:solidFill>
                <a:schemeClr val="bg1">
                  <a:lumMod val="50000"/>
                </a:schemeClr>
              </a:solidFill>
            </a:endParaRPr>
          </a:p>
        </p:txBody>
      </p:sp>
      <p:sp>
        <p:nvSpPr>
          <p:cNvPr id="9" name="Espace réservé du texte 8"/>
          <p:cNvSpPr>
            <a:spLocks noGrp="1" noChangeAspect="1"/>
          </p:cNvSpPr>
          <p:nvPr>
            <p:ph type="body" sz="quarter" idx="13" hasCustomPrompt="1"/>
          </p:nvPr>
        </p:nvSpPr>
        <p:spPr bwMode="auto">
          <a:xfrm>
            <a:off x="731838" y="1583490"/>
            <a:ext cx="2160000" cy="1651398"/>
          </a:xfrm>
          <a:custGeom>
            <a:avLst/>
            <a:gdLst>
              <a:gd name="connsiteX0" fmla="*/ 0 w 1843864"/>
              <a:gd name="connsiteY0" fmla="*/ 0 h 1409700"/>
              <a:gd name="connsiteX1" fmla="*/ 1409699 w 1843864"/>
              <a:gd name="connsiteY1" fmla="*/ 0 h 1409700"/>
              <a:gd name="connsiteX2" fmla="*/ 1409699 w 1843864"/>
              <a:gd name="connsiteY2" fmla="*/ 471941 h 1409700"/>
              <a:gd name="connsiteX3" fmla="*/ 1535357 w 1843864"/>
              <a:gd name="connsiteY3" fmla="*/ 471941 h 1409700"/>
              <a:gd name="connsiteX4" fmla="*/ 1535357 w 1843864"/>
              <a:gd name="connsiteY4" fmla="*/ 239032 h 1409700"/>
              <a:gd name="connsiteX5" fmla="*/ 1843864 w 1843864"/>
              <a:gd name="connsiteY5" fmla="*/ 704851 h 1409700"/>
              <a:gd name="connsiteX6" fmla="*/ 1535357 w 1843864"/>
              <a:gd name="connsiteY6" fmla="*/ 1170669 h 1409700"/>
              <a:gd name="connsiteX7" fmla="*/ 1535357 w 1843864"/>
              <a:gd name="connsiteY7" fmla="*/ 937760 h 1409700"/>
              <a:gd name="connsiteX8" fmla="*/ 1409699 w 1843864"/>
              <a:gd name="connsiteY8" fmla="*/ 937760 h 1409700"/>
              <a:gd name="connsiteX9" fmla="*/ 1409699 w 1843864"/>
              <a:gd name="connsiteY9" fmla="*/ 1409700 h 1409700"/>
              <a:gd name="connsiteX10" fmla="*/ 0 w 1843864"/>
              <a:gd name="connsiteY10" fmla="*/ 1409700 h 140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3864" h="1409700" extrusionOk="0">
                <a:moveTo>
                  <a:pt x="0" y="0"/>
                </a:moveTo>
                <a:lnTo>
                  <a:pt x="1409699" y="0"/>
                </a:lnTo>
                <a:lnTo>
                  <a:pt x="1409699" y="471941"/>
                </a:lnTo>
                <a:lnTo>
                  <a:pt x="1535357" y="471941"/>
                </a:lnTo>
                <a:lnTo>
                  <a:pt x="1535357" y="239032"/>
                </a:lnTo>
                <a:lnTo>
                  <a:pt x="1843864" y="704851"/>
                </a:lnTo>
                <a:lnTo>
                  <a:pt x="1535357" y="1170669"/>
                </a:lnTo>
                <a:lnTo>
                  <a:pt x="1535357" y="937760"/>
                </a:lnTo>
                <a:lnTo>
                  <a:pt x="1409699" y="937760"/>
                </a:lnTo>
                <a:lnTo>
                  <a:pt x="1409699" y="1409700"/>
                </a:lnTo>
                <a:lnTo>
                  <a:pt x="0" y="1409700"/>
                </a:lnTo>
                <a:close/>
              </a:path>
            </a:pathLst>
          </a:custGeom>
          <a:solidFill>
            <a:srgbClr val="000000"/>
          </a:solidFill>
        </p:spPr>
        <p:txBody>
          <a:bodyPr wrap="square" lIns="36000" tIns="36000" rIns="468000" bIns="36000" anchor="ctr">
            <a:noAutofit/>
          </a:bodyPr>
          <a:lstStyle>
            <a:lvl1pPr algn="ctr">
              <a:lnSpc>
                <a:spcPct val="90000"/>
              </a:lnSpc>
              <a:defRPr sz="1400">
                <a:solidFill>
                  <a:schemeClr val="bg1"/>
                </a:solidFill>
              </a:defRPr>
            </a:lvl1pPr>
            <a:lvl2pPr marL="0" indent="0" algn="ctr">
              <a:lnSpc>
                <a:spcPct val="90000"/>
              </a:lnSpc>
              <a:buNone/>
              <a:defRPr sz="4000" b="1">
                <a:solidFill>
                  <a:schemeClr val="bg1"/>
                </a:solidFill>
                <a:latin typeface="+mj-lt"/>
              </a:defRPr>
            </a:lvl2pPr>
          </a:lstStyle>
          <a:p>
            <a:pPr lvl="0">
              <a:defRPr/>
            </a:pPr>
            <a:r>
              <a:rPr lang="fr-FR"/>
              <a:t>Item</a:t>
            </a:r>
            <a:endParaRPr/>
          </a:p>
          <a:p>
            <a:pPr lvl="1">
              <a:defRPr/>
            </a:pPr>
            <a:r>
              <a:rPr lang="fr-FR"/>
              <a:t>0</a:t>
            </a:r>
            <a:endParaRPr/>
          </a:p>
        </p:txBody>
      </p:sp>
      <p:sp>
        <p:nvSpPr>
          <p:cNvPr id="30" name="ZoneTexte 29"/>
          <p:cNvSpPr txBox="1"/>
          <p:nvPr userDrawn="1"/>
        </p:nvSpPr>
        <p:spPr bwMode="auto">
          <a:xfrm>
            <a:off x="-101600" y="6858000"/>
            <a:ext cx="12192000" cy="646331"/>
          </a:xfrm>
          <a:prstGeom prst="rect">
            <a:avLst/>
          </a:prstGeom>
          <a:noFill/>
        </p:spPr>
        <p:txBody>
          <a:bodyPr wrap="square" rtlCol="0">
            <a:spAutoFit/>
          </a:bodyPr>
          <a:lstStyle/>
          <a:p>
            <a:pPr>
              <a:defRPr/>
            </a:pPr>
            <a:r>
              <a:rPr lang="fr-FR" sz="1200">
                <a:solidFill>
                  <a:schemeClr val="bg1">
                    <a:lumMod val="50000"/>
                  </a:schemeClr>
                </a:solidFill>
              </a:rPr>
              <a:t>Astuce : 2 niveaux de textes sont utilisés dans le carré de couleur, le 2</a:t>
            </a:r>
            <a:r>
              <a:rPr lang="fr-FR" sz="1200" baseline="30000">
                <a:solidFill>
                  <a:schemeClr val="bg1">
                    <a:lumMod val="50000"/>
                  </a:schemeClr>
                </a:solidFill>
              </a:rPr>
              <a:t>ème</a:t>
            </a:r>
            <a:r>
              <a:rPr lang="fr-FR" sz="1200">
                <a:solidFill>
                  <a:schemeClr val="bg1">
                    <a:lumMod val="50000"/>
                  </a:schemeClr>
                </a:solidFill>
              </a:rPr>
              <a:t> niveau est réservé au chiffre</a:t>
            </a:r>
            <a:endParaRPr/>
          </a:p>
          <a:p>
            <a:pPr>
              <a:defRPr/>
            </a:pPr>
            <a:r>
              <a:rPr lang="fr-FR" sz="1200">
                <a:solidFill>
                  <a:schemeClr val="bg1">
                    <a:lumMod val="50000"/>
                  </a:schemeClr>
                </a:solidFill>
              </a:rPr>
              <a:t>Astuce : A tout moment vous pouvez changer la couleur de 1 ou plusieurs carré(s) : « Format de la forme » / « Remplissage »</a:t>
            </a:r>
            <a:endParaRPr/>
          </a:p>
          <a:p>
            <a:pPr marL="0" marR="0" lvl="0" indent="0" algn="l" defTabSz="914400">
              <a:lnSpc>
                <a:spcPct val="100000"/>
              </a:lnSpc>
              <a:spcBef>
                <a:spcPts val="0"/>
              </a:spcBef>
              <a:spcAft>
                <a:spcPts val="0"/>
              </a:spcAft>
              <a:buClrTx/>
              <a:buSzTx/>
              <a:buFontTx/>
              <a:buNone/>
              <a:defRPr/>
            </a:pPr>
            <a:r>
              <a:rPr lang="fr-FR" sz="1200">
                <a:solidFill>
                  <a:schemeClr val="bg1">
                    <a:lumMod val="50000"/>
                  </a:schemeClr>
                </a:solidFill>
              </a:rPr>
              <a:t>Astuce : A tout moment vous pouvez supprimer ou dupliquer une des étapes</a:t>
            </a:r>
            <a:endParaRPr/>
          </a:p>
        </p:txBody>
      </p:sp>
      <p:sp>
        <p:nvSpPr>
          <p:cNvPr id="20" name="Espace réservé du texte 14"/>
          <p:cNvSpPr>
            <a:spLocks noGrp="1"/>
          </p:cNvSpPr>
          <p:nvPr>
            <p:ph type="body" sz="quarter" idx="14"/>
          </p:nvPr>
        </p:nvSpPr>
        <p:spPr bwMode="auto">
          <a:xfrm>
            <a:off x="673555" y="3527424"/>
            <a:ext cx="1980000" cy="2386013"/>
          </a:xfrm>
        </p:spPr>
        <p:txBody>
          <a:bodyPr/>
          <a:lstStyle>
            <a:lvl1pPr algn="l">
              <a:defRPr/>
            </a:lvl1pPr>
            <a:lvl2pPr algn="l">
              <a:defRPr/>
            </a:lvl2pPr>
            <a:lvl3pPr algn="l">
              <a:defRPr/>
            </a:lvl3pPr>
            <a:lvl4pPr algn="l">
              <a:defRPr/>
            </a:lvl4pPr>
            <a:lvl5pPr algn="l">
              <a:defRPr/>
            </a:lvl5pPr>
          </a:lstStyle>
          <a:p>
            <a:pPr lvl="0">
              <a:defRPr/>
            </a:pPr>
            <a:r>
              <a:rPr lang="fr-FR"/>
              <a:t>Modifier les styles du texte du masque</a:t>
            </a:r>
            <a:endParaRPr/>
          </a:p>
        </p:txBody>
      </p:sp>
      <p:sp>
        <p:nvSpPr>
          <p:cNvPr id="21" name="Espace réservé du texte 14"/>
          <p:cNvSpPr>
            <a:spLocks noGrp="1"/>
          </p:cNvSpPr>
          <p:nvPr>
            <p:ph type="body" sz="quarter" idx="16"/>
          </p:nvPr>
        </p:nvSpPr>
        <p:spPr bwMode="auto">
          <a:xfrm>
            <a:off x="2850698" y="3527424"/>
            <a:ext cx="1980000" cy="2386013"/>
          </a:xfrm>
        </p:spPr>
        <p:txBody>
          <a:bodyPr/>
          <a:lstStyle>
            <a:lvl1pPr algn="l">
              <a:defRPr/>
            </a:lvl1pPr>
            <a:lvl2pPr algn="l">
              <a:defRPr/>
            </a:lvl2pPr>
            <a:lvl3pPr algn="l">
              <a:defRPr/>
            </a:lvl3pPr>
            <a:lvl4pPr algn="l">
              <a:defRPr/>
            </a:lvl4pPr>
            <a:lvl5pPr algn="l">
              <a:defRPr/>
            </a:lvl5pPr>
          </a:lstStyle>
          <a:p>
            <a:pPr lvl="0">
              <a:defRPr/>
            </a:pPr>
            <a:r>
              <a:rPr lang="fr-FR"/>
              <a:t>Modifier les styles du texte du masque</a:t>
            </a:r>
            <a:endParaRPr/>
          </a:p>
        </p:txBody>
      </p:sp>
      <p:sp>
        <p:nvSpPr>
          <p:cNvPr id="31" name="Espace réservé du texte 14"/>
          <p:cNvSpPr>
            <a:spLocks noGrp="1"/>
          </p:cNvSpPr>
          <p:nvPr>
            <p:ph type="body" sz="quarter" idx="18"/>
          </p:nvPr>
        </p:nvSpPr>
        <p:spPr bwMode="auto">
          <a:xfrm>
            <a:off x="5042355" y="3527424"/>
            <a:ext cx="1980000" cy="2386013"/>
          </a:xfrm>
        </p:spPr>
        <p:txBody>
          <a:bodyPr/>
          <a:lstStyle>
            <a:lvl1pPr algn="l">
              <a:defRPr/>
            </a:lvl1pPr>
            <a:lvl2pPr algn="l">
              <a:defRPr/>
            </a:lvl2pPr>
            <a:lvl3pPr algn="l">
              <a:defRPr/>
            </a:lvl3pPr>
            <a:lvl4pPr algn="l">
              <a:defRPr/>
            </a:lvl4pPr>
            <a:lvl5pPr algn="l">
              <a:defRPr/>
            </a:lvl5pPr>
          </a:lstStyle>
          <a:p>
            <a:pPr lvl="0">
              <a:defRPr/>
            </a:pPr>
            <a:r>
              <a:rPr lang="fr-FR"/>
              <a:t>Modifier les styles du texte du masque</a:t>
            </a:r>
            <a:endParaRPr/>
          </a:p>
        </p:txBody>
      </p:sp>
      <p:sp>
        <p:nvSpPr>
          <p:cNvPr id="32" name="Espace réservé du texte 14"/>
          <p:cNvSpPr>
            <a:spLocks noGrp="1"/>
          </p:cNvSpPr>
          <p:nvPr>
            <p:ph type="body" sz="quarter" idx="20"/>
          </p:nvPr>
        </p:nvSpPr>
        <p:spPr bwMode="auto">
          <a:xfrm>
            <a:off x="7161440" y="3527424"/>
            <a:ext cx="1980000" cy="2386013"/>
          </a:xfrm>
        </p:spPr>
        <p:txBody>
          <a:bodyPr/>
          <a:lstStyle>
            <a:lvl1pPr algn="l">
              <a:defRPr/>
            </a:lvl1pPr>
            <a:lvl2pPr algn="l">
              <a:defRPr/>
            </a:lvl2pPr>
            <a:lvl3pPr algn="l">
              <a:defRPr/>
            </a:lvl3pPr>
            <a:lvl4pPr algn="l">
              <a:defRPr/>
            </a:lvl4pPr>
            <a:lvl5pPr algn="l">
              <a:defRPr/>
            </a:lvl5pPr>
          </a:lstStyle>
          <a:p>
            <a:pPr lvl="0">
              <a:defRPr/>
            </a:pPr>
            <a:r>
              <a:rPr lang="fr-FR"/>
              <a:t>Modifier les styles du texte du masque</a:t>
            </a:r>
            <a:endParaRPr/>
          </a:p>
        </p:txBody>
      </p:sp>
      <p:sp>
        <p:nvSpPr>
          <p:cNvPr id="33" name="Espace réservé du texte 14"/>
          <p:cNvSpPr>
            <a:spLocks noGrp="1"/>
          </p:cNvSpPr>
          <p:nvPr>
            <p:ph type="body" sz="quarter" idx="22"/>
          </p:nvPr>
        </p:nvSpPr>
        <p:spPr bwMode="auto">
          <a:xfrm>
            <a:off x="9386855" y="3527424"/>
            <a:ext cx="1980000" cy="2386013"/>
          </a:xfrm>
        </p:spPr>
        <p:txBody>
          <a:bodyPr/>
          <a:lstStyle>
            <a:lvl1pPr algn="l">
              <a:defRPr/>
            </a:lvl1pPr>
            <a:lvl2pPr algn="l">
              <a:defRPr/>
            </a:lvl2pPr>
            <a:lvl3pPr algn="l">
              <a:defRPr/>
            </a:lvl3pPr>
            <a:lvl4pPr algn="l">
              <a:defRPr/>
            </a:lvl4pPr>
            <a:lvl5pPr algn="l">
              <a:defRPr/>
            </a:lvl5pPr>
          </a:lstStyle>
          <a:p>
            <a:pPr lvl="0">
              <a:defRPr/>
            </a:pPr>
            <a:r>
              <a:rPr lang="fr-FR"/>
              <a:t>Modifier les styles du texte du masque</a:t>
            </a:r>
            <a:endParaRPr/>
          </a:p>
        </p:txBody>
      </p:sp>
      <p:sp>
        <p:nvSpPr>
          <p:cNvPr id="34" name="Espace réservé du texte 33"/>
          <p:cNvSpPr>
            <a:spLocks noGrp="1" noChangeAspect="1"/>
          </p:cNvSpPr>
          <p:nvPr>
            <p:ph type="body" sz="quarter" idx="23" hasCustomPrompt="1"/>
          </p:nvPr>
        </p:nvSpPr>
        <p:spPr bwMode="auto">
          <a:xfrm>
            <a:off x="2908981" y="1583490"/>
            <a:ext cx="2160000" cy="1651398"/>
          </a:xfrm>
          <a:custGeom>
            <a:avLst/>
            <a:gdLst>
              <a:gd name="connsiteX0" fmla="*/ 0 w 1843864"/>
              <a:gd name="connsiteY0" fmla="*/ 0 h 1409700"/>
              <a:gd name="connsiteX1" fmla="*/ 1409699 w 1843864"/>
              <a:gd name="connsiteY1" fmla="*/ 0 h 1409700"/>
              <a:gd name="connsiteX2" fmla="*/ 1409699 w 1843864"/>
              <a:gd name="connsiteY2" fmla="*/ 471941 h 1409700"/>
              <a:gd name="connsiteX3" fmla="*/ 1535357 w 1843864"/>
              <a:gd name="connsiteY3" fmla="*/ 471941 h 1409700"/>
              <a:gd name="connsiteX4" fmla="*/ 1535357 w 1843864"/>
              <a:gd name="connsiteY4" fmla="*/ 239032 h 1409700"/>
              <a:gd name="connsiteX5" fmla="*/ 1843864 w 1843864"/>
              <a:gd name="connsiteY5" fmla="*/ 704851 h 1409700"/>
              <a:gd name="connsiteX6" fmla="*/ 1535357 w 1843864"/>
              <a:gd name="connsiteY6" fmla="*/ 1170669 h 1409700"/>
              <a:gd name="connsiteX7" fmla="*/ 1535357 w 1843864"/>
              <a:gd name="connsiteY7" fmla="*/ 937760 h 1409700"/>
              <a:gd name="connsiteX8" fmla="*/ 1409699 w 1843864"/>
              <a:gd name="connsiteY8" fmla="*/ 937760 h 1409700"/>
              <a:gd name="connsiteX9" fmla="*/ 1409699 w 1843864"/>
              <a:gd name="connsiteY9" fmla="*/ 1409700 h 1409700"/>
              <a:gd name="connsiteX10" fmla="*/ 0 w 1843864"/>
              <a:gd name="connsiteY10" fmla="*/ 1409700 h 140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3864" h="1409700" extrusionOk="0">
                <a:moveTo>
                  <a:pt x="0" y="0"/>
                </a:moveTo>
                <a:lnTo>
                  <a:pt x="1409699" y="0"/>
                </a:lnTo>
                <a:lnTo>
                  <a:pt x="1409699" y="471941"/>
                </a:lnTo>
                <a:lnTo>
                  <a:pt x="1535357" y="471941"/>
                </a:lnTo>
                <a:lnTo>
                  <a:pt x="1535357" y="239032"/>
                </a:lnTo>
                <a:lnTo>
                  <a:pt x="1843864" y="704851"/>
                </a:lnTo>
                <a:lnTo>
                  <a:pt x="1535357" y="1170669"/>
                </a:lnTo>
                <a:lnTo>
                  <a:pt x="1535357" y="937760"/>
                </a:lnTo>
                <a:lnTo>
                  <a:pt x="1409699" y="937760"/>
                </a:lnTo>
                <a:lnTo>
                  <a:pt x="1409699" y="1409700"/>
                </a:lnTo>
                <a:lnTo>
                  <a:pt x="0" y="1409700"/>
                </a:lnTo>
                <a:close/>
              </a:path>
            </a:pathLst>
          </a:custGeom>
          <a:solidFill>
            <a:schemeClr val="tx2"/>
          </a:solidFill>
        </p:spPr>
        <p:txBody>
          <a:bodyPr wrap="square" lIns="36000" tIns="36000" rIns="468000" bIns="36000" anchor="ctr">
            <a:noAutofit/>
          </a:bodyPr>
          <a:lstStyle>
            <a:lvl1pPr algn="ctr">
              <a:lnSpc>
                <a:spcPct val="90000"/>
              </a:lnSpc>
              <a:defRPr sz="1400">
                <a:solidFill>
                  <a:schemeClr val="bg1"/>
                </a:solidFill>
              </a:defRPr>
            </a:lvl1pPr>
            <a:lvl2pPr marL="0" indent="0" algn="ctr">
              <a:lnSpc>
                <a:spcPct val="90000"/>
              </a:lnSpc>
              <a:buNone/>
              <a:defRPr sz="4000" b="1">
                <a:solidFill>
                  <a:schemeClr val="bg1"/>
                </a:solidFill>
                <a:latin typeface="+mj-lt"/>
              </a:defRPr>
            </a:lvl2pPr>
          </a:lstStyle>
          <a:p>
            <a:pPr lvl="0">
              <a:defRPr/>
            </a:pPr>
            <a:r>
              <a:rPr lang="fr-FR"/>
              <a:t>Item</a:t>
            </a:r>
            <a:endParaRPr/>
          </a:p>
          <a:p>
            <a:pPr lvl="1">
              <a:defRPr/>
            </a:pPr>
            <a:r>
              <a:rPr lang="fr-FR"/>
              <a:t>0</a:t>
            </a:r>
            <a:endParaRPr/>
          </a:p>
        </p:txBody>
      </p:sp>
      <p:sp>
        <p:nvSpPr>
          <p:cNvPr id="35" name="Espace réservé du texte 34"/>
          <p:cNvSpPr>
            <a:spLocks noGrp="1" noChangeAspect="1"/>
          </p:cNvSpPr>
          <p:nvPr>
            <p:ph type="body" sz="quarter" idx="24" hasCustomPrompt="1"/>
          </p:nvPr>
        </p:nvSpPr>
        <p:spPr bwMode="auto">
          <a:xfrm>
            <a:off x="5100638" y="1583490"/>
            <a:ext cx="2160000" cy="1651398"/>
          </a:xfrm>
          <a:custGeom>
            <a:avLst/>
            <a:gdLst>
              <a:gd name="connsiteX0" fmla="*/ 0 w 1843864"/>
              <a:gd name="connsiteY0" fmla="*/ 0 h 1409700"/>
              <a:gd name="connsiteX1" fmla="*/ 1409699 w 1843864"/>
              <a:gd name="connsiteY1" fmla="*/ 0 h 1409700"/>
              <a:gd name="connsiteX2" fmla="*/ 1409699 w 1843864"/>
              <a:gd name="connsiteY2" fmla="*/ 471941 h 1409700"/>
              <a:gd name="connsiteX3" fmla="*/ 1535357 w 1843864"/>
              <a:gd name="connsiteY3" fmla="*/ 471941 h 1409700"/>
              <a:gd name="connsiteX4" fmla="*/ 1535357 w 1843864"/>
              <a:gd name="connsiteY4" fmla="*/ 239032 h 1409700"/>
              <a:gd name="connsiteX5" fmla="*/ 1843864 w 1843864"/>
              <a:gd name="connsiteY5" fmla="*/ 704851 h 1409700"/>
              <a:gd name="connsiteX6" fmla="*/ 1535357 w 1843864"/>
              <a:gd name="connsiteY6" fmla="*/ 1170669 h 1409700"/>
              <a:gd name="connsiteX7" fmla="*/ 1535357 w 1843864"/>
              <a:gd name="connsiteY7" fmla="*/ 937760 h 1409700"/>
              <a:gd name="connsiteX8" fmla="*/ 1409699 w 1843864"/>
              <a:gd name="connsiteY8" fmla="*/ 937760 h 1409700"/>
              <a:gd name="connsiteX9" fmla="*/ 1409699 w 1843864"/>
              <a:gd name="connsiteY9" fmla="*/ 1409700 h 1409700"/>
              <a:gd name="connsiteX10" fmla="*/ 0 w 1843864"/>
              <a:gd name="connsiteY10" fmla="*/ 1409700 h 140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3864" h="1409700" extrusionOk="0">
                <a:moveTo>
                  <a:pt x="0" y="0"/>
                </a:moveTo>
                <a:lnTo>
                  <a:pt x="1409699" y="0"/>
                </a:lnTo>
                <a:lnTo>
                  <a:pt x="1409699" y="471941"/>
                </a:lnTo>
                <a:lnTo>
                  <a:pt x="1535357" y="471941"/>
                </a:lnTo>
                <a:lnTo>
                  <a:pt x="1535357" y="239032"/>
                </a:lnTo>
                <a:lnTo>
                  <a:pt x="1843864" y="704851"/>
                </a:lnTo>
                <a:lnTo>
                  <a:pt x="1535357" y="1170669"/>
                </a:lnTo>
                <a:lnTo>
                  <a:pt x="1535357" y="937760"/>
                </a:lnTo>
                <a:lnTo>
                  <a:pt x="1409699" y="937760"/>
                </a:lnTo>
                <a:lnTo>
                  <a:pt x="1409699" y="1409700"/>
                </a:lnTo>
                <a:lnTo>
                  <a:pt x="0" y="1409700"/>
                </a:lnTo>
                <a:close/>
              </a:path>
            </a:pathLst>
          </a:custGeom>
          <a:solidFill>
            <a:schemeClr val="tx2"/>
          </a:solidFill>
        </p:spPr>
        <p:txBody>
          <a:bodyPr wrap="square" lIns="36000" tIns="36000" rIns="468000" bIns="36000" anchor="ctr">
            <a:noAutofit/>
          </a:bodyPr>
          <a:lstStyle>
            <a:lvl1pPr algn="ctr">
              <a:lnSpc>
                <a:spcPct val="90000"/>
              </a:lnSpc>
              <a:defRPr sz="1400">
                <a:solidFill>
                  <a:schemeClr val="bg1"/>
                </a:solidFill>
              </a:defRPr>
            </a:lvl1pPr>
            <a:lvl2pPr marL="0" indent="0" algn="ctr">
              <a:lnSpc>
                <a:spcPct val="90000"/>
              </a:lnSpc>
              <a:buNone/>
              <a:defRPr sz="4000" b="1">
                <a:solidFill>
                  <a:schemeClr val="bg1"/>
                </a:solidFill>
                <a:latin typeface="+mj-lt"/>
              </a:defRPr>
            </a:lvl2pPr>
          </a:lstStyle>
          <a:p>
            <a:pPr lvl="0">
              <a:defRPr/>
            </a:pPr>
            <a:r>
              <a:rPr lang="fr-FR"/>
              <a:t>Item</a:t>
            </a:r>
            <a:endParaRPr/>
          </a:p>
          <a:p>
            <a:pPr lvl="1">
              <a:defRPr/>
            </a:pPr>
            <a:r>
              <a:rPr lang="fr-FR"/>
              <a:t>0</a:t>
            </a:r>
            <a:endParaRPr/>
          </a:p>
        </p:txBody>
      </p:sp>
      <p:sp>
        <p:nvSpPr>
          <p:cNvPr id="36" name="Espace réservé du texte 35"/>
          <p:cNvSpPr>
            <a:spLocks noGrp="1" noChangeAspect="1"/>
          </p:cNvSpPr>
          <p:nvPr>
            <p:ph type="body" sz="quarter" idx="25" hasCustomPrompt="1"/>
          </p:nvPr>
        </p:nvSpPr>
        <p:spPr bwMode="auto">
          <a:xfrm>
            <a:off x="7219723" y="1583490"/>
            <a:ext cx="2160000" cy="1651398"/>
          </a:xfrm>
          <a:custGeom>
            <a:avLst/>
            <a:gdLst>
              <a:gd name="connsiteX0" fmla="*/ 0 w 1843864"/>
              <a:gd name="connsiteY0" fmla="*/ 0 h 1409700"/>
              <a:gd name="connsiteX1" fmla="*/ 1409699 w 1843864"/>
              <a:gd name="connsiteY1" fmla="*/ 0 h 1409700"/>
              <a:gd name="connsiteX2" fmla="*/ 1409699 w 1843864"/>
              <a:gd name="connsiteY2" fmla="*/ 471941 h 1409700"/>
              <a:gd name="connsiteX3" fmla="*/ 1535357 w 1843864"/>
              <a:gd name="connsiteY3" fmla="*/ 471941 h 1409700"/>
              <a:gd name="connsiteX4" fmla="*/ 1535357 w 1843864"/>
              <a:gd name="connsiteY4" fmla="*/ 239032 h 1409700"/>
              <a:gd name="connsiteX5" fmla="*/ 1843864 w 1843864"/>
              <a:gd name="connsiteY5" fmla="*/ 704851 h 1409700"/>
              <a:gd name="connsiteX6" fmla="*/ 1535357 w 1843864"/>
              <a:gd name="connsiteY6" fmla="*/ 1170669 h 1409700"/>
              <a:gd name="connsiteX7" fmla="*/ 1535357 w 1843864"/>
              <a:gd name="connsiteY7" fmla="*/ 937760 h 1409700"/>
              <a:gd name="connsiteX8" fmla="*/ 1409699 w 1843864"/>
              <a:gd name="connsiteY8" fmla="*/ 937760 h 1409700"/>
              <a:gd name="connsiteX9" fmla="*/ 1409699 w 1843864"/>
              <a:gd name="connsiteY9" fmla="*/ 1409700 h 1409700"/>
              <a:gd name="connsiteX10" fmla="*/ 0 w 1843864"/>
              <a:gd name="connsiteY10" fmla="*/ 1409700 h 140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3864" h="1409700" extrusionOk="0">
                <a:moveTo>
                  <a:pt x="0" y="0"/>
                </a:moveTo>
                <a:lnTo>
                  <a:pt x="1409699" y="0"/>
                </a:lnTo>
                <a:lnTo>
                  <a:pt x="1409699" y="471941"/>
                </a:lnTo>
                <a:lnTo>
                  <a:pt x="1535357" y="471941"/>
                </a:lnTo>
                <a:lnTo>
                  <a:pt x="1535357" y="239032"/>
                </a:lnTo>
                <a:lnTo>
                  <a:pt x="1843864" y="704851"/>
                </a:lnTo>
                <a:lnTo>
                  <a:pt x="1535357" y="1170669"/>
                </a:lnTo>
                <a:lnTo>
                  <a:pt x="1535357" y="937760"/>
                </a:lnTo>
                <a:lnTo>
                  <a:pt x="1409699" y="937760"/>
                </a:lnTo>
                <a:lnTo>
                  <a:pt x="1409699" y="1409700"/>
                </a:lnTo>
                <a:lnTo>
                  <a:pt x="0" y="1409700"/>
                </a:lnTo>
                <a:close/>
              </a:path>
            </a:pathLst>
          </a:custGeom>
          <a:solidFill>
            <a:schemeClr val="tx2"/>
          </a:solidFill>
        </p:spPr>
        <p:txBody>
          <a:bodyPr wrap="square" lIns="36000" tIns="36000" rIns="468000" bIns="36000" anchor="ctr">
            <a:noAutofit/>
          </a:bodyPr>
          <a:lstStyle>
            <a:lvl1pPr algn="ctr">
              <a:lnSpc>
                <a:spcPct val="90000"/>
              </a:lnSpc>
              <a:defRPr sz="1400">
                <a:solidFill>
                  <a:schemeClr val="bg1"/>
                </a:solidFill>
              </a:defRPr>
            </a:lvl1pPr>
            <a:lvl2pPr marL="0" indent="0" algn="ctr">
              <a:lnSpc>
                <a:spcPct val="90000"/>
              </a:lnSpc>
              <a:buNone/>
              <a:defRPr sz="4000" b="1">
                <a:solidFill>
                  <a:schemeClr val="bg1"/>
                </a:solidFill>
                <a:latin typeface="+mj-lt"/>
              </a:defRPr>
            </a:lvl2pPr>
          </a:lstStyle>
          <a:p>
            <a:pPr lvl="0">
              <a:defRPr/>
            </a:pPr>
            <a:r>
              <a:rPr lang="fr-FR"/>
              <a:t>Item</a:t>
            </a:r>
            <a:endParaRPr/>
          </a:p>
          <a:p>
            <a:pPr lvl="1">
              <a:defRPr/>
            </a:pPr>
            <a:r>
              <a:rPr lang="fr-FR"/>
              <a:t>0</a:t>
            </a:r>
            <a:endParaRPr/>
          </a:p>
        </p:txBody>
      </p:sp>
      <p:sp>
        <p:nvSpPr>
          <p:cNvPr id="38" name="Espace réservé du texte 11"/>
          <p:cNvSpPr>
            <a:spLocks noGrp="1" noChangeAspect="1"/>
          </p:cNvSpPr>
          <p:nvPr>
            <p:ph type="body" sz="quarter" idx="21" hasCustomPrompt="1"/>
          </p:nvPr>
        </p:nvSpPr>
        <p:spPr bwMode="auto">
          <a:xfrm>
            <a:off x="9386855" y="1583490"/>
            <a:ext cx="1652399" cy="1652400"/>
          </a:xfrm>
          <a:prstGeom prst="rect">
            <a:avLst/>
          </a:prstGeom>
          <a:solidFill>
            <a:schemeClr val="tx2"/>
          </a:solidFill>
        </p:spPr>
        <p:txBody>
          <a:bodyPr lIns="36000" tIns="36000" rIns="36000" bIns="36000" anchor="ctr">
            <a:normAutofit/>
          </a:bodyPr>
          <a:lstStyle>
            <a:lvl1pPr algn="ctr">
              <a:lnSpc>
                <a:spcPct val="90000"/>
              </a:lnSpc>
              <a:defRPr sz="1400">
                <a:solidFill>
                  <a:schemeClr val="bg1"/>
                </a:solidFill>
              </a:defRPr>
            </a:lvl1pPr>
            <a:lvl2pPr marL="0" indent="0" algn="ctr">
              <a:lnSpc>
                <a:spcPct val="90000"/>
              </a:lnSpc>
              <a:buNone/>
              <a:defRPr sz="4000" b="1">
                <a:solidFill>
                  <a:schemeClr val="bg1"/>
                </a:solidFill>
                <a:latin typeface="+mj-lt"/>
              </a:defRPr>
            </a:lvl2pPr>
          </a:lstStyle>
          <a:p>
            <a:pPr lvl="0">
              <a:defRPr/>
            </a:pPr>
            <a:r>
              <a:rPr lang="fr-FR"/>
              <a:t>Item</a:t>
            </a:r>
            <a:endParaRPr/>
          </a:p>
          <a:p>
            <a:pPr lvl="1">
              <a:defRPr/>
            </a:pPr>
            <a:r>
              <a:rPr lang="fr-FR"/>
              <a:t>0</a:t>
            </a:r>
            <a:endParaRPr/>
          </a:p>
        </p:txBody>
      </p:sp>
      <p:sp>
        <p:nvSpPr>
          <p:cNvPr id="18" name="Titre 10"/>
          <p:cNvSpPr>
            <a:spLocks noGrp="1"/>
          </p:cNvSpPr>
          <p:nvPr>
            <p:ph type="title"/>
          </p:nvPr>
        </p:nvSpPr>
        <p:spPr bwMode="auto">
          <a:xfrm>
            <a:off x="623888" y="314036"/>
            <a:ext cx="10836275" cy="871826"/>
          </a:xfrm>
        </p:spPr>
        <p:txBody>
          <a:bodyPr/>
          <a:lstStyle>
            <a:lvl1pPr>
              <a:defRPr>
                <a:solidFill>
                  <a:srgbClr val="000000"/>
                </a:solidFill>
              </a:defRPr>
            </a:lvl1pPr>
          </a:lstStyle>
          <a:p>
            <a:pPr>
              <a:defRPr/>
            </a:pPr>
            <a:r>
              <a:rPr lang="fr-FR"/>
              <a:t>Modifiez le style du titre</a:t>
            </a:r>
          </a:p>
        </p:txBody>
      </p:sp>
      <p:pic>
        <p:nvPicPr>
          <p:cNvPr id="19" name="PATTERN CARRE DECAL"/>
          <p:cNvPicPr>
            <a:picLocks noChangeAspect="1"/>
          </p:cNvPicPr>
          <p:nvPr userDrawn="1"/>
        </p:nvPicPr>
        <p:blipFill>
          <a:blip r:embed="rId2"/>
          <a:srcRect l="17494" t="76060" r="18769" b="-33262"/>
          <a:stretch/>
        </p:blipFill>
        <p:spPr bwMode="auto">
          <a:xfrm>
            <a:off x="9626600" y="-1"/>
            <a:ext cx="2565400" cy="1515209"/>
          </a:xfrm>
          <a:prstGeom prst="rect">
            <a:avLst/>
          </a:prstGeom>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PhAnim="0" preserve="1" userDrawn="1">
  <p:cSld name="FIN">
    <p:spTree>
      <p:nvGrpSpPr>
        <p:cNvPr id="1" name=""/>
        <p:cNvGrpSpPr/>
        <p:nvPr/>
      </p:nvGrpSpPr>
      <p:grpSpPr bwMode="auto">
        <a:xfrm>
          <a:off x="0" y="0"/>
          <a:ext cx="0" cy="0"/>
          <a:chOff x="0" y="0"/>
          <a:chExt cx="0" cy="0"/>
        </a:xfrm>
      </p:grpSpPr>
      <p:pic>
        <p:nvPicPr>
          <p:cNvPr id="10" name="Image 9"/>
          <p:cNvPicPr>
            <a:picLocks noChangeAspect="1"/>
          </p:cNvPicPr>
          <p:nvPr userDrawn="1"/>
        </p:nvPicPr>
        <p:blipFill>
          <a:blip r:embed="rId2"/>
          <a:stretch>
            <a:fillRect/>
          </a:stretch>
        </p:blipFill>
        <p:spPr bwMode="auto">
          <a:xfrm>
            <a:off x="731838" y="727210"/>
            <a:ext cx="3590855" cy="1804572"/>
          </a:xfrm>
          <a:prstGeom prst="rect">
            <a:avLst/>
          </a:prstGeom>
        </p:spPr>
      </p:pic>
      <p:sp>
        <p:nvSpPr>
          <p:cNvPr id="7" name="Rectangle 6"/>
          <p:cNvSpPr/>
          <p:nvPr userDrawn="1"/>
        </p:nvSpPr>
        <p:spPr bwMode="auto">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29" name="ZoneTexte 28"/>
          <p:cNvSpPr txBox="1"/>
          <p:nvPr userDrawn="1"/>
        </p:nvSpPr>
        <p:spPr bwMode="auto">
          <a:xfrm>
            <a:off x="-101600" y="-276999"/>
            <a:ext cx="12192000" cy="276999"/>
          </a:xfrm>
          <a:prstGeom prst="rect">
            <a:avLst/>
          </a:prstGeom>
          <a:noFill/>
        </p:spPr>
        <p:txBody>
          <a:bodyPr wrap="square" rtlCol="0">
            <a:spAutoFit/>
          </a:bodyPr>
          <a:lstStyle/>
          <a:p>
            <a:pPr>
              <a:defRPr/>
            </a:pPr>
            <a:r>
              <a:rPr lang="fr-FR" sz="1200">
                <a:solidFill>
                  <a:schemeClr val="bg1">
                    <a:lumMod val="50000"/>
                  </a:schemeClr>
                </a:solidFill>
              </a:rPr>
              <a:t>Disposition : FIN</a:t>
            </a:r>
            <a:endParaRPr/>
          </a:p>
        </p:txBody>
      </p:sp>
      <p:sp>
        <p:nvSpPr>
          <p:cNvPr id="2" name="Titre 1"/>
          <p:cNvSpPr>
            <a:spLocks noGrp="1"/>
          </p:cNvSpPr>
          <p:nvPr>
            <p:ph type="title" hasCustomPrompt="1"/>
          </p:nvPr>
        </p:nvSpPr>
        <p:spPr bwMode="auto">
          <a:xfrm>
            <a:off x="623888" y="3449638"/>
            <a:ext cx="2425700" cy="703262"/>
          </a:xfrm>
        </p:spPr>
        <p:txBody>
          <a:bodyPr anchor="t">
            <a:normAutofit/>
          </a:bodyPr>
          <a:lstStyle>
            <a:lvl1pPr algn="l">
              <a:defRPr sz="4000">
                <a:solidFill>
                  <a:schemeClr val="tx1"/>
                </a:solidFill>
              </a:defRPr>
            </a:lvl1pPr>
          </a:lstStyle>
          <a:p>
            <a:pPr>
              <a:defRPr/>
            </a:pPr>
            <a:r>
              <a:rPr lang="fr-FR"/>
              <a:t>Merci</a:t>
            </a:r>
            <a:endParaRPr/>
          </a:p>
        </p:txBody>
      </p:sp>
      <p:sp>
        <p:nvSpPr>
          <p:cNvPr id="8" name="Espace réservé du texte 4"/>
          <p:cNvSpPr>
            <a:spLocks noGrp="1"/>
          </p:cNvSpPr>
          <p:nvPr>
            <p:ph type="body" sz="quarter" idx="14" hasCustomPrompt="1"/>
          </p:nvPr>
        </p:nvSpPr>
        <p:spPr bwMode="auto">
          <a:xfrm>
            <a:off x="623889" y="4568370"/>
            <a:ext cx="6564312" cy="480060"/>
          </a:xfrm>
        </p:spPr>
        <p:txBody>
          <a:bodyPr>
            <a:normAutofit/>
          </a:bodyPr>
          <a:lstStyle>
            <a:lvl1pPr marL="0" marR="0" indent="0" algn="l" defTabSz="914400">
              <a:lnSpc>
                <a:spcPct val="100000"/>
              </a:lnSpc>
              <a:spcBef>
                <a:spcPts val="1200"/>
              </a:spcBef>
              <a:spcAft>
                <a:spcPts val="0"/>
              </a:spcAft>
              <a:buClr>
                <a:schemeClr val="tx2"/>
              </a:buClr>
              <a:buSzPct val="90000"/>
              <a:buFont typeface="Arial"/>
              <a:buNone/>
              <a:defRPr sz="1400" b="1"/>
            </a:lvl1pPr>
          </a:lstStyle>
          <a:p>
            <a:pPr marL="0" marR="0" lvl="0" indent="0" algn="l" defTabSz="914400">
              <a:lnSpc>
                <a:spcPct val="100000"/>
              </a:lnSpc>
              <a:spcBef>
                <a:spcPts val="1200"/>
              </a:spcBef>
              <a:spcAft>
                <a:spcPts val="0"/>
              </a:spcAft>
              <a:buClr>
                <a:schemeClr val="tx2"/>
              </a:buClr>
              <a:buSzPct val="90000"/>
              <a:buFont typeface="Arial"/>
              <a:buNone/>
              <a:defRPr/>
            </a:pPr>
            <a:r>
              <a:rPr lang="fr-FR" b="1"/>
              <a:t>CRÉDITS PHOTO</a:t>
            </a:r>
            <a:endParaRPr/>
          </a:p>
        </p:txBody>
      </p:sp>
      <p:pic>
        <p:nvPicPr>
          <p:cNvPr id="9" name="PATTERN CARRE DECAL"/>
          <p:cNvPicPr>
            <a:picLocks noChangeAspect="1"/>
          </p:cNvPicPr>
          <p:nvPr userDrawn="1"/>
        </p:nvPicPr>
        <p:blipFill>
          <a:blip r:embed="rId3"/>
          <a:srcRect t="19705" r="39861" b="-1"/>
          <a:stretch/>
        </p:blipFill>
        <p:spPr bwMode="auto">
          <a:xfrm>
            <a:off x="9406296" y="-1"/>
            <a:ext cx="2785704" cy="2447637"/>
          </a:xfrm>
          <a:prstGeom prst="rect">
            <a:avLst/>
          </a:prstGeom>
        </p:spPr>
      </p:pic>
      <p:sp>
        <p:nvSpPr>
          <p:cNvPr id="5" name="Espace réservé du texte 4"/>
          <p:cNvSpPr>
            <a:spLocks noGrp="1"/>
          </p:cNvSpPr>
          <p:nvPr>
            <p:ph type="body" sz="quarter" idx="16" hasCustomPrompt="1"/>
          </p:nvPr>
        </p:nvSpPr>
        <p:spPr bwMode="auto">
          <a:xfrm>
            <a:off x="8458200" y="4508500"/>
            <a:ext cx="3213100" cy="1930400"/>
          </a:xfrm>
        </p:spPr>
        <p:txBody>
          <a:bodyPr>
            <a:normAutofit/>
          </a:bodyPr>
          <a:lstStyle>
            <a:lvl1pPr>
              <a:spcBef>
                <a:spcPts val="600"/>
              </a:spcBef>
              <a:defRPr sz="1400"/>
            </a:lvl1pPr>
          </a:lstStyle>
          <a:p>
            <a:pPr lvl="0">
              <a:defRPr/>
            </a:pPr>
            <a:r>
              <a:rPr lang="fr-FR"/>
              <a:t>Contact + coordonnées</a:t>
            </a:r>
            <a:endParaRPr/>
          </a:p>
        </p:txBody>
      </p:sp>
      <p:sp>
        <p:nvSpPr>
          <p:cNvPr id="6" name="Espace réservé du texte 4"/>
          <p:cNvSpPr>
            <a:spLocks noGrp="1"/>
          </p:cNvSpPr>
          <p:nvPr>
            <p:ph type="body" sz="quarter" idx="17" hasCustomPrompt="1"/>
          </p:nvPr>
        </p:nvSpPr>
        <p:spPr bwMode="auto">
          <a:xfrm>
            <a:off x="635000" y="5892800"/>
            <a:ext cx="6578600" cy="558800"/>
          </a:xfrm>
        </p:spPr>
        <p:txBody>
          <a:bodyPr>
            <a:normAutofit/>
          </a:bodyPr>
          <a:lstStyle>
            <a:lvl1pPr>
              <a:defRPr sz="1200" i="1"/>
            </a:lvl1pPr>
          </a:lstStyle>
          <a:p>
            <a:pPr lvl="0">
              <a:defRPr/>
            </a:pPr>
            <a:r>
              <a:rPr lang="fr-FR"/>
              <a:t>Emplacement logotypes financeurs/partenaires</a:t>
            </a:r>
            <a:endParaRPr/>
          </a:p>
        </p:txBody>
      </p:sp>
    </p:spTree>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PhAnim="0" preserve="1" userDrawn="1">
  <p:cSld name="FIN Gris">
    <p:spTree>
      <p:nvGrpSpPr>
        <p:cNvPr id="1" name=""/>
        <p:cNvGrpSpPr/>
        <p:nvPr/>
      </p:nvGrpSpPr>
      <p:grpSpPr bwMode="auto">
        <a:xfrm>
          <a:off x="0" y="0"/>
          <a:ext cx="0" cy="0"/>
          <a:chOff x="0" y="0"/>
          <a:chExt cx="0" cy="0"/>
        </a:xfrm>
      </p:grpSpPr>
      <p:sp>
        <p:nvSpPr>
          <p:cNvPr id="7" name="Rectangle 6"/>
          <p:cNvSpPr/>
          <p:nvPr userDrawn="1"/>
        </p:nvSpPr>
        <p:spPr bwMode="auto">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29" name="ZoneTexte 28"/>
          <p:cNvSpPr txBox="1"/>
          <p:nvPr userDrawn="1"/>
        </p:nvSpPr>
        <p:spPr bwMode="auto">
          <a:xfrm>
            <a:off x="-101600" y="-276999"/>
            <a:ext cx="12192000" cy="276999"/>
          </a:xfrm>
          <a:prstGeom prst="rect">
            <a:avLst/>
          </a:prstGeom>
          <a:noFill/>
        </p:spPr>
        <p:txBody>
          <a:bodyPr wrap="square" rtlCol="0">
            <a:spAutoFit/>
          </a:bodyPr>
          <a:lstStyle/>
          <a:p>
            <a:pPr>
              <a:defRPr/>
            </a:pPr>
            <a:r>
              <a:rPr lang="fr-FR" sz="1200">
                <a:solidFill>
                  <a:schemeClr val="bg1">
                    <a:lumMod val="50000"/>
                  </a:schemeClr>
                </a:solidFill>
              </a:rPr>
              <a:t>Disposition : FIN Gris</a:t>
            </a:r>
            <a:endParaRPr/>
          </a:p>
        </p:txBody>
      </p:sp>
      <p:sp>
        <p:nvSpPr>
          <p:cNvPr id="2" name="Titre 1"/>
          <p:cNvSpPr>
            <a:spLocks noGrp="1"/>
          </p:cNvSpPr>
          <p:nvPr>
            <p:ph type="title" hasCustomPrompt="1"/>
          </p:nvPr>
        </p:nvSpPr>
        <p:spPr bwMode="auto">
          <a:xfrm>
            <a:off x="623888" y="3449638"/>
            <a:ext cx="2425700" cy="703262"/>
          </a:xfrm>
        </p:spPr>
        <p:txBody>
          <a:bodyPr anchor="t">
            <a:normAutofit/>
          </a:bodyPr>
          <a:lstStyle>
            <a:lvl1pPr algn="l">
              <a:defRPr sz="4000">
                <a:solidFill>
                  <a:schemeClr val="bg1"/>
                </a:solidFill>
              </a:defRPr>
            </a:lvl1pPr>
          </a:lstStyle>
          <a:p>
            <a:pPr>
              <a:defRPr/>
            </a:pPr>
            <a:r>
              <a:rPr lang="fr-FR"/>
              <a:t>Merci</a:t>
            </a:r>
            <a:endParaRPr/>
          </a:p>
        </p:txBody>
      </p:sp>
      <p:pic>
        <p:nvPicPr>
          <p:cNvPr id="9" name="Image 8"/>
          <p:cNvPicPr>
            <a:picLocks noChangeAspect="1"/>
          </p:cNvPicPr>
          <p:nvPr userDrawn="1"/>
        </p:nvPicPr>
        <p:blipFill>
          <a:blip r:embed="rId2"/>
          <a:srcRect t="19791" r="39816"/>
          <a:stretch/>
        </p:blipFill>
        <p:spPr bwMode="auto">
          <a:xfrm>
            <a:off x="9369599" y="0"/>
            <a:ext cx="2822401" cy="2475345"/>
          </a:xfrm>
          <a:prstGeom prst="rect">
            <a:avLst/>
          </a:prstGeom>
        </p:spPr>
      </p:pic>
      <p:pic>
        <p:nvPicPr>
          <p:cNvPr id="5" name="Imag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5400" y="738268"/>
            <a:ext cx="3590506" cy="1803600"/>
          </a:xfrm>
          <a:prstGeom prst="rect">
            <a:avLst/>
          </a:prstGeom>
        </p:spPr>
      </p:pic>
      <p:sp>
        <p:nvSpPr>
          <p:cNvPr id="3" name="Espace réservé du texte 4"/>
          <p:cNvSpPr>
            <a:spLocks noGrp="1"/>
          </p:cNvSpPr>
          <p:nvPr>
            <p:ph type="body" sz="quarter" idx="14" hasCustomPrompt="1"/>
          </p:nvPr>
        </p:nvSpPr>
        <p:spPr bwMode="auto">
          <a:xfrm>
            <a:off x="623889" y="4568370"/>
            <a:ext cx="6564312" cy="480060"/>
          </a:xfrm>
        </p:spPr>
        <p:txBody>
          <a:bodyPr>
            <a:normAutofit/>
          </a:bodyPr>
          <a:lstStyle>
            <a:lvl1pPr marL="0" marR="0" indent="0" algn="l" defTabSz="914400">
              <a:lnSpc>
                <a:spcPct val="100000"/>
              </a:lnSpc>
              <a:spcBef>
                <a:spcPts val="1200"/>
              </a:spcBef>
              <a:spcAft>
                <a:spcPts val="0"/>
              </a:spcAft>
              <a:buClr>
                <a:schemeClr val="tx2"/>
              </a:buClr>
              <a:buSzPct val="90000"/>
              <a:buFont typeface="Arial"/>
              <a:buNone/>
              <a:defRPr sz="1400" b="1">
                <a:solidFill>
                  <a:schemeClr val="bg1"/>
                </a:solidFill>
              </a:defRPr>
            </a:lvl1pPr>
          </a:lstStyle>
          <a:p>
            <a:pPr marL="0" marR="0" lvl="0" indent="0" algn="l" defTabSz="914400">
              <a:lnSpc>
                <a:spcPct val="100000"/>
              </a:lnSpc>
              <a:spcBef>
                <a:spcPts val="1200"/>
              </a:spcBef>
              <a:spcAft>
                <a:spcPts val="0"/>
              </a:spcAft>
              <a:buClr>
                <a:schemeClr val="tx2"/>
              </a:buClr>
              <a:buSzPct val="90000"/>
              <a:buFont typeface="Arial"/>
              <a:buNone/>
              <a:defRPr/>
            </a:pPr>
            <a:r>
              <a:rPr lang="fr-FR" b="1"/>
              <a:t>CRÉDITS PHOTO</a:t>
            </a:r>
            <a:endParaRPr/>
          </a:p>
        </p:txBody>
      </p:sp>
      <p:sp>
        <p:nvSpPr>
          <p:cNvPr id="8" name="Espace réservé du texte 4"/>
          <p:cNvSpPr>
            <a:spLocks noGrp="1"/>
          </p:cNvSpPr>
          <p:nvPr>
            <p:ph type="body" sz="quarter" idx="16" hasCustomPrompt="1"/>
          </p:nvPr>
        </p:nvSpPr>
        <p:spPr bwMode="auto">
          <a:xfrm>
            <a:off x="8458200" y="4508500"/>
            <a:ext cx="3213100" cy="1930400"/>
          </a:xfrm>
        </p:spPr>
        <p:txBody>
          <a:bodyPr>
            <a:normAutofit/>
          </a:bodyPr>
          <a:lstStyle>
            <a:lvl1pPr>
              <a:spcBef>
                <a:spcPts val="600"/>
              </a:spcBef>
              <a:defRPr sz="1400">
                <a:solidFill>
                  <a:schemeClr val="bg1"/>
                </a:solidFill>
              </a:defRPr>
            </a:lvl1pPr>
          </a:lstStyle>
          <a:p>
            <a:pPr lvl="0">
              <a:defRPr/>
            </a:pPr>
            <a:r>
              <a:rPr lang="fr-FR"/>
              <a:t>Contact + coordonnées</a:t>
            </a:r>
            <a:endParaRPr/>
          </a:p>
        </p:txBody>
      </p:sp>
      <p:sp>
        <p:nvSpPr>
          <p:cNvPr id="10" name="Espace réservé du texte 4"/>
          <p:cNvSpPr>
            <a:spLocks noGrp="1"/>
          </p:cNvSpPr>
          <p:nvPr>
            <p:ph type="body" sz="quarter" idx="17" hasCustomPrompt="1"/>
          </p:nvPr>
        </p:nvSpPr>
        <p:spPr bwMode="auto">
          <a:xfrm>
            <a:off x="635000" y="5892800"/>
            <a:ext cx="6578600" cy="558800"/>
          </a:xfrm>
        </p:spPr>
        <p:txBody>
          <a:bodyPr>
            <a:normAutofit/>
          </a:bodyPr>
          <a:lstStyle>
            <a:lvl1pPr>
              <a:defRPr sz="1200" i="1">
                <a:solidFill>
                  <a:schemeClr val="bg1"/>
                </a:solidFill>
              </a:defRPr>
            </a:lvl1pPr>
          </a:lstStyle>
          <a:p>
            <a:pPr lvl="0">
              <a:defRPr/>
            </a:pPr>
            <a:r>
              <a:rPr lang="fr-FR"/>
              <a:t>Emplacement logotypes financeurs/partenaires</a:t>
            </a:r>
            <a:endParaRPr/>
          </a:p>
        </p:txBody>
      </p:sp>
    </p:spTree>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PhAnim="0" preserve="1" userDrawn="1">
  <p:cSld name="Contact">
    <p:spTree>
      <p:nvGrpSpPr>
        <p:cNvPr id="1" name=""/>
        <p:cNvGrpSpPr/>
        <p:nvPr/>
      </p:nvGrpSpPr>
      <p:grpSpPr bwMode="auto">
        <a:xfrm>
          <a:off x="0" y="0"/>
          <a:ext cx="0" cy="0"/>
          <a:chOff x="0" y="0"/>
          <a:chExt cx="0" cy="0"/>
        </a:xfrm>
      </p:grpSpPr>
      <p:sp>
        <p:nvSpPr>
          <p:cNvPr id="7" name="Rectangle 6"/>
          <p:cNvSpPr/>
          <p:nvPr userDrawn="1"/>
        </p:nvSpPr>
        <p:spPr bwMode="auto">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29" name="ZoneTexte 28"/>
          <p:cNvSpPr txBox="1"/>
          <p:nvPr userDrawn="1"/>
        </p:nvSpPr>
        <p:spPr bwMode="auto">
          <a:xfrm>
            <a:off x="-101600" y="-276999"/>
            <a:ext cx="12192000" cy="276999"/>
          </a:xfrm>
          <a:prstGeom prst="rect">
            <a:avLst/>
          </a:prstGeom>
          <a:noFill/>
        </p:spPr>
        <p:txBody>
          <a:bodyPr wrap="square" rtlCol="0">
            <a:spAutoFit/>
          </a:bodyPr>
          <a:lstStyle/>
          <a:p>
            <a:pPr>
              <a:defRPr/>
            </a:pPr>
            <a:r>
              <a:rPr lang="fr-FR" sz="1200">
                <a:solidFill>
                  <a:schemeClr val="bg1">
                    <a:lumMod val="50000"/>
                  </a:schemeClr>
                </a:solidFill>
              </a:rPr>
              <a:t>Disposition : Contact</a:t>
            </a:r>
            <a:endParaRPr/>
          </a:p>
        </p:txBody>
      </p:sp>
      <p:sp>
        <p:nvSpPr>
          <p:cNvPr id="9" name="Espace réservé du texte 8"/>
          <p:cNvSpPr>
            <a:spLocks noGrp="1"/>
          </p:cNvSpPr>
          <p:nvPr>
            <p:ph type="body" sz="quarter" idx="10" hasCustomPrompt="1"/>
          </p:nvPr>
        </p:nvSpPr>
        <p:spPr bwMode="auto">
          <a:xfrm>
            <a:off x="623888" y="5105625"/>
            <a:ext cx="4651374" cy="1510845"/>
          </a:xfrm>
        </p:spPr>
        <p:txBody>
          <a:bodyPr anchor="t">
            <a:noAutofit/>
          </a:bodyPr>
          <a:lstStyle>
            <a:lvl1pPr marL="0" indent="0">
              <a:lnSpc>
                <a:spcPct val="120000"/>
              </a:lnSpc>
              <a:spcBef>
                <a:spcPts val="0"/>
              </a:spcBef>
              <a:spcAft>
                <a:spcPts val="600"/>
              </a:spcAft>
              <a:buNone/>
              <a:defRPr sz="1600" b="1">
                <a:solidFill>
                  <a:schemeClr val="bg1"/>
                </a:solidFill>
              </a:defRPr>
            </a:lvl1pPr>
            <a:lvl2pPr marL="0" indent="0">
              <a:lnSpc>
                <a:spcPct val="100000"/>
              </a:lnSpc>
              <a:spcBef>
                <a:spcPts val="0"/>
              </a:spcBef>
              <a:spcAft>
                <a:spcPts val="600"/>
              </a:spcAft>
              <a:buNone/>
              <a:defRPr sz="1600">
                <a:solidFill>
                  <a:schemeClr val="bg1"/>
                </a:solidFill>
              </a:defRPr>
            </a:lvl2pPr>
            <a:lvl3pPr marL="180975" indent="-180975">
              <a:lnSpc>
                <a:spcPct val="100000"/>
              </a:lnSpc>
              <a:spcBef>
                <a:spcPts val="0"/>
              </a:spcBef>
              <a:spcAft>
                <a:spcPts val="600"/>
              </a:spcAft>
              <a:defRPr sz="1600">
                <a:solidFill>
                  <a:schemeClr val="bg1"/>
                </a:solidFill>
              </a:defRPr>
            </a:lvl3pPr>
            <a:lvl4pPr marL="357188" indent="-176213">
              <a:lnSpc>
                <a:spcPct val="100000"/>
              </a:lnSpc>
              <a:spcBef>
                <a:spcPts val="0"/>
              </a:spcBef>
              <a:spcAft>
                <a:spcPts val="0"/>
              </a:spcAft>
              <a:defRPr sz="1600">
                <a:solidFill>
                  <a:schemeClr val="bg1"/>
                </a:solidFill>
              </a:defRPr>
            </a:lvl4pPr>
            <a:lvl5pPr marL="538163" indent="-180975">
              <a:lnSpc>
                <a:spcPct val="120000"/>
              </a:lnSpc>
              <a:spcBef>
                <a:spcPts val="0"/>
              </a:spcBef>
              <a:spcAft>
                <a:spcPts val="600"/>
              </a:spcAft>
              <a:defRPr sz="1600">
                <a:solidFill>
                  <a:schemeClr val="bg1"/>
                </a:solidFill>
              </a:defRPr>
            </a:lvl5pPr>
          </a:lstStyle>
          <a:p>
            <a:pPr lvl="0">
              <a:defRPr/>
            </a:pPr>
            <a:r>
              <a:rPr lang="fr-FR"/>
              <a:t>Prénom NOM</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p:txBody>
      </p:sp>
      <p:sp>
        <p:nvSpPr>
          <p:cNvPr id="14" name="ZoneTexte 13"/>
          <p:cNvSpPr txBox="1"/>
          <p:nvPr userDrawn="1"/>
        </p:nvSpPr>
        <p:spPr bwMode="auto">
          <a:xfrm>
            <a:off x="-101600" y="6858000"/>
            <a:ext cx="12192000" cy="461665"/>
          </a:xfrm>
          <a:prstGeom prst="rect">
            <a:avLst/>
          </a:prstGeom>
          <a:noFill/>
        </p:spPr>
        <p:txBody>
          <a:bodyPr wrap="square" rtlCol="0">
            <a:spAutoFit/>
          </a:bodyPr>
          <a:lstStyle/>
          <a:p>
            <a:pPr>
              <a:defRPr/>
            </a:pPr>
            <a:r>
              <a:rPr lang="fr-FR" sz="1200">
                <a:solidFill>
                  <a:schemeClr val="bg1">
                    <a:lumMod val="50000"/>
                  </a:schemeClr>
                </a:solidFill>
              </a:rPr>
              <a:t>Astuce : Prénom NOM = 1</a:t>
            </a:r>
            <a:r>
              <a:rPr lang="fr-FR" sz="1200" baseline="30000">
                <a:solidFill>
                  <a:schemeClr val="bg1">
                    <a:lumMod val="50000"/>
                  </a:schemeClr>
                </a:solidFill>
              </a:rPr>
              <a:t>er</a:t>
            </a:r>
            <a:r>
              <a:rPr lang="fr-FR" sz="1200">
                <a:solidFill>
                  <a:schemeClr val="bg1">
                    <a:lumMod val="50000"/>
                  </a:schemeClr>
                </a:solidFill>
              </a:rPr>
              <a:t> niveau  -  Email / Tél, = 2</a:t>
            </a:r>
            <a:r>
              <a:rPr lang="fr-FR" sz="1200" baseline="30000">
                <a:solidFill>
                  <a:schemeClr val="bg1">
                    <a:lumMod val="50000"/>
                  </a:schemeClr>
                </a:solidFill>
              </a:rPr>
              <a:t>ème</a:t>
            </a:r>
            <a:r>
              <a:rPr lang="fr-FR" sz="1200">
                <a:solidFill>
                  <a:schemeClr val="bg1">
                    <a:lumMod val="50000"/>
                  </a:schemeClr>
                </a:solidFill>
              </a:rPr>
              <a:t> niveau</a:t>
            </a:r>
            <a:endParaRPr/>
          </a:p>
          <a:p>
            <a:pPr>
              <a:defRPr/>
            </a:pPr>
            <a:endParaRPr lang="fr-FR" sz="1200">
              <a:solidFill>
                <a:schemeClr val="bg1">
                  <a:lumMod val="50000"/>
                </a:schemeClr>
              </a:solidFill>
            </a:endParaRPr>
          </a:p>
        </p:txBody>
      </p:sp>
      <p:pic>
        <p:nvPicPr>
          <p:cNvPr id="16" name="Image 15"/>
          <p:cNvPicPr>
            <a:picLocks noChangeAspect="1"/>
          </p:cNvPicPr>
          <p:nvPr userDrawn="1"/>
        </p:nvPicPr>
        <p:blipFill>
          <a:blip r:embed="rId2"/>
          <a:srcRect t="19791" r="39816"/>
          <a:stretch/>
        </p:blipFill>
        <p:spPr bwMode="auto">
          <a:xfrm>
            <a:off x="9369599" y="0"/>
            <a:ext cx="2822401" cy="2475345"/>
          </a:xfrm>
          <a:prstGeom prst="rect">
            <a:avLst/>
          </a:prstGeom>
        </p:spPr>
      </p:pic>
      <p:sp>
        <p:nvSpPr>
          <p:cNvPr id="2" name="Espace réservé du texte 4"/>
          <p:cNvSpPr>
            <a:spLocks noGrp="1"/>
          </p:cNvSpPr>
          <p:nvPr>
            <p:ph type="body" sz="quarter" idx="17" hasCustomPrompt="1"/>
          </p:nvPr>
        </p:nvSpPr>
        <p:spPr bwMode="auto">
          <a:xfrm>
            <a:off x="8102600" y="5892800"/>
            <a:ext cx="3556000" cy="558800"/>
          </a:xfrm>
        </p:spPr>
        <p:txBody>
          <a:bodyPr>
            <a:normAutofit/>
          </a:bodyPr>
          <a:lstStyle>
            <a:lvl1pPr algn="r">
              <a:defRPr sz="1200" i="1">
                <a:solidFill>
                  <a:schemeClr val="bg1"/>
                </a:solidFill>
              </a:defRPr>
            </a:lvl1pPr>
          </a:lstStyle>
          <a:p>
            <a:pPr lvl="0">
              <a:defRPr/>
            </a:pPr>
            <a:r>
              <a:rPr lang="fr-FR"/>
              <a:t>Emplacement logotypes financeurs/partenaires</a:t>
            </a:r>
            <a:endParaRPr/>
          </a:p>
        </p:txBody>
      </p:sp>
      <p:pic>
        <p:nvPicPr>
          <p:cNvPr id="3" name="Imag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838" y="738120"/>
            <a:ext cx="3593416" cy="1806198"/>
          </a:xfrm>
          <a:prstGeom prst="rect">
            <a:avLst/>
          </a:prstGeom>
        </p:spPr>
      </p:pic>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type="title" preserve="1" userDrawn="1">
  <p:cSld name="Titre CEA isas">
    <p:spTree>
      <p:nvGrpSpPr>
        <p:cNvPr id="1" name=""/>
        <p:cNvGrpSpPr/>
        <p:nvPr/>
      </p:nvGrpSpPr>
      <p:grpSpPr bwMode="auto">
        <a:xfrm>
          <a:off x="0" y="0"/>
          <a:ext cx="0" cy="0"/>
          <a:chOff x="0" y="0"/>
          <a:chExt cx="0" cy="0"/>
        </a:xfrm>
      </p:grpSpPr>
      <p:sp>
        <p:nvSpPr>
          <p:cNvPr id="9" name="Rectangle 8"/>
          <p:cNvSpPr/>
          <p:nvPr userDrawn="1"/>
        </p:nvSpPr>
        <p:spPr bwMode="auto">
          <a:xfrm>
            <a:off x="0" y="5994400"/>
            <a:ext cx="12192000" cy="8635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2" name="Titre 1"/>
          <p:cNvSpPr>
            <a:spLocks noGrp="1"/>
          </p:cNvSpPr>
          <p:nvPr>
            <p:ph type="ctrTitle"/>
          </p:nvPr>
        </p:nvSpPr>
        <p:spPr bwMode="auto">
          <a:xfrm>
            <a:off x="623888" y="2654299"/>
            <a:ext cx="5294312" cy="1587501"/>
          </a:xfrm>
        </p:spPr>
        <p:txBody>
          <a:bodyPr anchor="b">
            <a:normAutofit/>
          </a:bodyPr>
          <a:lstStyle>
            <a:lvl1pPr algn="l">
              <a:defRPr sz="2800">
                <a:solidFill>
                  <a:schemeClr val="tx1"/>
                </a:solidFill>
              </a:defRPr>
            </a:lvl1pPr>
          </a:lstStyle>
          <a:p>
            <a:pPr>
              <a:defRPr/>
            </a:pPr>
            <a:r>
              <a:rPr lang="fr-FR"/>
              <a:t>Modifiez le style du titre</a:t>
            </a:r>
          </a:p>
        </p:txBody>
      </p:sp>
      <p:sp>
        <p:nvSpPr>
          <p:cNvPr id="3" name="Sous-titre 2"/>
          <p:cNvSpPr>
            <a:spLocks noGrp="1"/>
          </p:cNvSpPr>
          <p:nvPr>
            <p:ph type="subTitle" idx="1"/>
          </p:nvPr>
        </p:nvSpPr>
        <p:spPr bwMode="auto">
          <a:xfrm>
            <a:off x="623888" y="4262438"/>
            <a:ext cx="5294312" cy="1655762"/>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fr-FR"/>
              <a:t>Modifier le style des sous-titres du masque</a:t>
            </a:r>
          </a:p>
        </p:txBody>
      </p:sp>
      <p:sp>
        <p:nvSpPr>
          <p:cNvPr id="6" name="ZoneTexte 5"/>
          <p:cNvSpPr txBox="1"/>
          <p:nvPr userDrawn="1"/>
        </p:nvSpPr>
        <p:spPr bwMode="auto">
          <a:xfrm>
            <a:off x="-101600" y="-276999"/>
            <a:ext cx="12192000" cy="276999"/>
          </a:xfrm>
          <a:prstGeom prst="rect">
            <a:avLst/>
          </a:prstGeom>
          <a:noFill/>
        </p:spPr>
        <p:txBody>
          <a:bodyPr wrap="square" rtlCol="0">
            <a:spAutoFit/>
          </a:bodyPr>
          <a:lstStyle/>
          <a:p>
            <a:pPr>
              <a:defRPr/>
            </a:pPr>
            <a:r>
              <a:rPr lang="fr-FR" sz="1200">
                <a:solidFill>
                  <a:schemeClr val="bg1">
                    <a:lumMod val="50000"/>
                  </a:schemeClr>
                </a:solidFill>
              </a:rPr>
              <a:t>Disposition : Titre CEA isas</a:t>
            </a:r>
          </a:p>
        </p:txBody>
      </p:sp>
      <p:sp>
        <p:nvSpPr>
          <p:cNvPr id="4" name="Rectangle 3"/>
          <p:cNvSpPr/>
          <p:nvPr userDrawn="1"/>
        </p:nvSpPr>
        <p:spPr bwMode="auto">
          <a:xfrm>
            <a:off x="11182350" y="0"/>
            <a:ext cx="10096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defRPr/>
            </a:pPr>
            <a:endParaRPr lang="fr-FR"/>
          </a:p>
        </p:txBody>
      </p:sp>
      <p:pic>
        <p:nvPicPr>
          <p:cNvPr id="11" name="PATTERN CARRE DECAL"/>
          <p:cNvPicPr>
            <a:picLocks noChangeAspect="1"/>
          </p:cNvPicPr>
          <p:nvPr userDrawn="1"/>
        </p:nvPicPr>
        <p:blipFill>
          <a:blip r:embed="rId2"/>
          <a:srcRect t="19705" r="39861" b="-1"/>
          <a:stretch/>
        </p:blipFill>
        <p:spPr bwMode="auto">
          <a:xfrm>
            <a:off x="9406296" y="-1"/>
            <a:ext cx="2785704" cy="2447637"/>
          </a:xfrm>
          <a:prstGeom prst="rect">
            <a:avLst/>
          </a:prstGeom>
        </p:spPr>
      </p:pic>
      <p:pic>
        <p:nvPicPr>
          <p:cNvPr id="7" name="Image 6"/>
          <p:cNvPicPr>
            <a:picLocks noChangeAspect="1"/>
          </p:cNvPicPr>
          <p:nvPr userDrawn="1"/>
        </p:nvPicPr>
        <p:blipFill>
          <a:blip r:embed="rId3"/>
          <a:stretch>
            <a:fillRect/>
          </a:stretch>
        </p:blipFill>
        <p:spPr>
          <a:xfrm>
            <a:off x="731838" y="727210"/>
            <a:ext cx="3590855" cy="1804572"/>
          </a:xfrm>
          <a:prstGeom prst="rect">
            <a:avLst/>
          </a:prstGeom>
        </p:spPr>
      </p:pic>
      <p:pic>
        <p:nvPicPr>
          <p:cNvPr id="15" name="Image 14"/>
          <p:cNvPicPr>
            <a:picLocks noChangeAspect="1"/>
          </p:cNvPicPr>
          <p:nvPr userDrawn="1"/>
        </p:nvPicPr>
        <p:blipFill>
          <a:blip r:embed="rId4"/>
          <a:stretch>
            <a:fillRect/>
          </a:stretch>
        </p:blipFill>
        <p:spPr bwMode="auto">
          <a:xfrm>
            <a:off x="698400" y="5994000"/>
            <a:ext cx="1508400" cy="610688"/>
          </a:xfrm>
          <a:prstGeom prst="rect">
            <a:avLst/>
          </a:prstGeom>
        </p:spPr>
      </p:pic>
      <p:pic>
        <p:nvPicPr>
          <p:cNvPr id="16" name="Image 15"/>
          <p:cNvPicPr>
            <a:picLocks noChangeAspect="1"/>
          </p:cNvPicPr>
          <p:nvPr userDrawn="1"/>
        </p:nvPicPr>
        <p:blipFill>
          <a:blip r:embed="rId5"/>
          <a:stretch>
            <a:fillRect/>
          </a:stretch>
        </p:blipFill>
        <p:spPr bwMode="auto">
          <a:xfrm>
            <a:off x="3351600" y="6044400"/>
            <a:ext cx="1091279" cy="493819"/>
          </a:xfrm>
          <a:prstGeom prst="rect">
            <a:avLst/>
          </a:prstGeom>
        </p:spPr>
      </p:pic>
      <p:pic>
        <p:nvPicPr>
          <p:cNvPr id="17" name="Image 16"/>
          <p:cNvPicPr preferRelativeResize="0">
            <a:picLocks/>
          </p:cNvPicPr>
          <p:nvPr userDrawn="1"/>
        </p:nvPicPr>
        <p:blipFill>
          <a:blip r:embed="rId6"/>
          <a:stretch>
            <a:fillRect/>
          </a:stretch>
        </p:blipFill>
        <p:spPr bwMode="auto">
          <a:xfrm>
            <a:off x="2337094" y="6044399"/>
            <a:ext cx="805706" cy="493820"/>
          </a:xfrm>
          <a:prstGeom prst="rect">
            <a:avLst/>
          </a:prstGeom>
        </p:spPr>
      </p:pic>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preserve="1" userDrawn="1">
  <p:cSld name="Sommaire">
    <p:spTree>
      <p:nvGrpSpPr>
        <p:cNvPr id="1" name=""/>
        <p:cNvGrpSpPr/>
        <p:nvPr/>
      </p:nvGrpSpPr>
      <p:grpSpPr bwMode="auto">
        <a:xfrm>
          <a:off x="0" y="0"/>
          <a:ext cx="0" cy="0"/>
          <a:chOff x="0" y="0"/>
          <a:chExt cx="0" cy="0"/>
        </a:xfrm>
      </p:grpSpPr>
      <p:sp>
        <p:nvSpPr>
          <p:cNvPr id="8" name="Rectangle 7"/>
          <p:cNvSpPr/>
          <p:nvPr userDrawn="1"/>
        </p:nvSpPr>
        <p:spPr bwMode="auto">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defRPr/>
            </a:pPr>
            <a:endParaRPr lang="fr-FR"/>
          </a:p>
        </p:txBody>
      </p:sp>
      <p:sp>
        <p:nvSpPr>
          <p:cNvPr id="3" name="Espace réservé du contenu 2"/>
          <p:cNvSpPr>
            <a:spLocks noGrp="1"/>
          </p:cNvSpPr>
          <p:nvPr>
            <p:ph idx="1"/>
          </p:nvPr>
        </p:nvSpPr>
        <p:spPr bwMode="auto">
          <a:xfrm>
            <a:off x="623888" y="1381125"/>
            <a:ext cx="8329612" cy="4795838"/>
          </a:xfrm>
        </p:spPr>
        <p:txBody>
          <a:bodyPr/>
          <a:lstStyle>
            <a:lvl1pPr marL="358775" indent="-358775">
              <a:spcBef>
                <a:spcPts val="1800"/>
              </a:spcBef>
              <a:buClr>
                <a:schemeClr val="bg1"/>
              </a:buClr>
              <a:buSzPct val="100000"/>
              <a:buFont typeface="+mj-lt"/>
              <a:buAutoNum type="arabicPeriod"/>
              <a:defRPr>
                <a:solidFill>
                  <a:schemeClr val="bg1"/>
                </a:solidFill>
                <a:latin typeface="+mj-lt"/>
              </a:defRPr>
            </a:lvl1pPr>
            <a:lvl2pPr marL="358775" indent="0">
              <a:buFontTx/>
              <a:buNone/>
              <a:defRPr sz="14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defRPr/>
            </a:pPr>
            <a:r>
              <a:rPr lang="fr-FR"/>
              <a:t>Modifier les styles du texte du masque</a:t>
            </a:r>
            <a:endParaRPr/>
          </a:p>
          <a:p>
            <a:pPr lvl="1">
              <a:defRPr/>
            </a:pPr>
            <a:r>
              <a:rPr lang="fr-FR"/>
              <a:t>Deuxième niveau</a:t>
            </a:r>
            <a:endParaRPr/>
          </a:p>
        </p:txBody>
      </p:sp>
      <p:sp>
        <p:nvSpPr>
          <p:cNvPr id="7" name="ZoneTexte 6"/>
          <p:cNvSpPr txBox="1"/>
          <p:nvPr userDrawn="1"/>
        </p:nvSpPr>
        <p:spPr bwMode="auto">
          <a:xfrm>
            <a:off x="-101600" y="-276999"/>
            <a:ext cx="12192000" cy="276999"/>
          </a:xfrm>
          <a:prstGeom prst="rect">
            <a:avLst/>
          </a:prstGeom>
          <a:noFill/>
        </p:spPr>
        <p:txBody>
          <a:bodyPr wrap="square" rtlCol="0">
            <a:spAutoFit/>
          </a:bodyPr>
          <a:lstStyle/>
          <a:p>
            <a:pPr>
              <a:defRPr/>
            </a:pPr>
            <a:r>
              <a:rPr lang="fr-FR" sz="1200">
                <a:solidFill>
                  <a:schemeClr val="bg1">
                    <a:lumMod val="50000"/>
                  </a:schemeClr>
                </a:solidFill>
              </a:rPr>
              <a:t>Disposition : Sommaire</a:t>
            </a:r>
            <a:endParaRPr/>
          </a:p>
        </p:txBody>
      </p:sp>
      <p:grpSp>
        <p:nvGrpSpPr>
          <p:cNvPr id="17" name="Group 12"/>
          <p:cNvGrpSpPr>
            <a:grpSpLocks noChangeAspect="1"/>
          </p:cNvGrpSpPr>
          <p:nvPr userDrawn="1"/>
        </p:nvGrpSpPr>
        <p:grpSpPr bwMode="auto">
          <a:xfrm>
            <a:off x="266859" y="6343650"/>
            <a:ext cx="316707" cy="316707"/>
            <a:chOff x="461" y="3861"/>
            <a:chExt cx="304" cy="304"/>
          </a:xfrm>
        </p:grpSpPr>
        <p:sp>
          <p:nvSpPr>
            <p:cNvPr id="18" name="AutoShape 11"/>
            <p:cNvSpPr>
              <a:spLocks noChangeAspect="1" noChangeArrowheads="1" noTextEdit="1"/>
            </p:cNvSpPr>
            <p:nvPr userDrawn="1"/>
          </p:nvSpPr>
          <p:spPr bwMode="auto">
            <a:xfrm>
              <a:off x="461" y="3861"/>
              <a:ext cx="304" cy="304"/>
            </a:xfrm>
            <a:prstGeom prst="rect">
              <a:avLst/>
            </a:prstGeom>
            <a:noFill/>
            <a:ln>
              <a:noFill/>
            </a:ln>
          </p:spPr>
          <p:txBody>
            <a:bodyPr vert="horz" wrap="square" lIns="91440" tIns="45720" rIns="91440" bIns="45720" numCol="1" anchor="t" anchorCtr="0" compatLnSpc="1">
              <a:prstTxWarp prst="textNoShape">
                <a:avLst/>
              </a:prstTxWarp>
            </a:bodyPr>
            <a:lstStyle/>
            <a:p>
              <a:pPr>
                <a:defRPr/>
              </a:pPr>
              <a:endParaRPr lang="fr-FR"/>
            </a:p>
          </p:txBody>
        </p:sp>
        <p:sp>
          <p:nvSpPr>
            <p:cNvPr id="19" name="Rectangle 13"/>
            <p:cNvSpPr>
              <a:spLocks noChangeArrowheads="1"/>
            </p:cNvSpPr>
            <p:nvPr userDrawn="1"/>
          </p:nvSpPr>
          <p:spPr bwMode="auto">
            <a:xfrm>
              <a:off x="461" y="3861"/>
              <a:ext cx="304" cy="304"/>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pPr>
                <a:defRPr/>
              </a:pPr>
              <a:endParaRPr lang="fr-FR"/>
            </a:p>
          </p:txBody>
        </p:sp>
        <p:sp>
          <p:nvSpPr>
            <p:cNvPr id="20" name="Rectangle 14"/>
            <p:cNvSpPr>
              <a:spLocks noChangeArrowheads="1"/>
            </p:cNvSpPr>
            <p:nvPr userDrawn="1"/>
          </p:nvSpPr>
          <p:spPr bwMode="auto">
            <a:xfrm>
              <a:off x="461" y="3861"/>
              <a:ext cx="304" cy="304"/>
            </a:xfrm>
            <a:prstGeom prst="rect">
              <a:avLst/>
            </a:prstGeom>
            <a:noFill/>
            <a:ln>
              <a:noFill/>
            </a:ln>
          </p:spPr>
          <p:txBody>
            <a:bodyPr vert="horz" wrap="square" lIns="91440" tIns="45720" rIns="91440" bIns="45720" numCol="1" anchor="t" anchorCtr="0" compatLnSpc="1">
              <a:prstTxWarp prst="textNoShape">
                <a:avLst/>
              </a:prstTxWarp>
            </a:bodyPr>
            <a:lstStyle/>
            <a:p>
              <a:pPr>
                <a:defRPr/>
              </a:pPr>
              <a:endParaRPr lang="fr-FR"/>
            </a:p>
          </p:txBody>
        </p:sp>
        <p:sp>
          <p:nvSpPr>
            <p:cNvPr id="21" name="Freeform 15"/>
            <p:cNvSpPr>
              <a:spLocks noEditPoints="1"/>
            </p:cNvSpPr>
            <p:nvPr userDrawn="1"/>
          </p:nvSpPr>
          <p:spPr bwMode="auto">
            <a:xfrm>
              <a:off x="518" y="3962"/>
              <a:ext cx="189" cy="72"/>
            </a:xfrm>
            <a:custGeom>
              <a:avLst/>
              <a:gdLst>
                <a:gd name="T0" fmla="*/ 498 w 498"/>
                <a:gd name="T1" fmla="*/ 96 h 190"/>
                <a:gd name="T2" fmla="*/ 415 w 498"/>
                <a:gd name="T3" fmla="*/ 0 h 190"/>
                <a:gd name="T4" fmla="*/ 350 w 498"/>
                <a:gd name="T5" fmla="*/ 13 h 190"/>
                <a:gd name="T6" fmla="*/ 348 w 498"/>
                <a:gd name="T7" fmla="*/ 37 h 190"/>
                <a:gd name="T8" fmla="*/ 413 w 498"/>
                <a:gd name="T9" fmla="*/ 21 h 190"/>
                <a:gd name="T10" fmla="*/ 463 w 498"/>
                <a:gd name="T11" fmla="*/ 43 h 190"/>
                <a:gd name="T12" fmla="*/ 335 w 498"/>
                <a:gd name="T13" fmla="*/ 141 h 190"/>
                <a:gd name="T14" fmla="*/ 252 w 498"/>
                <a:gd name="T15" fmla="*/ 169 h 190"/>
                <a:gd name="T16" fmla="*/ 199 w 498"/>
                <a:gd name="T17" fmla="*/ 147 h 190"/>
                <a:gd name="T18" fmla="*/ 320 w 498"/>
                <a:gd name="T19" fmla="*/ 34 h 190"/>
                <a:gd name="T20" fmla="*/ 251 w 498"/>
                <a:gd name="T21" fmla="*/ 0 h 190"/>
                <a:gd name="T22" fmla="*/ 188 w 498"/>
                <a:gd name="T23" fmla="*/ 24 h 190"/>
                <a:gd name="T24" fmla="*/ 165 w 498"/>
                <a:gd name="T25" fmla="*/ 98 h 190"/>
                <a:gd name="T26" fmla="*/ 173 w 498"/>
                <a:gd name="T27" fmla="*/ 140 h 190"/>
                <a:gd name="T28" fmla="*/ 85 w 498"/>
                <a:gd name="T29" fmla="*/ 169 h 190"/>
                <a:gd name="T30" fmla="*/ 19 w 498"/>
                <a:gd name="T31" fmla="*/ 95 h 190"/>
                <a:gd name="T32" fmla="*/ 85 w 498"/>
                <a:gd name="T33" fmla="*/ 21 h 190"/>
                <a:gd name="T34" fmla="*/ 150 w 498"/>
                <a:gd name="T35" fmla="*/ 37 h 190"/>
                <a:gd name="T36" fmla="*/ 148 w 498"/>
                <a:gd name="T37" fmla="*/ 13 h 190"/>
                <a:gd name="T38" fmla="*/ 87 w 498"/>
                <a:gd name="T39" fmla="*/ 0 h 190"/>
                <a:gd name="T40" fmla="*/ 0 w 498"/>
                <a:gd name="T41" fmla="*/ 95 h 190"/>
                <a:gd name="T42" fmla="*/ 86 w 498"/>
                <a:gd name="T43" fmla="*/ 190 h 190"/>
                <a:gd name="T44" fmla="*/ 182 w 498"/>
                <a:gd name="T45" fmla="*/ 159 h 190"/>
                <a:gd name="T46" fmla="*/ 251 w 498"/>
                <a:gd name="T47" fmla="*/ 190 h 190"/>
                <a:gd name="T48" fmla="*/ 338 w 498"/>
                <a:gd name="T49" fmla="*/ 164 h 190"/>
                <a:gd name="T50" fmla="*/ 411 w 498"/>
                <a:gd name="T51" fmla="*/ 190 h 190"/>
                <a:gd name="T52" fmla="*/ 477 w 498"/>
                <a:gd name="T53" fmla="*/ 163 h 190"/>
                <a:gd name="T54" fmla="*/ 478 w 498"/>
                <a:gd name="T55" fmla="*/ 185 h 190"/>
                <a:gd name="T56" fmla="*/ 498 w 498"/>
                <a:gd name="T57" fmla="*/ 189 h 190"/>
                <a:gd name="T58" fmla="*/ 498 w 498"/>
                <a:gd name="T59" fmla="*/ 96 h 190"/>
                <a:gd name="T60" fmla="*/ 184 w 498"/>
                <a:gd name="T61" fmla="*/ 107 h 190"/>
                <a:gd name="T62" fmla="*/ 201 w 498"/>
                <a:gd name="T63" fmla="*/ 39 h 190"/>
                <a:gd name="T64" fmla="*/ 251 w 498"/>
                <a:gd name="T65" fmla="*/ 19 h 190"/>
                <a:gd name="T66" fmla="*/ 297 w 498"/>
                <a:gd name="T67" fmla="*/ 37 h 190"/>
                <a:gd name="T68" fmla="*/ 261 w 498"/>
                <a:gd name="T69" fmla="*/ 78 h 190"/>
                <a:gd name="T70" fmla="*/ 190 w 498"/>
                <a:gd name="T71" fmla="*/ 128 h 190"/>
                <a:gd name="T72" fmla="*/ 184 w 498"/>
                <a:gd name="T73" fmla="*/ 107 h 190"/>
                <a:gd name="T74" fmla="*/ 462 w 498"/>
                <a:gd name="T75" fmla="*/ 151 h 190"/>
                <a:gd name="T76" fmla="*/ 411 w 498"/>
                <a:gd name="T77" fmla="*/ 170 h 190"/>
                <a:gd name="T78" fmla="*/ 356 w 498"/>
                <a:gd name="T79" fmla="*/ 151 h 190"/>
                <a:gd name="T80" fmla="*/ 472 w 498"/>
                <a:gd name="T81" fmla="*/ 60 h 190"/>
                <a:gd name="T82" fmla="*/ 479 w 498"/>
                <a:gd name="T83" fmla="*/ 83 h 190"/>
                <a:gd name="T84" fmla="*/ 462 w 498"/>
                <a:gd name="T85" fmla="*/ 151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98" h="190" extrusionOk="0">
                  <a:moveTo>
                    <a:pt x="498" y="96"/>
                  </a:moveTo>
                  <a:cubicBezTo>
                    <a:pt x="498" y="6"/>
                    <a:pt x="430" y="0"/>
                    <a:pt x="415" y="0"/>
                  </a:cubicBezTo>
                  <a:cubicBezTo>
                    <a:pt x="393" y="0"/>
                    <a:pt x="372" y="4"/>
                    <a:pt x="350" y="13"/>
                  </a:cubicBezTo>
                  <a:cubicBezTo>
                    <a:pt x="348" y="37"/>
                    <a:pt x="348" y="37"/>
                    <a:pt x="348" y="37"/>
                  </a:cubicBezTo>
                  <a:cubicBezTo>
                    <a:pt x="357" y="33"/>
                    <a:pt x="385" y="21"/>
                    <a:pt x="413" y="21"/>
                  </a:cubicBezTo>
                  <a:cubicBezTo>
                    <a:pt x="435" y="21"/>
                    <a:pt x="452" y="28"/>
                    <a:pt x="463" y="43"/>
                  </a:cubicBezTo>
                  <a:cubicBezTo>
                    <a:pt x="387" y="82"/>
                    <a:pt x="342" y="114"/>
                    <a:pt x="335" y="141"/>
                  </a:cubicBezTo>
                  <a:cubicBezTo>
                    <a:pt x="316" y="154"/>
                    <a:pt x="282" y="169"/>
                    <a:pt x="252" y="169"/>
                  </a:cubicBezTo>
                  <a:cubicBezTo>
                    <a:pt x="219" y="169"/>
                    <a:pt x="205" y="155"/>
                    <a:pt x="199" y="147"/>
                  </a:cubicBezTo>
                  <a:cubicBezTo>
                    <a:pt x="282" y="91"/>
                    <a:pt x="325" y="59"/>
                    <a:pt x="320" y="34"/>
                  </a:cubicBezTo>
                  <a:cubicBezTo>
                    <a:pt x="315" y="11"/>
                    <a:pt x="281" y="0"/>
                    <a:pt x="251" y="0"/>
                  </a:cubicBezTo>
                  <a:cubicBezTo>
                    <a:pt x="219" y="0"/>
                    <a:pt x="198" y="13"/>
                    <a:pt x="188" y="24"/>
                  </a:cubicBezTo>
                  <a:cubicBezTo>
                    <a:pt x="172" y="41"/>
                    <a:pt x="164" y="66"/>
                    <a:pt x="165" y="98"/>
                  </a:cubicBezTo>
                  <a:cubicBezTo>
                    <a:pt x="165" y="112"/>
                    <a:pt x="168" y="127"/>
                    <a:pt x="173" y="140"/>
                  </a:cubicBezTo>
                  <a:cubicBezTo>
                    <a:pt x="160" y="148"/>
                    <a:pt x="125" y="169"/>
                    <a:pt x="85" y="169"/>
                  </a:cubicBezTo>
                  <a:cubicBezTo>
                    <a:pt x="38" y="169"/>
                    <a:pt x="19" y="132"/>
                    <a:pt x="19" y="95"/>
                  </a:cubicBezTo>
                  <a:cubicBezTo>
                    <a:pt x="19" y="59"/>
                    <a:pt x="37" y="21"/>
                    <a:pt x="85" y="21"/>
                  </a:cubicBezTo>
                  <a:cubicBezTo>
                    <a:pt x="113" y="21"/>
                    <a:pt x="140" y="32"/>
                    <a:pt x="150" y="37"/>
                  </a:cubicBezTo>
                  <a:cubicBezTo>
                    <a:pt x="148" y="13"/>
                    <a:pt x="148" y="13"/>
                    <a:pt x="148" y="13"/>
                  </a:cubicBezTo>
                  <a:cubicBezTo>
                    <a:pt x="130" y="6"/>
                    <a:pt x="107" y="0"/>
                    <a:pt x="87" y="0"/>
                  </a:cubicBezTo>
                  <a:cubicBezTo>
                    <a:pt x="7" y="0"/>
                    <a:pt x="0" y="67"/>
                    <a:pt x="0" y="95"/>
                  </a:cubicBezTo>
                  <a:cubicBezTo>
                    <a:pt x="0" y="122"/>
                    <a:pt x="7" y="190"/>
                    <a:pt x="86" y="190"/>
                  </a:cubicBezTo>
                  <a:cubicBezTo>
                    <a:pt x="134" y="190"/>
                    <a:pt x="175" y="164"/>
                    <a:pt x="182" y="159"/>
                  </a:cubicBezTo>
                  <a:cubicBezTo>
                    <a:pt x="187" y="168"/>
                    <a:pt x="208" y="190"/>
                    <a:pt x="251" y="190"/>
                  </a:cubicBezTo>
                  <a:cubicBezTo>
                    <a:pt x="286" y="190"/>
                    <a:pt x="325" y="173"/>
                    <a:pt x="338" y="164"/>
                  </a:cubicBezTo>
                  <a:cubicBezTo>
                    <a:pt x="346" y="175"/>
                    <a:pt x="362" y="190"/>
                    <a:pt x="411" y="190"/>
                  </a:cubicBezTo>
                  <a:cubicBezTo>
                    <a:pt x="444" y="190"/>
                    <a:pt x="464" y="179"/>
                    <a:pt x="477" y="163"/>
                  </a:cubicBezTo>
                  <a:cubicBezTo>
                    <a:pt x="477" y="171"/>
                    <a:pt x="478" y="179"/>
                    <a:pt x="478" y="185"/>
                  </a:cubicBezTo>
                  <a:cubicBezTo>
                    <a:pt x="498" y="189"/>
                    <a:pt x="498" y="189"/>
                    <a:pt x="498" y="189"/>
                  </a:cubicBezTo>
                  <a:cubicBezTo>
                    <a:pt x="497" y="168"/>
                    <a:pt x="498" y="97"/>
                    <a:pt x="498" y="96"/>
                  </a:cubicBezTo>
                  <a:moveTo>
                    <a:pt x="184" y="107"/>
                  </a:moveTo>
                  <a:cubicBezTo>
                    <a:pt x="184" y="107"/>
                    <a:pt x="178" y="65"/>
                    <a:pt x="201" y="39"/>
                  </a:cubicBezTo>
                  <a:cubicBezTo>
                    <a:pt x="212" y="26"/>
                    <a:pt x="229" y="19"/>
                    <a:pt x="251" y="19"/>
                  </a:cubicBezTo>
                  <a:cubicBezTo>
                    <a:pt x="275" y="19"/>
                    <a:pt x="295" y="28"/>
                    <a:pt x="297" y="37"/>
                  </a:cubicBezTo>
                  <a:cubicBezTo>
                    <a:pt x="299" y="44"/>
                    <a:pt x="292" y="53"/>
                    <a:pt x="261" y="78"/>
                  </a:cubicBezTo>
                  <a:cubicBezTo>
                    <a:pt x="261" y="78"/>
                    <a:pt x="230" y="105"/>
                    <a:pt x="190" y="128"/>
                  </a:cubicBezTo>
                  <a:cubicBezTo>
                    <a:pt x="187" y="122"/>
                    <a:pt x="185" y="115"/>
                    <a:pt x="184" y="107"/>
                  </a:cubicBezTo>
                  <a:moveTo>
                    <a:pt x="462" y="151"/>
                  </a:moveTo>
                  <a:cubicBezTo>
                    <a:pt x="450" y="164"/>
                    <a:pt x="433" y="170"/>
                    <a:pt x="411" y="170"/>
                  </a:cubicBezTo>
                  <a:cubicBezTo>
                    <a:pt x="361" y="170"/>
                    <a:pt x="356" y="151"/>
                    <a:pt x="356" y="151"/>
                  </a:cubicBezTo>
                  <a:cubicBezTo>
                    <a:pt x="350" y="140"/>
                    <a:pt x="367" y="116"/>
                    <a:pt x="472" y="60"/>
                  </a:cubicBezTo>
                  <a:cubicBezTo>
                    <a:pt x="475" y="67"/>
                    <a:pt x="477" y="75"/>
                    <a:pt x="479" y="83"/>
                  </a:cubicBezTo>
                  <a:cubicBezTo>
                    <a:pt x="479" y="83"/>
                    <a:pt x="484" y="125"/>
                    <a:pt x="462" y="151"/>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pPr>
                <a:defRPr/>
              </a:pPr>
              <a:endParaRPr lang="fr-FR"/>
            </a:p>
          </p:txBody>
        </p:sp>
        <p:sp>
          <p:nvSpPr>
            <p:cNvPr id="22" name="Rectangle 16"/>
            <p:cNvSpPr>
              <a:spLocks noChangeArrowheads="1"/>
            </p:cNvSpPr>
            <p:nvPr userDrawn="1"/>
          </p:nvSpPr>
          <p:spPr bwMode="auto">
            <a:xfrm>
              <a:off x="526" y="4057"/>
              <a:ext cx="174" cy="8"/>
            </a:xfrm>
            <a:prstGeom prst="rect">
              <a:avLst/>
            </a:prstGeom>
            <a:solidFill>
              <a:srgbClr val="FFFFFF"/>
            </a:solidFill>
            <a:ln>
              <a:noFill/>
            </a:ln>
          </p:spPr>
          <p:txBody>
            <a:bodyPr vert="horz" wrap="square" lIns="91440" tIns="45720" rIns="91440" bIns="45720" numCol="1" anchor="t" anchorCtr="0" compatLnSpc="1">
              <a:prstTxWarp prst="textNoShape">
                <a:avLst/>
              </a:prstTxWarp>
            </a:bodyPr>
            <a:lstStyle/>
            <a:p>
              <a:pPr>
                <a:defRPr/>
              </a:pPr>
              <a:endParaRPr lang="fr-FR"/>
            </a:p>
          </p:txBody>
        </p:sp>
        <p:sp>
          <p:nvSpPr>
            <p:cNvPr id="23" name="Rectangle 17"/>
            <p:cNvSpPr>
              <a:spLocks noChangeArrowheads="1"/>
            </p:cNvSpPr>
            <p:nvPr userDrawn="1"/>
          </p:nvSpPr>
          <p:spPr bwMode="auto">
            <a:xfrm>
              <a:off x="526" y="4057"/>
              <a:ext cx="174" cy="8"/>
            </a:xfrm>
            <a:prstGeom prst="rect">
              <a:avLst/>
            </a:prstGeom>
            <a:solidFill>
              <a:schemeClr val="tx2"/>
            </a:solidFill>
            <a:ln>
              <a:noFill/>
            </a:ln>
          </p:spPr>
          <p:txBody>
            <a:bodyPr vert="horz" wrap="square" lIns="91440" tIns="45720" rIns="91440" bIns="45720" numCol="1" anchor="t" anchorCtr="0" compatLnSpc="1">
              <a:prstTxWarp prst="textNoShape">
                <a:avLst/>
              </a:prstTxWarp>
            </a:bodyPr>
            <a:lstStyle/>
            <a:p>
              <a:pPr>
                <a:defRPr/>
              </a:pPr>
              <a:endParaRPr lang="fr-FR"/>
            </a:p>
          </p:txBody>
        </p:sp>
      </p:grpSp>
      <p:sp>
        <p:nvSpPr>
          <p:cNvPr id="24" name="Espace réservé du titre 1"/>
          <p:cNvSpPr>
            <a:spLocks noGrp="1"/>
          </p:cNvSpPr>
          <p:nvPr>
            <p:ph type="title"/>
          </p:nvPr>
        </p:nvSpPr>
        <p:spPr bwMode="auto">
          <a:xfrm>
            <a:off x="623888" y="314036"/>
            <a:ext cx="10836275" cy="871826"/>
          </a:xfrm>
          <a:prstGeom prst="rect">
            <a:avLst/>
          </a:prstGeom>
        </p:spPr>
        <p:txBody>
          <a:bodyPr vert="horz" lIns="91440" tIns="45720" rIns="91440" bIns="45720" rtlCol="0" anchor="t">
            <a:normAutofit/>
          </a:bodyPr>
          <a:lstStyle>
            <a:lvl1pPr>
              <a:defRPr>
                <a:solidFill>
                  <a:schemeClr val="bg1"/>
                </a:solidFill>
              </a:defRPr>
            </a:lvl1pPr>
          </a:lstStyle>
          <a:p>
            <a:pPr>
              <a:defRPr/>
            </a:pPr>
            <a:r>
              <a:rPr lang="fr-FR"/>
              <a:t>Modifiez le style du titre</a:t>
            </a:r>
          </a:p>
        </p:txBody>
      </p:sp>
      <p:pic>
        <p:nvPicPr>
          <p:cNvPr id="12" name="Image 11"/>
          <p:cNvPicPr>
            <a:picLocks noChangeAspect="1"/>
          </p:cNvPicPr>
          <p:nvPr userDrawn="1"/>
        </p:nvPicPr>
        <p:blipFill>
          <a:blip r:embed="rId2"/>
          <a:srcRect t="3666" r="82853" b="2802"/>
          <a:stretch/>
        </p:blipFill>
        <p:spPr bwMode="auto">
          <a:xfrm>
            <a:off x="11647943" y="-1"/>
            <a:ext cx="544056" cy="6858001"/>
          </a:xfrm>
          <a:prstGeom prst="rect">
            <a:avLst/>
          </a:prstGeom>
        </p:spPr>
      </p:pic>
      <p:sp>
        <p:nvSpPr>
          <p:cNvPr id="14" name="Espace réservé de la date 13"/>
          <p:cNvSpPr>
            <a:spLocks noGrp="1"/>
          </p:cNvSpPr>
          <p:nvPr>
            <p:ph type="dt" sz="half" idx="10"/>
          </p:nvPr>
        </p:nvSpPr>
        <p:spPr bwMode="auto"/>
        <p:txBody>
          <a:bodyPr/>
          <a:lstStyle>
            <a:lvl1pPr>
              <a:defRPr>
                <a:solidFill>
                  <a:schemeClr val="bg1"/>
                </a:solidFill>
              </a:defRPr>
            </a:lvl1pPr>
          </a:lstStyle>
          <a:p>
            <a:pPr>
              <a:defRPr/>
            </a:pPr>
            <a:endParaRPr lang="fr-FR"/>
          </a:p>
        </p:txBody>
      </p:sp>
      <p:sp>
        <p:nvSpPr>
          <p:cNvPr id="15" name="Espace réservé du pied de page 14"/>
          <p:cNvSpPr>
            <a:spLocks noGrp="1"/>
          </p:cNvSpPr>
          <p:nvPr>
            <p:ph type="ftr" sz="quarter" idx="11"/>
          </p:nvPr>
        </p:nvSpPr>
        <p:spPr bwMode="auto"/>
        <p:txBody>
          <a:bodyPr/>
          <a:lstStyle>
            <a:lvl1pPr>
              <a:defRPr>
                <a:solidFill>
                  <a:schemeClr val="bg1"/>
                </a:solidFill>
              </a:defRPr>
            </a:lvl1pPr>
          </a:lstStyle>
          <a:p>
            <a:pPr>
              <a:defRPr/>
            </a:pPr>
            <a:endParaRPr lang="fr-FR"/>
          </a:p>
        </p:txBody>
      </p:sp>
      <p:sp>
        <p:nvSpPr>
          <p:cNvPr id="25" name="Espace réservé du numéro de diapositive 24"/>
          <p:cNvSpPr>
            <a:spLocks noGrp="1"/>
          </p:cNvSpPr>
          <p:nvPr>
            <p:ph type="sldNum" sz="quarter" idx="12"/>
          </p:nvPr>
        </p:nvSpPr>
        <p:spPr bwMode="auto"/>
        <p:txBody>
          <a:bodyPr/>
          <a:lstStyle>
            <a:lvl1pPr>
              <a:defRPr>
                <a:solidFill>
                  <a:schemeClr val="bg1"/>
                </a:solidFill>
              </a:defRPr>
            </a:lvl1pPr>
          </a:lstStyle>
          <a:p>
            <a:pPr>
              <a:defRPr/>
            </a:pPr>
            <a:fld id="{0CBC77A0-1F4E-42FF-9FFC-F45C3A64AF90}" type="slidenum">
              <a:rPr lang="fr-FR"/>
              <a:t>‹N°›</a:t>
            </a:fld>
            <a:endParaRPr lang="fr-FR"/>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preserve="1" userDrawn="1">
  <p:cSld name="Sommaire light">
    <p:spTree>
      <p:nvGrpSpPr>
        <p:cNvPr id="1" name=""/>
        <p:cNvGrpSpPr/>
        <p:nvPr/>
      </p:nvGrpSpPr>
      <p:grpSpPr bwMode="auto">
        <a:xfrm>
          <a:off x="0" y="0"/>
          <a:ext cx="0" cy="0"/>
          <a:chOff x="0" y="0"/>
          <a:chExt cx="0" cy="0"/>
        </a:xfrm>
      </p:grpSpPr>
      <p:sp>
        <p:nvSpPr>
          <p:cNvPr id="3" name="Espace réservé du contenu 2"/>
          <p:cNvSpPr>
            <a:spLocks noGrp="1"/>
          </p:cNvSpPr>
          <p:nvPr>
            <p:ph idx="1"/>
          </p:nvPr>
        </p:nvSpPr>
        <p:spPr bwMode="auto">
          <a:xfrm>
            <a:off x="623888" y="1765299"/>
            <a:ext cx="8659812" cy="4148139"/>
          </a:xfrm>
        </p:spPr>
        <p:txBody>
          <a:bodyPr numCol="2" spcCol="360000"/>
          <a:lstStyle>
            <a:lvl1pPr marL="358775" indent="-358775">
              <a:spcBef>
                <a:spcPts val="1800"/>
              </a:spcBef>
              <a:buClr>
                <a:schemeClr val="tx2"/>
              </a:buClr>
              <a:buSzPct val="100000"/>
              <a:buFont typeface="+mj-lt"/>
              <a:buAutoNum type="arabicPeriod"/>
              <a:defRPr>
                <a:solidFill>
                  <a:schemeClr val="tx1"/>
                </a:solidFill>
                <a:latin typeface="+mj-lt"/>
              </a:defRPr>
            </a:lvl1pPr>
            <a:lvl2pPr marL="358775" indent="0">
              <a:buFontTx/>
              <a:buNone/>
              <a:defRPr sz="1400">
                <a:solidFill>
                  <a:schemeClr val="tx1"/>
                </a:solidFill>
              </a:defRPr>
            </a:lvl2pPr>
            <a:lvl3pPr>
              <a:defRPr>
                <a:solidFill>
                  <a:schemeClr val="bg1"/>
                </a:solidFill>
              </a:defRPr>
            </a:lvl3pPr>
            <a:lvl4pPr>
              <a:defRPr>
                <a:solidFill>
                  <a:schemeClr val="bg1"/>
                </a:solidFill>
              </a:defRPr>
            </a:lvl4pPr>
            <a:lvl5pPr>
              <a:defRPr>
                <a:solidFill>
                  <a:schemeClr val="bg1"/>
                </a:solidFill>
              </a:defRPr>
            </a:lvl5pPr>
          </a:lstStyle>
          <a:p>
            <a:pPr lvl="0">
              <a:defRPr/>
            </a:pPr>
            <a:r>
              <a:rPr lang="fr-FR"/>
              <a:t>Modifier les styles du texte du masque</a:t>
            </a:r>
            <a:endParaRPr/>
          </a:p>
          <a:p>
            <a:pPr lvl="1">
              <a:defRPr/>
            </a:pPr>
            <a:r>
              <a:rPr lang="fr-FR"/>
              <a:t>Deuxième niveau</a:t>
            </a:r>
            <a:endParaRPr/>
          </a:p>
        </p:txBody>
      </p:sp>
      <p:sp>
        <p:nvSpPr>
          <p:cNvPr id="7" name="ZoneTexte 6"/>
          <p:cNvSpPr txBox="1"/>
          <p:nvPr userDrawn="1"/>
        </p:nvSpPr>
        <p:spPr bwMode="auto">
          <a:xfrm>
            <a:off x="-101600" y="-276999"/>
            <a:ext cx="12192000" cy="461665"/>
          </a:xfrm>
          <a:prstGeom prst="rect">
            <a:avLst/>
          </a:prstGeom>
          <a:noFill/>
        </p:spPr>
        <p:txBody>
          <a:bodyPr wrap="square" rtlCol="0">
            <a:spAutoFit/>
          </a:bodyPr>
          <a:lstStyle/>
          <a:p>
            <a:pPr>
              <a:defRPr/>
            </a:pPr>
            <a:r>
              <a:rPr lang="fr-FR" sz="1200">
                <a:solidFill>
                  <a:schemeClr val="bg1">
                    <a:lumMod val="50000"/>
                  </a:schemeClr>
                </a:solidFill>
              </a:rPr>
              <a:t>Disposition : Sommaire light</a:t>
            </a:r>
            <a:endParaRPr/>
          </a:p>
          <a:p>
            <a:pPr>
              <a:defRPr/>
            </a:pPr>
            <a:endParaRPr lang="fr-FR" sz="1200">
              <a:solidFill>
                <a:schemeClr val="bg1">
                  <a:lumMod val="50000"/>
                </a:schemeClr>
              </a:solidFill>
            </a:endParaRPr>
          </a:p>
        </p:txBody>
      </p:sp>
      <p:sp>
        <p:nvSpPr>
          <p:cNvPr id="2" name="ZoneTexte 1"/>
          <p:cNvSpPr txBox="1"/>
          <p:nvPr userDrawn="1"/>
        </p:nvSpPr>
        <p:spPr bwMode="auto">
          <a:xfrm>
            <a:off x="-101600" y="6858000"/>
            <a:ext cx="12192000" cy="461665"/>
          </a:xfrm>
          <a:prstGeom prst="rect">
            <a:avLst/>
          </a:prstGeom>
          <a:noFill/>
        </p:spPr>
        <p:txBody>
          <a:bodyPr wrap="square" rtlCol="0">
            <a:spAutoFit/>
          </a:bodyPr>
          <a:lstStyle/>
          <a:p>
            <a:pPr>
              <a:defRPr/>
            </a:pPr>
            <a:r>
              <a:rPr lang="fr-FR" sz="1200">
                <a:solidFill>
                  <a:schemeClr val="bg1">
                    <a:lumMod val="50000"/>
                  </a:schemeClr>
                </a:solidFill>
              </a:rPr>
              <a:t>Astuce :Ce sommaire est sur deux colonnes, pour passer sur une colonne : Clic droit sur la zone de texte + « Format de la forme » / « Options de texte » / « Colonnes » = 1 </a:t>
            </a:r>
            <a:endParaRPr/>
          </a:p>
          <a:p>
            <a:pPr>
              <a:defRPr/>
            </a:pPr>
            <a:endParaRPr lang="fr-FR" sz="1200">
              <a:solidFill>
                <a:schemeClr val="bg1">
                  <a:lumMod val="50000"/>
                </a:schemeClr>
              </a:solidFill>
            </a:endParaRPr>
          </a:p>
        </p:txBody>
      </p:sp>
      <p:sp>
        <p:nvSpPr>
          <p:cNvPr id="14" name="Espace réservé du titre 1"/>
          <p:cNvSpPr>
            <a:spLocks noGrp="1"/>
          </p:cNvSpPr>
          <p:nvPr>
            <p:ph type="title"/>
          </p:nvPr>
        </p:nvSpPr>
        <p:spPr bwMode="auto">
          <a:xfrm>
            <a:off x="623888" y="314036"/>
            <a:ext cx="10836275" cy="871826"/>
          </a:xfrm>
          <a:prstGeom prst="rect">
            <a:avLst/>
          </a:prstGeom>
        </p:spPr>
        <p:txBody>
          <a:bodyPr vert="horz" lIns="91440" tIns="45720" rIns="91440" bIns="45720" rtlCol="0" anchor="t">
            <a:normAutofit/>
          </a:bodyPr>
          <a:lstStyle/>
          <a:p>
            <a:pPr>
              <a:defRPr/>
            </a:pPr>
            <a:r>
              <a:rPr lang="fr-FR"/>
              <a:t>Modifiez le style du titre</a:t>
            </a:r>
          </a:p>
        </p:txBody>
      </p:sp>
      <p:pic>
        <p:nvPicPr>
          <p:cNvPr id="11" name="Image 10"/>
          <p:cNvPicPr>
            <a:picLocks noChangeAspect="1"/>
          </p:cNvPicPr>
          <p:nvPr userDrawn="1"/>
        </p:nvPicPr>
        <p:blipFill>
          <a:blip r:embed="rId2"/>
          <a:srcRect t="3666" r="82842" b="2802"/>
          <a:stretch/>
        </p:blipFill>
        <p:spPr bwMode="auto">
          <a:xfrm>
            <a:off x="11647943" y="0"/>
            <a:ext cx="544056" cy="6858000"/>
          </a:xfrm>
          <a:prstGeom prst="rect">
            <a:avLst/>
          </a:prstGeom>
        </p:spPr>
      </p:pic>
      <p:sp>
        <p:nvSpPr>
          <p:cNvPr id="12" name="Espace réservé de la date 11"/>
          <p:cNvSpPr>
            <a:spLocks noGrp="1"/>
          </p:cNvSpPr>
          <p:nvPr>
            <p:ph type="dt" sz="half" idx="10"/>
          </p:nvPr>
        </p:nvSpPr>
        <p:spPr bwMode="auto"/>
        <p:txBody>
          <a:bodyPr/>
          <a:lstStyle/>
          <a:p>
            <a:pPr>
              <a:defRPr/>
            </a:pPr>
            <a:endParaRPr lang="fr-FR"/>
          </a:p>
        </p:txBody>
      </p:sp>
      <p:sp>
        <p:nvSpPr>
          <p:cNvPr id="15" name="Espace réservé du pied de page 14"/>
          <p:cNvSpPr>
            <a:spLocks noGrp="1"/>
          </p:cNvSpPr>
          <p:nvPr>
            <p:ph type="ftr" sz="quarter" idx="11"/>
          </p:nvPr>
        </p:nvSpPr>
        <p:spPr bwMode="auto"/>
        <p:txBody>
          <a:bodyPr/>
          <a:lstStyle/>
          <a:p>
            <a:pPr>
              <a:defRPr/>
            </a:pPr>
            <a:endParaRPr lang="fr-FR" dirty="0"/>
          </a:p>
        </p:txBody>
      </p:sp>
      <p:sp>
        <p:nvSpPr>
          <p:cNvPr id="16" name="Espace réservé du numéro de diapositive 15"/>
          <p:cNvSpPr>
            <a:spLocks noGrp="1"/>
          </p:cNvSpPr>
          <p:nvPr>
            <p:ph type="sldNum" sz="quarter" idx="12"/>
          </p:nvPr>
        </p:nvSpPr>
        <p:spPr bwMode="auto"/>
        <p:txBody>
          <a:bodyPr/>
          <a:lstStyle/>
          <a:p>
            <a:pPr>
              <a:defRPr/>
            </a:pPr>
            <a:fld id="{0CBC77A0-1F4E-42FF-9FFC-F45C3A64AF90}" type="slidenum">
              <a:rPr lang="fr-FR"/>
              <a:t>‹N°›</a:t>
            </a:fld>
            <a:endParaRPr lang="fr-FR"/>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preserve="1" userDrawn="1">
  <p:cSld name="Titre de section">
    <p:spTree>
      <p:nvGrpSpPr>
        <p:cNvPr id="1" name=""/>
        <p:cNvGrpSpPr/>
        <p:nvPr/>
      </p:nvGrpSpPr>
      <p:grpSpPr bwMode="auto">
        <a:xfrm>
          <a:off x="0" y="0"/>
          <a:ext cx="0" cy="0"/>
          <a:chOff x="0" y="0"/>
          <a:chExt cx="0" cy="0"/>
        </a:xfrm>
      </p:grpSpPr>
      <p:sp>
        <p:nvSpPr>
          <p:cNvPr id="7" name="Rectangle 6"/>
          <p:cNvSpPr/>
          <p:nvPr userDrawn="1"/>
        </p:nvSpPr>
        <p:spPr bwMode="auto">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2" name="Titre 1"/>
          <p:cNvSpPr>
            <a:spLocks noGrp="1"/>
          </p:cNvSpPr>
          <p:nvPr>
            <p:ph type="title" hasCustomPrompt="1"/>
          </p:nvPr>
        </p:nvSpPr>
        <p:spPr bwMode="auto">
          <a:xfrm>
            <a:off x="3709988" y="2171700"/>
            <a:ext cx="7750175" cy="2390775"/>
          </a:xfrm>
        </p:spPr>
        <p:txBody>
          <a:bodyPr anchor="b">
            <a:normAutofit/>
          </a:bodyPr>
          <a:lstStyle>
            <a:lvl1pPr>
              <a:defRPr sz="5400">
                <a:solidFill>
                  <a:schemeClr val="bg1"/>
                </a:solidFill>
              </a:defRPr>
            </a:lvl1pPr>
          </a:lstStyle>
          <a:p>
            <a:pPr>
              <a:defRPr/>
            </a:pPr>
            <a:r>
              <a:rPr lang="fr-FR"/>
              <a:t>Titre de la partie</a:t>
            </a:r>
            <a:endParaRPr/>
          </a:p>
        </p:txBody>
      </p:sp>
      <p:sp>
        <p:nvSpPr>
          <p:cNvPr id="3" name="Espace réservé du texte 2"/>
          <p:cNvSpPr>
            <a:spLocks noGrp="1"/>
          </p:cNvSpPr>
          <p:nvPr>
            <p:ph type="body" idx="1"/>
          </p:nvPr>
        </p:nvSpPr>
        <p:spPr bwMode="auto">
          <a:xfrm>
            <a:off x="3709988" y="4702628"/>
            <a:ext cx="7750175" cy="1387021"/>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defRPr/>
            </a:pPr>
            <a:r>
              <a:rPr lang="fr-FR"/>
              <a:t>Modifier les styles du texte du masque</a:t>
            </a:r>
            <a:endParaRPr/>
          </a:p>
        </p:txBody>
      </p:sp>
      <p:sp>
        <p:nvSpPr>
          <p:cNvPr id="4" name="Espace réservé de la date 3"/>
          <p:cNvSpPr>
            <a:spLocks noGrp="1"/>
          </p:cNvSpPr>
          <p:nvPr>
            <p:ph type="dt" sz="half" idx="10"/>
          </p:nvPr>
        </p:nvSpPr>
        <p:spPr bwMode="auto"/>
        <p:txBody>
          <a:bodyPr/>
          <a:lstStyle>
            <a:lvl1pPr>
              <a:defRPr>
                <a:solidFill>
                  <a:schemeClr val="bg1"/>
                </a:solidFill>
              </a:defRPr>
            </a:lvl1pPr>
          </a:lstStyle>
          <a:p>
            <a:pPr>
              <a:defRPr/>
            </a:pPr>
            <a:endParaRPr/>
          </a:p>
        </p:txBody>
      </p:sp>
      <p:sp>
        <p:nvSpPr>
          <p:cNvPr id="5" name="Espace réservé du pied de page 4"/>
          <p:cNvSpPr>
            <a:spLocks noGrp="1"/>
          </p:cNvSpPr>
          <p:nvPr>
            <p:ph type="ftr" sz="quarter" idx="11"/>
          </p:nvPr>
        </p:nvSpPr>
        <p:spPr bwMode="auto"/>
        <p:txBody>
          <a:bodyPr/>
          <a:lstStyle>
            <a:lvl1pPr>
              <a:defRPr>
                <a:solidFill>
                  <a:schemeClr val="bg1"/>
                </a:solidFill>
              </a:defRPr>
            </a:lvl1pPr>
          </a:lstStyle>
          <a:p>
            <a:pPr>
              <a:defRPr/>
            </a:pPr>
            <a:endParaRPr/>
          </a:p>
        </p:txBody>
      </p:sp>
      <p:sp>
        <p:nvSpPr>
          <p:cNvPr id="6" name="Espace réservé du numéro de diapositive 5"/>
          <p:cNvSpPr>
            <a:spLocks noGrp="1"/>
          </p:cNvSpPr>
          <p:nvPr>
            <p:ph type="sldNum" sz="quarter" idx="12"/>
          </p:nvPr>
        </p:nvSpPr>
        <p:spPr bwMode="auto"/>
        <p:txBody>
          <a:bodyPr/>
          <a:lstStyle>
            <a:lvl1pPr>
              <a:defRPr>
                <a:solidFill>
                  <a:schemeClr val="bg1"/>
                </a:solidFill>
              </a:defRPr>
            </a:lvl1pPr>
          </a:lstStyle>
          <a:p>
            <a:pPr>
              <a:defRPr/>
            </a:pPr>
            <a:fld id="{0CBC77A0-1F4E-42FF-9FFC-F45C3A64AF90}" type="slidenum">
              <a:rPr lang="fr-FR"/>
              <a:t>‹N°›</a:t>
            </a:fld>
            <a:endParaRPr lang="fr-FR"/>
          </a:p>
        </p:txBody>
      </p:sp>
      <p:sp>
        <p:nvSpPr>
          <p:cNvPr id="24" name="Espace réservé du texte 2"/>
          <p:cNvSpPr>
            <a:spLocks noGrp="1"/>
          </p:cNvSpPr>
          <p:nvPr>
            <p:ph type="body" idx="13" hasCustomPrompt="1"/>
          </p:nvPr>
        </p:nvSpPr>
        <p:spPr bwMode="auto">
          <a:xfrm>
            <a:off x="585788" y="2159000"/>
            <a:ext cx="2546350" cy="2673350"/>
          </a:xfrm>
        </p:spPr>
        <p:txBody>
          <a:bodyPr anchor="b">
            <a:noAutofit/>
          </a:bodyPr>
          <a:lstStyle>
            <a:lvl1pPr marL="0" indent="0" algn="r">
              <a:buNone/>
              <a:defRPr sz="135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defRPr/>
            </a:pPr>
            <a:r>
              <a:rPr lang="fr-FR"/>
              <a:t>0</a:t>
            </a:r>
            <a:endParaRPr/>
          </a:p>
        </p:txBody>
      </p:sp>
      <p:sp>
        <p:nvSpPr>
          <p:cNvPr id="25" name="Rectangle 24"/>
          <p:cNvSpPr/>
          <p:nvPr userDrawn="1"/>
        </p:nvSpPr>
        <p:spPr bwMode="auto">
          <a:xfrm>
            <a:off x="3151189" y="3987800"/>
            <a:ext cx="349250" cy="349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29" name="ZoneTexte 28"/>
          <p:cNvSpPr txBox="1"/>
          <p:nvPr userDrawn="1"/>
        </p:nvSpPr>
        <p:spPr bwMode="auto">
          <a:xfrm>
            <a:off x="-101600" y="-276999"/>
            <a:ext cx="12192000" cy="276999"/>
          </a:xfrm>
          <a:prstGeom prst="rect">
            <a:avLst/>
          </a:prstGeom>
          <a:noFill/>
        </p:spPr>
        <p:txBody>
          <a:bodyPr wrap="square" rtlCol="0">
            <a:spAutoFit/>
          </a:bodyPr>
          <a:lstStyle/>
          <a:p>
            <a:pPr>
              <a:defRPr/>
            </a:pPr>
            <a:r>
              <a:rPr lang="fr-FR" sz="1200">
                <a:solidFill>
                  <a:schemeClr val="bg1">
                    <a:lumMod val="50000"/>
                  </a:schemeClr>
                </a:solidFill>
              </a:rPr>
              <a:t>Disposition : Titre de section</a:t>
            </a:r>
            <a:endParaRPr/>
          </a:p>
        </p:txBody>
      </p:sp>
      <p:pic>
        <p:nvPicPr>
          <p:cNvPr id="26" name="PATTERN 14"/>
          <p:cNvPicPr>
            <a:picLocks noChangeAspect="1"/>
          </p:cNvPicPr>
          <p:nvPr userDrawn="1"/>
        </p:nvPicPr>
        <p:blipFill>
          <a:blip r:embed="rId2"/>
          <a:srcRect l="1642" t="81597" r="4284" b="-1066"/>
          <a:stretch/>
        </p:blipFill>
        <p:spPr bwMode="auto">
          <a:xfrm>
            <a:off x="0" y="0"/>
            <a:ext cx="12192001" cy="591852"/>
          </a:xfrm>
          <a:prstGeom prst="rect">
            <a:avLst/>
          </a:prstGeom>
        </p:spPr>
      </p:pic>
      <p:grpSp>
        <p:nvGrpSpPr>
          <p:cNvPr id="27" name="Group 12"/>
          <p:cNvGrpSpPr>
            <a:grpSpLocks noChangeAspect="1"/>
          </p:cNvGrpSpPr>
          <p:nvPr userDrawn="1"/>
        </p:nvGrpSpPr>
        <p:grpSpPr bwMode="auto">
          <a:xfrm>
            <a:off x="266859" y="6343650"/>
            <a:ext cx="316707" cy="316707"/>
            <a:chOff x="461" y="3861"/>
            <a:chExt cx="304" cy="304"/>
          </a:xfrm>
        </p:grpSpPr>
        <p:sp>
          <p:nvSpPr>
            <p:cNvPr id="28" name="AutoShape 11"/>
            <p:cNvSpPr>
              <a:spLocks noChangeAspect="1" noChangeArrowheads="1" noTextEdit="1"/>
            </p:cNvSpPr>
            <p:nvPr userDrawn="1"/>
          </p:nvSpPr>
          <p:spPr bwMode="auto">
            <a:xfrm>
              <a:off x="461" y="3861"/>
              <a:ext cx="304" cy="304"/>
            </a:xfrm>
            <a:prstGeom prst="rect">
              <a:avLst/>
            </a:prstGeom>
            <a:noFill/>
            <a:ln>
              <a:noFill/>
            </a:ln>
          </p:spPr>
          <p:txBody>
            <a:bodyPr vert="horz" wrap="square" lIns="91440" tIns="45720" rIns="91440" bIns="45720" numCol="1" anchor="t" anchorCtr="0" compatLnSpc="1">
              <a:prstTxWarp prst="textNoShape">
                <a:avLst/>
              </a:prstTxWarp>
            </a:bodyPr>
            <a:lstStyle/>
            <a:p>
              <a:pPr>
                <a:defRPr/>
              </a:pPr>
              <a:endParaRPr lang="fr-FR"/>
            </a:p>
          </p:txBody>
        </p:sp>
        <p:sp>
          <p:nvSpPr>
            <p:cNvPr id="30" name="Rectangle 13"/>
            <p:cNvSpPr>
              <a:spLocks noChangeArrowheads="1"/>
            </p:cNvSpPr>
            <p:nvPr userDrawn="1"/>
          </p:nvSpPr>
          <p:spPr bwMode="auto">
            <a:xfrm>
              <a:off x="461" y="3861"/>
              <a:ext cx="304" cy="304"/>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pPr>
                <a:defRPr/>
              </a:pPr>
              <a:endParaRPr lang="fr-FR"/>
            </a:p>
          </p:txBody>
        </p:sp>
        <p:sp>
          <p:nvSpPr>
            <p:cNvPr id="31" name="Rectangle 14"/>
            <p:cNvSpPr>
              <a:spLocks noChangeArrowheads="1"/>
            </p:cNvSpPr>
            <p:nvPr userDrawn="1"/>
          </p:nvSpPr>
          <p:spPr bwMode="auto">
            <a:xfrm>
              <a:off x="461" y="3861"/>
              <a:ext cx="304" cy="304"/>
            </a:xfrm>
            <a:prstGeom prst="rect">
              <a:avLst/>
            </a:prstGeom>
            <a:noFill/>
            <a:ln>
              <a:noFill/>
            </a:ln>
          </p:spPr>
          <p:txBody>
            <a:bodyPr vert="horz" wrap="square" lIns="91440" tIns="45720" rIns="91440" bIns="45720" numCol="1" anchor="t" anchorCtr="0" compatLnSpc="1">
              <a:prstTxWarp prst="textNoShape">
                <a:avLst/>
              </a:prstTxWarp>
            </a:bodyPr>
            <a:lstStyle/>
            <a:p>
              <a:pPr>
                <a:defRPr/>
              </a:pPr>
              <a:endParaRPr lang="fr-FR"/>
            </a:p>
          </p:txBody>
        </p:sp>
        <p:sp>
          <p:nvSpPr>
            <p:cNvPr id="33" name="Freeform 15"/>
            <p:cNvSpPr>
              <a:spLocks noEditPoints="1"/>
            </p:cNvSpPr>
            <p:nvPr userDrawn="1"/>
          </p:nvSpPr>
          <p:spPr bwMode="auto">
            <a:xfrm>
              <a:off x="518" y="3962"/>
              <a:ext cx="189" cy="72"/>
            </a:xfrm>
            <a:custGeom>
              <a:avLst/>
              <a:gdLst>
                <a:gd name="T0" fmla="*/ 498 w 498"/>
                <a:gd name="T1" fmla="*/ 96 h 190"/>
                <a:gd name="T2" fmla="*/ 415 w 498"/>
                <a:gd name="T3" fmla="*/ 0 h 190"/>
                <a:gd name="T4" fmla="*/ 350 w 498"/>
                <a:gd name="T5" fmla="*/ 13 h 190"/>
                <a:gd name="T6" fmla="*/ 348 w 498"/>
                <a:gd name="T7" fmla="*/ 37 h 190"/>
                <a:gd name="T8" fmla="*/ 413 w 498"/>
                <a:gd name="T9" fmla="*/ 21 h 190"/>
                <a:gd name="T10" fmla="*/ 463 w 498"/>
                <a:gd name="T11" fmla="*/ 43 h 190"/>
                <a:gd name="T12" fmla="*/ 335 w 498"/>
                <a:gd name="T13" fmla="*/ 141 h 190"/>
                <a:gd name="T14" fmla="*/ 252 w 498"/>
                <a:gd name="T15" fmla="*/ 169 h 190"/>
                <a:gd name="T16" fmla="*/ 199 w 498"/>
                <a:gd name="T17" fmla="*/ 147 h 190"/>
                <a:gd name="T18" fmla="*/ 320 w 498"/>
                <a:gd name="T19" fmla="*/ 34 h 190"/>
                <a:gd name="T20" fmla="*/ 251 w 498"/>
                <a:gd name="T21" fmla="*/ 0 h 190"/>
                <a:gd name="T22" fmla="*/ 188 w 498"/>
                <a:gd name="T23" fmla="*/ 24 h 190"/>
                <a:gd name="T24" fmla="*/ 165 w 498"/>
                <a:gd name="T25" fmla="*/ 98 h 190"/>
                <a:gd name="T26" fmla="*/ 173 w 498"/>
                <a:gd name="T27" fmla="*/ 140 h 190"/>
                <a:gd name="T28" fmla="*/ 85 w 498"/>
                <a:gd name="T29" fmla="*/ 169 h 190"/>
                <a:gd name="T30" fmla="*/ 19 w 498"/>
                <a:gd name="T31" fmla="*/ 95 h 190"/>
                <a:gd name="T32" fmla="*/ 85 w 498"/>
                <a:gd name="T33" fmla="*/ 21 h 190"/>
                <a:gd name="T34" fmla="*/ 150 w 498"/>
                <a:gd name="T35" fmla="*/ 37 h 190"/>
                <a:gd name="T36" fmla="*/ 148 w 498"/>
                <a:gd name="T37" fmla="*/ 13 h 190"/>
                <a:gd name="T38" fmla="*/ 87 w 498"/>
                <a:gd name="T39" fmla="*/ 0 h 190"/>
                <a:gd name="T40" fmla="*/ 0 w 498"/>
                <a:gd name="T41" fmla="*/ 95 h 190"/>
                <a:gd name="T42" fmla="*/ 86 w 498"/>
                <a:gd name="T43" fmla="*/ 190 h 190"/>
                <a:gd name="T44" fmla="*/ 182 w 498"/>
                <a:gd name="T45" fmla="*/ 159 h 190"/>
                <a:gd name="T46" fmla="*/ 251 w 498"/>
                <a:gd name="T47" fmla="*/ 190 h 190"/>
                <a:gd name="T48" fmla="*/ 338 w 498"/>
                <a:gd name="T49" fmla="*/ 164 h 190"/>
                <a:gd name="T50" fmla="*/ 411 w 498"/>
                <a:gd name="T51" fmla="*/ 190 h 190"/>
                <a:gd name="T52" fmla="*/ 477 w 498"/>
                <a:gd name="T53" fmla="*/ 163 h 190"/>
                <a:gd name="T54" fmla="*/ 478 w 498"/>
                <a:gd name="T55" fmla="*/ 185 h 190"/>
                <a:gd name="T56" fmla="*/ 498 w 498"/>
                <a:gd name="T57" fmla="*/ 189 h 190"/>
                <a:gd name="T58" fmla="*/ 498 w 498"/>
                <a:gd name="T59" fmla="*/ 96 h 190"/>
                <a:gd name="T60" fmla="*/ 184 w 498"/>
                <a:gd name="T61" fmla="*/ 107 h 190"/>
                <a:gd name="T62" fmla="*/ 201 w 498"/>
                <a:gd name="T63" fmla="*/ 39 h 190"/>
                <a:gd name="T64" fmla="*/ 251 w 498"/>
                <a:gd name="T65" fmla="*/ 19 h 190"/>
                <a:gd name="T66" fmla="*/ 297 w 498"/>
                <a:gd name="T67" fmla="*/ 37 h 190"/>
                <a:gd name="T68" fmla="*/ 261 w 498"/>
                <a:gd name="T69" fmla="*/ 78 h 190"/>
                <a:gd name="T70" fmla="*/ 190 w 498"/>
                <a:gd name="T71" fmla="*/ 128 h 190"/>
                <a:gd name="T72" fmla="*/ 184 w 498"/>
                <a:gd name="T73" fmla="*/ 107 h 190"/>
                <a:gd name="T74" fmla="*/ 462 w 498"/>
                <a:gd name="T75" fmla="*/ 151 h 190"/>
                <a:gd name="T76" fmla="*/ 411 w 498"/>
                <a:gd name="T77" fmla="*/ 170 h 190"/>
                <a:gd name="T78" fmla="*/ 356 w 498"/>
                <a:gd name="T79" fmla="*/ 151 h 190"/>
                <a:gd name="T80" fmla="*/ 472 w 498"/>
                <a:gd name="T81" fmla="*/ 60 h 190"/>
                <a:gd name="T82" fmla="*/ 479 w 498"/>
                <a:gd name="T83" fmla="*/ 83 h 190"/>
                <a:gd name="T84" fmla="*/ 462 w 498"/>
                <a:gd name="T85" fmla="*/ 151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98" h="190" extrusionOk="0">
                  <a:moveTo>
                    <a:pt x="498" y="96"/>
                  </a:moveTo>
                  <a:cubicBezTo>
                    <a:pt x="498" y="6"/>
                    <a:pt x="430" y="0"/>
                    <a:pt x="415" y="0"/>
                  </a:cubicBezTo>
                  <a:cubicBezTo>
                    <a:pt x="393" y="0"/>
                    <a:pt x="372" y="4"/>
                    <a:pt x="350" y="13"/>
                  </a:cubicBezTo>
                  <a:cubicBezTo>
                    <a:pt x="348" y="37"/>
                    <a:pt x="348" y="37"/>
                    <a:pt x="348" y="37"/>
                  </a:cubicBezTo>
                  <a:cubicBezTo>
                    <a:pt x="357" y="33"/>
                    <a:pt x="385" y="21"/>
                    <a:pt x="413" y="21"/>
                  </a:cubicBezTo>
                  <a:cubicBezTo>
                    <a:pt x="435" y="21"/>
                    <a:pt x="452" y="28"/>
                    <a:pt x="463" y="43"/>
                  </a:cubicBezTo>
                  <a:cubicBezTo>
                    <a:pt x="387" y="82"/>
                    <a:pt x="342" y="114"/>
                    <a:pt x="335" y="141"/>
                  </a:cubicBezTo>
                  <a:cubicBezTo>
                    <a:pt x="316" y="154"/>
                    <a:pt x="282" y="169"/>
                    <a:pt x="252" y="169"/>
                  </a:cubicBezTo>
                  <a:cubicBezTo>
                    <a:pt x="219" y="169"/>
                    <a:pt x="205" y="155"/>
                    <a:pt x="199" y="147"/>
                  </a:cubicBezTo>
                  <a:cubicBezTo>
                    <a:pt x="282" y="91"/>
                    <a:pt x="325" y="59"/>
                    <a:pt x="320" y="34"/>
                  </a:cubicBezTo>
                  <a:cubicBezTo>
                    <a:pt x="315" y="11"/>
                    <a:pt x="281" y="0"/>
                    <a:pt x="251" y="0"/>
                  </a:cubicBezTo>
                  <a:cubicBezTo>
                    <a:pt x="219" y="0"/>
                    <a:pt x="198" y="13"/>
                    <a:pt x="188" y="24"/>
                  </a:cubicBezTo>
                  <a:cubicBezTo>
                    <a:pt x="172" y="41"/>
                    <a:pt x="164" y="66"/>
                    <a:pt x="165" y="98"/>
                  </a:cubicBezTo>
                  <a:cubicBezTo>
                    <a:pt x="165" y="112"/>
                    <a:pt x="168" y="127"/>
                    <a:pt x="173" y="140"/>
                  </a:cubicBezTo>
                  <a:cubicBezTo>
                    <a:pt x="160" y="148"/>
                    <a:pt x="125" y="169"/>
                    <a:pt x="85" y="169"/>
                  </a:cubicBezTo>
                  <a:cubicBezTo>
                    <a:pt x="38" y="169"/>
                    <a:pt x="19" y="132"/>
                    <a:pt x="19" y="95"/>
                  </a:cubicBezTo>
                  <a:cubicBezTo>
                    <a:pt x="19" y="59"/>
                    <a:pt x="37" y="21"/>
                    <a:pt x="85" y="21"/>
                  </a:cubicBezTo>
                  <a:cubicBezTo>
                    <a:pt x="113" y="21"/>
                    <a:pt x="140" y="32"/>
                    <a:pt x="150" y="37"/>
                  </a:cubicBezTo>
                  <a:cubicBezTo>
                    <a:pt x="148" y="13"/>
                    <a:pt x="148" y="13"/>
                    <a:pt x="148" y="13"/>
                  </a:cubicBezTo>
                  <a:cubicBezTo>
                    <a:pt x="130" y="6"/>
                    <a:pt x="107" y="0"/>
                    <a:pt x="87" y="0"/>
                  </a:cubicBezTo>
                  <a:cubicBezTo>
                    <a:pt x="7" y="0"/>
                    <a:pt x="0" y="67"/>
                    <a:pt x="0" y="95"/>
                  </a:cubicBezTo>
                  <a:cubicBezTo>
                    <a:pt x="0" y="122"/>
                    <a:pt x="7" y="190"/>
                    <a:pt x="86" y="190"/>
                  </a:cubicBezTo>
                  <a:cubicBezTo>
                    <a:pt x="134" y="190"/>
                    <a:pt x="175" y="164"/>
                    <a:pt x="182" y="159"/>
                  </a:cubicBezTo>
                  <a:cubicBezTo>
                    <a:pt x="187" y="168"/>
                    <a:pt x="208" y="190"/>
                    <a:pt x="251" y="190"/>
                  </a:cubicBezTo>
                  <a:cubicBezTo>
                    <a:pt x="286" y="190"/>
                    <a:pt x="325" y="173"/>
                    <a:pt x="338" y="164"/>
                  </a:cubicBezTo>
                  <a:cubicBezTo>
                    <a:pt x="346" y="175"/>
                    <a:pt x="362" y="190"/>
                    <a:pt x="411" y="190"/>
                  </a:cubicBezTo>
                  <a:cubicBezTo>
                    <a:pt x="444" y="190"/>
                    <a:pt x="464" y="179"/>
                    <a:pt x="477" y="163"/>
                  </a:cubicBezTo>
                  <a:cubicBezTo>
                    <a:pt x="477" y="171"/>
                    <a:pt x="478" y="179"/>
                    <a:pt x="478" y="185"/>
                  </a:cubicBezTo>
                  <a:cubicBezTo>
                    <a:pt x="498" y="189"/>
                    <a:pt x="498" y="189"/>
                    <a:pt x="498" y="189"/>
                  </a:cubicBezTo>
                  <a:cubicBezTo>
                    <a:pt x="497" y="168"/>
                    <a:pt x="498" y="97"/>
                    <a:pt x="498" y="96"/>
                  </a:cubicBezTo>
                  <a:moveTo>
                    <a:pt x="184" y="107"/>
                  </a:moveTo>
                  <a:cubicBezTo>
                    <a:pt x="184" y="107"/>
                    <a:pt x="178" y="65"/>
                    <a:pt x="201" y="39"/>
                  </a:cubicBezTo>
                  <a:cubicBezTo>
                    <a:pt x="212" y="26"/>
                    <a:pt x="229" y="19"/>
                    <a:pt x="251" y="19"/>
                  </a:cubicBezTo>
                  <a:cubicBezTo>
                    <a:pt x="275" y="19"/>
                    <a:pt x="295" y="28"/>
                    <a:pt x="297" y="37"/>
                  </a:cubicBezTo>
                  <a:cubicBezTo>
                    <a:pt x="299" y="44"/>
                    <a:pt x="292" y="53"/>
                    <a:pt x="261" y="78"/>
                  </a:cubicBezTo>
                  <a:cubicBezTo>
                    <a:pt x="261" y="78"/>
                    <a:pt x="230" y="105"/>
                    <a:pt x="190" y="128"/>
                  </a:cubicBezTo>
                  <a:cubicBezTo>
                    <a:pt x="187" y="122"/>
                    <a:pt x="185" y="115"/>
                    <a:pt x="184" y="107"/>
                  </a:cubicBezTo>
                  <a:moveTo>
                    <a:pt x="462" y="151"/>
                  </a:moveTo>
                  <a:cubicBezTo>
                    <a:pt x="450" y="164"/>
                    <a:pt x="433" y="170"/>
                    <a:pt x="411" y="170"/>
                  </a:cubicBezTo>
                  <a:cubicBezTo>
                    <a:pt x="361" y="170"/>
                    <a:pt x="356" y="151"/>
                    <a:pt x="356" y="151"/>
                  </a:cubicBezTo>
                  <a:cubicBezTo>
                    <a:pt x="350" y="140"/>
                    <a:pt x="367" y="116"/>
                    <a:pt x="472" y="60"/>
                  </a:cubicBezTo>
                  <a:cubicBezTo>
                    <a:pt x="475" y="67"/>
                    <a:pt x="477" y="75"/>
                    <a:pt x="479" y="83"/>
                  </a:cubicBezTo>
                  <a:cubicBezTo>
                    <a:pt x="479" y="83"/>
                    <a:pt x="484" y="125"/>
                    <a:pt x="462" y="151"/>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pPr>
                <a:defRPr/>
              </a:pPr>
              <a:endParaRPr lang="fr-FR"/>
            </a:p>
          </p:txBody>
        </p:sp>
        <p:sp>
          <p:nvSpPr>
            <p:cNvPr id="34" name="Rectangle 16"/>
            <p:cNvSpPr>
              <a:spLocks noChangeArrowheads="1"/>
            </p:cNvSpPr>
            <p:nvPr userDrawn="1"/>
          </p:nvSpPr>
          <p:spPr bwMode="auto">
            <a:xfrm>
              <a:off x="526" y="4057"/>
              <a:ext cx="174" cy="8"/>
            </a:xfrm>
            <a:prstGeom prst="rect">
              <a:avLst/>
            </a:prstGeom>
            <a:solidFill>
              <a:srgbClr val="FFFFFF"/>
            </a:solidFill>
            <a:ln>
              <a:noFill/>
            </a:ln>
          </p:spPr>
          <p:txBody>
            <a:bodyPr vert="horz" wrap="square" lIns="91440" tIns="45720" rIns="91440" bIns="45720" numCol="1" anchor="t" anchorCtr="0" compatLnSpc="1">
              <a:prstTxWarp prst="textNoShape">
                <a:avLst/>
              </a:prstTxWarp>
            </a:bodyPr>
            <a:lstStyle/>
            <a:p>
              <a:pPr>
                <a:defRPr/>
              </a:pPr>
              <a:endParaRPr lang="fr-FR"/>
            </a:p>
          </p:txBody>
        </p:sp>
        <p:sp>
          <p:nvSpPr>
            <p:cNvPr id="35" name="Rectangle 17"/>
            <p:cNvSpPr>
              <a:spLocks noChangeArrowheads="1"/>
            </p:cNvSpPr>
            <p:nvPr userDrawn="1"/>
          </p:nvSpPr>
          <p:spPr bwMode="auto">
            <a:xfrm>
              <a:off x="526" y="4057"/>
              <a:ext cx="174" cy="8"/>
            </a:xfrm>
            <a:prstGeom prst="rect">
              <a:avLst/>
            </a:prstGeom>
            <a:solidFill>
              <a:schemeClr val="tx2"/>
            </a:solidFill>
            <a:ln>
              <a:noFill/>
            </a:ln>
          </p:spPr>
          <p:txBody>
            <a:bodyPr vert="horz" wrap="square" lIns="91440" tIns="45720" rIns="91440" bIns="45720" numCol="1" anchor="t" anchorCtr="0" compatLnSpc="1">
              <a:prstTxWarp prst="textNoShape">
                <a:avLst/>
              </a:prstTxWarp>
            </a:bodyPr>
            <a:lstStyle/>
            <a:p>
              <a:pPr>
                <a:defRPr/>
              </a:pPr>
              <a:endParaRPr lang="fr-FR"/>
            </a:p>
          </p:txBody>
        </p:sp>
      </p:gr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preserve="1" userDrawn="1">
  <p:cSld name="Titre de section light">
    <p:spTree>
      <p:nvGrpSpPr>
        <p:cNvPr id="1" name=""/>
        <p:cNvGrpSpPr/>
        <p:nvPr/>
      </p:nvGrpSpPr>
      <p:grpSpPr bwMode="auto">
        <a:xfrm>
          <a:off x="0" y="0"/>
          <a:ext cx="0" cy="0"/>
          <a:chOff x="0" y="0"/>
          <a:chExt cx="0" cy="0"/>
        </a:xfrm>
      </p:grpSpPr>
      <p:sp>
        <p:nvSpPr>
          <p:cNvPr id="7" name="Rectangle 6"/>
          <p:cNvSpPr/>
          <p:nvPr userDrawn="1"/>
        </p:nvSpPr>
        <p:spPr bwMode="auto">
          <a:xfrm>
            <a:off x="5675086" y="0"/>
            <a:ext cx="651691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2" name="Titre 1"/>
          <p:cNvSpPr>
            <a:spLocks noGrp="1"/>
          </p:cNvSpPr>
          <p:nvPr>
            <p:ph type="title" hasCustomPrompt="1"/>
          </p:nvPr>
        </p:nvSpPr>
        <p:spPr bwMode="auto">
          <a:xfrm>
            <a:off x="3709988" y="2171700"/>
            <a:ext cx="7750175" cy="2390775"/>
          </a:xfrm>
        </p:spPr>
        <p:txBody>
          <a:bodyPr anchor="b">
            <a:normAutofit/>
          </a:bodyPr>
          <a:lstStyle>
            <a:lvl1pPr>
              <a:defRPr sz="5400">
                <a:solidFill>
                  <a:schemeClr val="tx1"/>
                </a:solidFill>
              </a:defRPr>
            </a:lvl1pPr>
          </a:lstStyle>
          <a:p>
            <a:pPr>
              <a:defRPr/>
            </a:pPr>
            <a:r>
              <a:rPr lang="fr-FR"/>
              <a:t>Titre de la partie</a:t>
            </a:r>
            <a:endParaRPr/>
          </a:p>
        </p:txBody>
      </p:sp>
      <p:sp>
        <p:nvSpPr>
          <p:cNvPr id="3" name="Espace réservé du texte 2"/>
          <p:cNvSpPr>
            <a:spLocks noGrp="1"/>
          </p:cNvSpPr>
          <p:nvPr>
            <p:ph type="body" idx="1"/>
          </p:nvPr>
        </p:nvSpPr>
        <p:spPr bwMode="auto">
          <a:xfrm>
            <a:off x="3709988" y="4702628"/>
            <a:ext cx="7750175" cy="1387021"/>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defRPr/>
            </a:pPr>
            <a:r>
              <a:rPr lang="fr-FR"/>
              <a:t>Modifier les styles du texte du masque</a:t>
            </a:r>
            <a:endParaRPr/>
          </a:p>
        </p:txBody>
      </p:sp>
      <p:sp>
        <p:nvSpPr>
          <p:cNvPr id="24" name="Espace réservé du texte 2"/>
          <p:cNvSpPr>
            <a:spLocks noGrp="1"/>
          </p:cNvSpPr>
          <p:nvPr>
            <p:ph type="body" idx="13" hasCustomPrompt="1"/>
          </p:nvPr>
        </p:nvSpPr>
        <p:spPr bwMode="auto">
          <a:xfrm>
            <a:off x="585788" y="2159000"/>
            <a:ext cx="2546350" cy="2673350"/>
          </a:xfrm>
        </p:spPr>
        <p:txBody>
          <a:bodyPr anchor="b">
            <a:noAutofit/>
          </a:bodyPr>
          <a:lstStyle>
            <a:lvl1pPr marL="0" indent="0" algn="r">
              <a:buNone/>
              <a:defRPr sz="13500">
                <a:solidFill>
                  <a:schemeClr val="tx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defRPr/>
            </a:pPr>
            <a:r>
              <a:rPr lang="fr-FR"/>
              <a:t>0</a:t>
            </a:r>
            <a:endParaRPr/>
          </a:p>
        </p:txBody>
      </p:sp>
      <p:sp>
        <p:nvSpPr>
          <p:cNvPr id="25" name="Rectangle 24"/>
          <p:cNvSpPr/>
          <p:nvPr userDrawn="1"/>
        </p:nvSpPr>
        <p:spPr bwMode="auto">
          <a:xfrm>
            <a:off x="3151189" y="3987800"/>
            <a:ext cx="349250" cy="3492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solidFill>
                <a:schemeClr val="tx2"/>
              </a:solidFill>
            </a:endParaRPr>
          </a:p>
        </p:txBody>
      </p:sp>
      <p:sp>
        <p:nvSpPr>
          <p:cNvPr id="29" name="ZoneTexte 28"/>
          <p:cNvSpPr txBox="1"/>
          <p:nvPr userDrawn="1"/>
        </p:nvSpPr>
        <p:spPr bwMode="auto">
          <a:xfrm>
            <a:off x="-101600" y="-276999"/>
            <a:ext cx="12192000" cy="276999"/>
          </a:xfrm>
          <a:prstGeom prst="rect">
            <a:avLst/>
          </a:prstGeom>
          <a:noFill/>
        </p:spPr>
        <p:txBody>
          <a:bodyPr wrap="square" rtlCol="0">
            <a:spAutoFit/>
          </a:bodyPr>
          <a:lstStyle/>
          <a:p>
            <a:pPr>
              <a:defRPr/>
            </a:pPr>
            <a:r>
              <a:rPr lang="fr-FR" sz="1200">
                <a:solidFill>
                  <a:schemeClr val="bg1">
                    <a:lumMod val="50000"/>
                  </a:schemeClr>
                </a:solidFill>
              </a:rPr>
              <a:t>Disposition : Titre de section light</a:t>
            </a:r>
            <a:endParaRPr/>
          </a:p>
        </p:txBody>
      </p:sp>
      <p:pic>
        <p:nvPicPr>
          <p:cNvPr id="8" name="PATTERN 14"/>
          <p:cNvPicPr>
            <a:picLocks noChangeAspect="1"/>
          </p:cNvPicPr>
          <p:nvPr userDrawn="1"/>
        </p:nvPicPr>
        <p:blipFill>
          <a:blip r:embed="rId2"/>
          <a:srcRect l="3065" t="80145" r="2859" b="-12213"/>
          <a:stretch/>
        </p:blipFill>
        <p:spPr bwMode="auto">
          <a:xfrm>
            <a:off x="0" y="0"/>
            <a:ext cx="12192001" cy="974400"/>
          </a:xfrm>
          <a:prstGeom prst="rect">
            <a:avLst/>
          </a:prstGeom>
        </p:spPr>
      </p:pic>
      <p:sp>
        <p:nvSpPr>
          <p:cNvPr id="9" name="Espace réservé de la date 8"/>
          <p:cNvSpPr>
            <a:spLocks noGrp="1"/>
          </p:cNvSpPr>
          <p:nvPr>
            <p:ph type="dt" sz="half" idx="14"/>
          </p:nvPr>
        </p:nvSpPr>
        <p:spPr bwMode="auto"/>
        <p:txBody>
          <a:bodyPr/>
          <a:lstStyle/>
          <a:p>
            <a:pPr>
              <a:defRPr/>
            </a:pPr>
            <a:endParaRPr lang="fr-FR"/>
          </a:p>
        </p:txBody>
      </p:sp>
      <p:sp>
        <p:nvSpPr>
          <p:cNvPr id="10" name="Espace réservé du pied de page 9"/>
          <p:cNvSpPr>
            <a:spLocks noGrp="1"/>
          </p:cNvSpPr>
          <p:nvPr>
            <p:ph type="ftr" sz="quarter" idx="15"/>
          </p:nvPr>
        </p:nvSpPr>
        <p:spPr bwMode="auto"/>
        <p:txBody>
          <a:bodyPr/>
          <a:lstStyle/>
          <a:p>
            <a:pPr>
              <a:defRPr/>
            </a:pPr>
            <a:endParaRPr lang="fr-FR"/>
          </a:p>
        </p:txBody>
      </p:sp>
      <p:sp>
        <p:nvSpPr>
          <p:cNvPr id="11" name="Espace réservé du numéro de diapositive 10"/>
          <p:cNvSpPr>
            <a:spLocks noGrp="1"/>
          </p:cNvSpPr>
          <p:nvPr>
            <p:ph type="sldNum" sz="quarter" idx="16"/>
          </p:nvPr>
        </p:nvSpPr>
        <p:spPr bwMode="auto"/>
        <p:txBody>
          <a:bodyPr/>
          <a:lstStyle/>
          <a:p>
            <a:pPr>
              <a:defRPr/>
            </a:pPr>
            <a:fld id="{0CBC77A0-1F4E-42FF-9FFC-F45C3A64AF90}" type="slidenum">
              <a:rPr lang="fr-F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preserve="1" userDrawn="1">
  <p:cSld name="Titre de section Gris">
    <p:spTree>
      <p:nvGrpSpPr>
        <p:cNvPr id="1" name=""/>
        <p:cNvGrpSpPr/>
        <p:nvPr/>
      </p:nvGrpSpPr>
      <p:grpSpPr bwMode="auto">
        <a:xfrm>
          <a:off x="0" y="0"/>
          <a:ext cx="0" cy="0"/>
          <a:chOff x="0" y="0"/>
          <a:chExt cx="0" cy="0"/>
        </a:xfrm>
      </p:grpSpPr>
      <p:sp>
        <p:nvSpPr>
          <p:cNvPr id="7" name="Rectangle 6"/>
          <p:cNvSpPr/>
          <p:nvPr userDrawn="1"/>
        </p:nvSpPr>
        <p:spPr bwMode="auto">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2" name="Titre 1"/>
          <p:cNvSpPr>
            <a:spLocks noGrp="1"/>
          </p:cNvSpPr>
          <p:nvPr>
            <p:ph type="title" hasCustomPrompt="1"/>
          </p:nvPr>
        </p:nvSpPr>
        <p:spPr bwMode="auto">
          <a:xfrm>
            <a:off x="3709988" y="2171700"/>
            <a:ext cx="7750175" cy="2390775"/>
          </a:xfrm>
        </p:spPr>
        <p:txBody>
          <a:bodyPr anchor="b">
            <a:normAutofit/>
          </a:bodyPr>
          <a:lstStyle>
            <a:lvl1pPr>
              <a:defRPr sz="5400">
                <a:solidFill>
                  <a:schemeClr val="bg1"/>
                </a:solidFill>
              </a:defRPr>
            </a:lvl1pPr>
          </a:lstStyle>
          <a:p>
            <a:pPr>
              <a:defRPr/>
            </a:pPr>
            <a:r>
              <a:rPr lang="fr-FR"/>
              <a:t>Titre de la partie</a:t>
            </a:r>
            <a:endParaRPr/>
          </a:p>
        </p:txBody>
      </p:sp>
      <p:sp>
        <p:nvSpPr>
          <p:cNvPr id="3" name="Espace réservé du texte 2"/>
          <p:cNvSpPr>
            <a:spLocks noGrp="1"/>
          </p:cNvSpPr>
          <p:nvPr>
            <p:ph type="body" idx="1"/>
          </p:nvPr>
        </p:nvSpPr>
        <p:spPr bwMode="auto">
          <a:xfrm>
            <a:off x="3709988" y="4702628"/>
            <a:ext cx="7750175" cy="1387021"/>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defRPr/>
            </a:pPr>
            <a:r>
              <a:rPr lang="fr-FR"/>
              <a:t>Modifier les styles du texte du masque</a:t>
            </a:r>
            <a:endParaRPr/>
          </a:p>
        </p:txBody>
      </p:sp>
      <p:sp>
        <p:nvSpPr>
          <p:cNvPr id="4" name="Espace réservé de la date 3"/>
          <p:cNvSpPr>
            <a:spLocks noGrp="1"/>
          </p:cNvSpPr>
          <p:nvPr>
            <p:ph type="dt" sz="half" idx="10"/>
          </p:nvPr>
        </p:nvSpPr>
        <p:spPr bwMode="auto"/>
        <p:txBody>
          <a:bodyPr/>
          <a:lstStyle>
            <a:lvl1pPr>
              <a:defRPr>
                <a:solidFill>
                  <a:schemeClr val="bg1"/>
                </a:solidFill>
              </a:defRPr>
            </a:lvl1pPr>
          </a:lstStyle>
          <a:p>
            <a:pPr>
              <a:defRPr/>
            </a:pPr>
            <a:endParaRPr/>
          </a:p>
        </p:txBody>
      </p:sp>
      <p:sp>
        <p:nvSpPr>
          <p:cNvPr id="5" name="Espace réservé du pied de page 4"/>
          <p:cNvSpPr>
            <a:spLocks noGrp="1"/>
          </p:cNvSpPr>
          <p:nvPr>
            <p:ph type="ftr" sz="quarter" idx="11"/>
          </p:nvPr>
        </p:nvSpPr>
        <p:spPr bwMode="auto"/>
        <p:txBody>
          <a:bodyPr/>
          <a:lstStyle>
            <a:lvl1pPr>
              <a:defRPr>
                <a:solidFill>
                  <a:schemeClr val="bg1"/>
                </a:solidFill>
              </a:defRPr>
            </a:lvl1pPr>
          </a:lstStyle>
          <a:p>
            <a:pPr>
              <a:defRPr/>
            </a:pPr>
            <a:endParaRPr/>
          </a:p>
        </p:txBody>
      </p:sp>
      <p:sp>
        <p:nvSpPr>
          <p:cNvPr id="6" name="Espace réservé du numéro de diapositive 5"/>
          <p:cNvSpPr>
            <a:spLocks noGrp="1"/>
          </p:cNvSpPr>
          <p:nvPr>
            <p:ph type="sldNum" sz="quarter" idx="12"/>
          </p:nvPr>
        </p:nvSpPr>
        <p:spPr bwMode="auto"/>
        <p:txBody>
          <a:bodyPr/>
          <a:lstStyle>
            <a:lvl1pPr>
              <a:defRPr>
                <a:solidFill>
                  <a:schemeClr val="bg1"/>
                </a:solidFill>
              </a:defRPr>
            </a:lvl1pPr>
          </a:lstStyle>
          <a:p>
            <a:pPr>
              <a:defRPr/>
            </a:pPr>
            <a:fld id="{0CBC77A0-1F4E-42FF-9FFC-F45C3A64AF90}" type="slidenum">
              <a:rPr lang="fr-FR"/>
              <a:t>‹N°›</a:t>
            </a:fld>
            <a:endParaRPr lang="fr-FR"/>
          </a:p>
        </p:txBody>
      </p:sp>
      <p:sp>
        <p:nvSpPr>
          <p:cNvPr id="24" name="Espace réservé du texte 2"/>
          <p:cNvSpPr>
            <a:spLocks noGrp="1"/>
          </p:cNvSpPr>
          <p:nvPr>
            <p:ph type="body" idx="13" hasCustomPrompt="1"/>
          </p:nvPr>
        </p:nvSpPr>
        <p:spPr bwMode="auto">
          <a:xfrm>
            <a:off x="585788" y="2159000"/>
            <a:ext cx="2546350" cy="2673350"/>
          </a:xfrm>
        </p:spPr>
        <p:txBody>
          <a:bodyPr anchor="b">
            <a:noAutofit/>
          </a:bodyPr>
          <a:lstStyle>
            <a:lvl1pPr marL="0" indent="0" algn="r">
              <a:buNone/>
              <a:defRPr sz="13500">
                <a:solidFill>
                  <a:schemeClr val="tx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defRPr/>
            </a:pPr>
            <a:r>
              <a:rPr lang="fr-FR"/>
              <a:t>0</a:t>
            </a:r>
            <a:endParaRPr/>
          </a:p>
        </p:txBody>
      </p:sp>
      <p:sp>
        <p:nvSpPr>
          <p:cNvPr id="25" name="Rectangle 24"/>
          <p:cNvSpPr/>
          <p:nvPr userDrawn="1"/>
        </p:nvSpPr>
        <p:spPr bwMode="auto">
          <a:xfrm>
            <a:off x="3151189" y="3987800"/>
            <a:ext cx="349250" cy="3492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29" name="ZoneTexte 28"/>
          <p:cNvSpPr txBox="1"/>
          <p:nvPr userDrawn="1"/>
        </p:nvSpPr>
        <p:spPr bwMode="auto">
          <a:xfrm>
            <a:off x="-101600" y="-276999"/>
            <a:ext cx="12192000" cy="276999"/>
          </a:xfrm>
          <a:prstGeom prst="rect">
            <a:avLst/>
          </a:prstGeom>
          <a:noFill/>
        </p:spPr>
        <p:txBody>
          <a:bodyPr wrap="square" rtlCol="0">
            <a:spAutoFit/>
          </a:bodyPr>
          <a:lstStyle/>
          <a:p>
            <a:pPr>
              <a:defRPr/>
            </a:pPr>
            <a:r>
              <a:rPr lang="fr-FR" sz="1200">
                <a:solidFill>
                  <a:schemeClr val="bg1">
                    <a:lumMod val="50000"/>
                  </a:schemeClr>
                </a:solidFill>
              </a:rPr>
              <a:t>Disposition : Titre de section Gris</a:t>
            </a:r>
            <a:endParaRPr/>
          </a:p>
        </p:txBody>
      </p:sp>
      <p:pic>
        <p:nvPicPr>
          <p:cNvPr id="14" name="Logo CEA"/>
          <p:cNvPicPr>
            <a:picLocks noChangeAspect="1"/>
          </p:cNvPicPr>
          <p:nvPr userDrawn="1"/>
        </p:nvPicPr>
        <p:blipFill>
          <a:blip r:embed="rId2"/>
          <a:stretch/>
        </p:blipFill>
        <p:spPr bwMode="auto">
          <a:xfrm>
            <a:off x="257897" y="6343650"/>
            <a:ext cx="365991" cy="365991"/>
          </a:xfrm>
          <a:prstGeom prst="rect">
            <a:avLst/>
          </a:prstGeom>
        </p:spPr>
      </p:pic>
      <p:pic>
        <p:nvPicPr>
          <p:cNvPr id="15" name="PATTERN 14"/>
          <p:cNvPicPr>
            <a:picLocks noChangeAspect="1"/>
          </p:cNvPicPr>
          <p:nvPr userDrawn="1"/>
        </p:nvPicPr>
        <p:blipFill>
          <a:blip r:embed="rId3"/>
          <a:srcRect l="1642" t="81597" r="4284" b="-1066"/>
          <a:stretch/>
        </p:blipFill>
        <p:spPr bwMode="auto">
          <a:xfrm>
            <a:off x="0" y="0"/>
            <a:ext cx="12192001" cy="591852"/>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1.emf"/><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 name="Espace réservé du titre 1"/>
          <p:cNvSpPr>
            <a:spLocks noGrp="1"/>
          </p:cNvSpPr>
          <p:nvPr>
            <p:ph type="title"/>
          </p:nvPr>
        </p:nvSpPr>
        <p:spPr bwMode="auto">
          <a:xfrm>
            <a:off x="623888" y="314036"/>
            <a:ext cx="10836275" cy="871826"/>
          </a:xfrm>
          <a:prstGeom prst="rect">
            <a:avLst/>
          </a:prstGeom>
        </p:spPr>
        <p:txBody>
          <a:bodyPr vert="horz" lIns="91440" tIns="45720" rIns="91440" bIns="45720" rtlCol="0" anchor="t">
            <a:normAutofit/>
          </a:bodyPr>
          <a:lstStyle/>
          <a:p>
            <a:pPr>
              <a:defRPr/>
            </a:pPr>
            <a:r>
              <a:rPr lang="fr-FR"/>
              <a:t>Modifiez le style du titre</a:t>
            </a:r>
            <a:endParaRPr/>
          </a:p>
        </p:txBody>
      </p:sp>
      <p:sp>
        <p:nvSpPr>
          <p:cNvPr id="3" name="Espace réservé du texte 2"/>
          <p:cNvSpPr>
            <a:spLocks noGrp="1"/>
          </p:cNvSpPr>
          <p:nvPr>
            <p:ph type="body" idx="1"/>
          </p:nvPr>
        </p:nvSpPr>
        <p:spPr bwMode="auto">
          <a:xfrm>
            <a:off x="623888" y="1381125"/>
            <a:ext cx="10836275" cy="4532313"/>
          </a:xfrm>
          <a:prstGeom prst="rect">
            <a:avLst/>
          </a:prstGeom>
        </p:spPr>
        <p:txBody>
          <a:bodyPr vert="horz" lIns="91440" tIns="45720" rIns="91440" bIns="45720" rtlCol="0">
            <a:normAutofit/>
          </a:bodyPr>
          <a:lstStyle/>
          <a:p>
            <a:pPr lvl="0">
              <a:defRPr/>
            </a:pPr>
            <a:r>
              <a:rPr lang="fr-FR"/>
              <a:t>Cliquez pour 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p:txBody>
      </p:sp>
      <p:sp>
        <p:nvSpPr>
          <p:cNvPr id="4" name="Espace réservé de la date 3"/>
          <p:cNvSpPr>
            <a:spLocks noGrp="1"/>
          </p:cNvSpPr>
          <p:nvPr>
            <p:ph type="dt" sz="half" idx="2"/>
          </p:nvPr>
        </p:nvSpPr>
        <p:spPr bwMode="auto">
          <a:xfrm>
            <a:off x="9626600" y="6343650"/>
            <a:ext cx="10160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endParaRPr lang="fr-FR"/>
          </a:p>
        </p:txBody>
      </p:sp>
      <p:sp>
        <p:nvSpPr>
          <p:cNvPr id="5" name="Espace réservé du pied de page 4"/>
          <p:cNvSpPr>
            <a:spLocks noGrp="1"/>
          </p:cNvSpPr>
          <p:nvPr>
            <p:ph type="ftr" sz="quarter" idx="3"/>
          </p:nvPr>
        </p:nvSpPr>
        <p:spPr bwMode="auto">
          <a:xfrm>
            <a:off x="736600" y="6343650"/>
            <a:ext cx="8839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a:p>
        </p:txBody>
      </p:sp>
      <p:sp>
        <p:nvSpPr>
          <p:cNvPr id="6" name="Espace réservé du numéro de diapositive 5"/>
          <p:cNvSpPr>
            <a:spLocks noGrp="1"/>
          </p:cNvSpPr>
          <p:nvPr>
            <p:ph type="sldNum" sz="quarter" idx="4"/>
          </p:nvPr>
        </p:nvSpPr>
        <p:spPr bwMode="auto">
          <a:xfrm>
            <a:off x="10999334" y="6343650"/>
            <a:ext cx="693738" cy="365125"/>
          </a:xfrm>
          <a:prstGeom prst="rect">
            <a:avLst/>
          </a:prstGeom>
        </p:spPr>
        <p:txBody>
          <a:bodyPr vert="horz" lIns="91440" tIns="45720" rIns="91440" bIns="45720" rtlCol="0" anchor="ctr"/>
          <a:lstStyle>
            <a:lvl1pPr algn="r">
              <a:defRPr sz="1200" b="1">
                <a:solidFill>
                  <a:schemeClr val="tx2"/>
                </a:solidFill>
                <a:latin typeface="+mn-lt"/>
              </a:defRPr>
            </a:lvl1pPr>
          </a:lstStyle>
          <a:p>
            <a:pPr>
              <a:defRPr/>
            </a:pPr>
            <a:fld id="{0CBC77A0-1F4E-42FF-9FFC-F45C3A64AF90}" type="slidenum">
              <a:rPr lang="fr-FR"/>
              <a:t>‹N°›</a:t>
            </a:fld>
            <a:endParaRPr lang="fr-FR"/>
          </a:p>
        </p:txBody>
      </p:sp>
      <p:pic>
        <p:nvPicPr>
          <p:cNvPr id="8" name="Logo CEA">
            <a:extLst>
              <a:ext uri="{FF2B5EF4-FFF2-40B4-BE49-F238E27FC236}">
                <a16:creationId xmlns:a16="http://schemas.microsoft.com/office/drawing/2014/main" id="{87F05716-C695-E053-1C8E-FF8171756741}"/>
              </a:ext>
            </a:extLst>
          </p:cNvPr>
          <p:cNvPicPr>
            <a:picLocks noChangeAspect="1"/>
          </p:cNvPicPr>
          <p:nvPr userDrawn="1"/>
        </p:nvPicPr>
        <p:blipFill>
          <a:blip r:embed="rId39" cstate="screen">
            <a:extLst>
              <a:ext uri="{28A0092B-C50C-407E-A947-70E740481C1C}">
                <a14:useLocalDpi xmlns:a14="http://schemas.microsoft.com/office/drawing/2010/main"/>
              </a:ext>
            </a:extLst>
          </a:blip>
          <a:stretch>
            <a:fillRect/>
          </a:stretch>
        </p:blipFill>
        <p:spPr>
          <a:xfrm>
            <a:off x="257897" y="6343650"/>
            <a:ext cx="365991" cy="365991"/>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Lst>
  <p:hf hdr="0" ftr="0" dt="0"/>
  <p:txStyles>
    <p:titleStyle>
      <a:lvl1pPr algn="l" defTabSz="914400">
        <a:lnSpc>
          <a:spcPct val="90000"/>
        </a:lnSpc>
        <a:spcBef>
          <a:spcPts val="0"/>
        </a:spcBef>
        <a:buNone/>
        <a:defRPr sz="3200">
          <a:solidFill>
            <a:schemeClr val="tx2"/>
          </a:solidFill>
          <a:latin typeface="+mj-lt"/>
          <a:ea typeface="+mj-ea"/>
          <a:cs typeface="+mj-cs"/>
        </a:defRPr>
      </a:lvl1pPr>
    </p:titleStyle>
    <p:bodyStyle>
      <a:lvl1pPr marL="0" indent="0" algn="l" defTabSz="914400">
        <a:lnSpc>
          <a:spcPct val="100000"/>
        </a:lnSpc>
        <a:spcBef>
          <a:spcPts val="1200"/>
        </a:spcBef>
        <a:buClr>
          <a:schemeClr val="tx2"/>
        </a:buClr>
        <a:buSzPct val="90000"/>
        <a:buFont typeface="Arial"/>
        <a:buNone/>
        <a:defRPr sz="1800">
          <a:solidFill>
            <a:schemeClr val="tx1"/>
          </a:solidFill>
          <a:latin typeface="+mn-lt"/>
          <a:ea typeface="+mn-ea"/>
          <a:cs typeface="+mn-cs"/>
        </a:defRPr>
      </a:lvl1pPr>
      <a:lvl2pPr marL="266700" indent="-266700" algn="l" defTabSz="914400">
        <a:lnSpc>
          <a:spcPct val="100000"/>
        </a:lnSpc>
        <a:spcBef>
          <a:spcPts val="500"/>
        </a:spcBef>
        <a:buClr>
          <a:schemeClr val="tx2"/>
        </a:buClr>
        <a:buSzPct val="90000"/>
        <a:buFont typeface="Arial"/>
        <a:buChar char="■"/>
        <a:defRPr sz="1800">
          <a:solidFill>
            <a:schemeClr val="tx1"/>
          </a:solidFill>
          <a:latin typeface="+mn-lt"/>
          <a:ea typeface="+mn-ea"/>
          <a:cs typeface="+mn-cs"/>
        </a:defRPr>
      </a:lvl2pPr>
      <a:lvl3pPr marL="541338" indent="-274638" algn="l" defTabSz="914400">
        <a:lnSpc>
          <a:spcPct val="100000"/>
        </a:lnSpc>
        <a:spcBef>
          <a:spcPts val="500"/>
        </a:spcBef>
        <a:buSzPct val="90000"/>
        <a:buFont typeface="Arial"/>
        <a:buChar char="■"/>
        <a:defRPr sz="1800">
          <a:solidFill>
            <a:schemeClr val="tx1"/>
          </a:solidFill>
          <a:latin typeface="+mn-lt"/>
          <a:ea typeface="+mn-ea"/>
          <a:cs typeface="+mn-cs"/>
        </a:defRPr>
      </a:lvl3pPr>
      <a:lvl4pPr marL="808038" indent="-266700" algn="l" defTabSz="914400">
        <a:lnSpc>
          <a:spcPct val="100000"/>
        </a:lnSpc>
        <a:spcBef>
          <a:spcPts val="500"/>
        </a:spcBef>
        <a:buSzPct val="90000"/>
        <a:buFont typeface="Arial"/>
        <a:buChar char="■"/>
        <a:defRPr sz="1800">
          <a:solidFill>
            <a:schemeClr val="tx1"/>
          </a:solidFill>
          <a:latin typeface="+mn-lt"/>
          <a:ea typeface="+mn-ea"/>
          <a:cs typeface="+mn-cs"/>
        </a:defRPr>
      </a:lvl4pPr>
      <a:lvl5pPr marL="1074738" indent="-266700" algn="l" defTabSz="914400">
        <a:lnSpc>
          <a:spcPct val="100000"/>
        </a:lnSpc>
        <a:spcBef>
          <a:spcPts val="500"/>
        </a:spcBef>
        <a:buSzPct val="90000"/>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10.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9.png"/><Relationship Id="rId7" Type="http://schemas.openxmlformats.org/officeDocument/2006/relationships/image" Target="../media/image71.pn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46.jpeg"/><Relationship Id="rId5" Type="http://schemas.openxmlformats.org/officeDocument/2006/relationships/image" Target="../media/image27.png"/><Relationship Id="rId4" Type="http://schemas.openxmlformats.org/officeDocument/2006/relationships/image" Target="../media/image70.png"/><Relationship Id="rId9" Type="http://schemas.openxmlformats.org/officeDocument/2006/relationships/image" Target="../media/image7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2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5.jpeg"/><Relationship Id="rId5" Type="http://schemas.openxmlformats.org/officeDocument/2006/relationships/image" Target="../media/image7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45.png"/><Relationship Id="rId3" Type="http://schemas.openxmlformats.org/officeDocument/2006/relationships/image" Target="../media/image76.png"/><Relationship Id="rId7" Type="http://schemas.openxmlformats.org/officeDocument/2006/relationships/image" Target="../media/image80.png"/><Relationship Id="rId12" Type="http://schemas.openxmlformats.org/officeDocument/2006/relationships/image" Target="../media/image84.png"/><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79.png"/><Relationship Id="rId11" Type="http://schemas.openxmlformats.org/officeDocument/2006/relationships/image" Target="../media/image27.png"/><Relationship Id="rId5" Type="http://schemas.openxmlformats.org/officeDocument/2006/relationships/image" Target="../media/image78.png"/><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png"/></Relationships>
</file>

<file path=ppt/slides/_rels/slide13.xml.rels><?xml version="1.0" encoding="UTF-8" standalone="yes"?>
<Relationships xmlns="http://schemas.openxmlformats.org/package/2006/relationships"><Relationship Id="rId3" Type="http://schemas.openxmlformats.org/officeDocument/2006/relationships/image" Target="../media/image85.gif"/><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27.png"/><Relationship Id="rId5" Type="http://schemas.openxmlformats.org/officeDocument/2006/relationships/image" Target="../media/image87.gif"/><Relationship Id="rId4" Type="http://schemas.openxmlformats.org/officeDocument/2006/relationships/image" Target="../media/image86.gif"/></Relationships>
</file>

<file path=ppt/slides/_rels/slide1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notesSlide" Target="../notesSlides/notesSlide16.xml"/><Relationship Id="rId1" Type="http://schemas.openxmlformats.org/officeDocument/2006/relationships/slideLayout" Target="../slideLayouts/slideLayout21.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 Id="rId9" Type="http://schemas.openxmlformats.org/officeDocument/2006/relationships/image" Target="../media/image94.png"/></Relationships>
</file>

<file path=ppt/slides/_rels/slide17.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101.png"/><Relationship Id="rId18" Type="http://schemas.openxmlformats.org/officeDocument/2006/relationships/image" Target="../media/image104.png"/><Relationship Id="rId3" Type="http://schemas.openxmlformats.org/officeDocument/2006/relationships/slideLayout" Target="../slideLayouts/slideLayout11.xml"/><Relationship Id="rId7" Type="http://schemas.openxmlformats.org/officeDocument/2006/relationships/image" Target="../media/image95.png"/><Relationship Id="rId12" Type="http://schemas.openxmlformats.org/officeDocument/2006/relationships/image" Target="../media/image100.png"/><Relationship Id="rId17" Type="http://schemas.openxmlformats.org/officeDocument/2006/relationships/image" Target="../media/image103.png"/><Relationship Id="rId2" Type="http://schemas.openxmlformats.org/officeDocument/2006/relationships/video" Target="../media/media2.mp4"/><Relationship Id="rId16" Type="http://schemas.openxmlformats.org/officeDocument/2006/relationships/image" Target="../media/image970.png"/><Relationship Id="rId1" Type="http://schemas.microsoft.com/office/2007/relationships/media" Target="../media/media2.mp4"/><Relationship Id="rId6" Type="http://schemas.openxmlformats.org/officeDocument/2006/relationships/image" Target="../media/image58.png"/><Relationship Id="rId11" Type="http://schemas.openxmlformats.org/officeDocument/2006/relationships/image" Target="../media/image99.png"/><Relationship Id="rId5" Type="http://schemas.openxmlformats.org/officeDocument/2006/relationships/image" Target="../media/image27.png"/><Relationship Id="rId15" Type="http://schemas.openxmlformats.org/officeDocument/2006/relationships/image" Target="../media/image960.png"/><Relationship Id="rId10" Type="http://schemas.openxmlformats.org/officeDocument/2006/relationships/image" Target="../media/image98.png"/><Relationship Id="rId19" Type="http://schemas.openxmlformats.org/officeDocument/2006/relationships/image" Target="../media/image105.png"/><Relationship Id="rId4" Type="http://schemas.openxmlformats.org/officeDocument/2006/relationships/notesSlide" Target="../notesSlides/notesSlide17.xml"/><Relationship Id="rId9" Type="http://schemas.openxmlformats.org/officeDocument/2006/relationships/image" Target="../media/image97.png"/><Relationship Id="rId14" Type="http://schemas.openxmlformats.org/officeDocument/2006/relationships/image" Target="../media/image102.png"/></Relationships>
</file>

<file path=ppt/slides/_rels/slide1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notesSlide" Target="../notesSlides/notesSlide18.xml"/><Relationship Id="rId1" Type="http://schemas.openxmlformats.org/officeDocument/2006/relationships/slideLayout" Target="../slideLayouts/slideLayout11.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gif"/></Relationships>
</file>

<file path=ppt/slides/_rels/slide19.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11.png"/><Relationship Id="rId7" Type="http://schemas.openxmlformats.org/officeDocument/2006/relationships/image" Target="../media/image107.gif"/><Relationship Id="rId2" Type="http://schemas.openxmlformats.org/officeDocument/2006/relationships/notesSlide" Target="../notesSlides/notesSlide19.xml"/><Relationship Id="rId1" Type="http://schemas.openxmlformats.org/officeDocument/2006/relationships/slideLayout" Target="../slideLayouts/slideLayout11.xml"/><Relationship Id="rId6" Type="http://schemas.openxmlformats.org/officeDocument/2006/relationships/image" Target="../media/image114.gif"/><Relationship Id="rId11" Type="http://schemas.openxmlformats.org/officeDocument/2006/relationships/image" Target="../media/image27.png"/><Relationship Id="rId5" Type="http://schemas.openxmlformats.org/officeDocument/2006/relationships/image" Target="../media/image113.gif"/><Relationship Id="rId10" Type="http://schemas.openxmlformats.org/officeDocument/2006/relationships/image" Target="../media/image116.png"/><Relationship Id="rId4" Type="http://schemas.openxmlformats.org/officeDocument/2006/relationships/image" Target="../media/image112.png"/><Relationship Id="rId9" Type="http://schemas.openxmlformats.org/officeDocument/2006/relationships/image" Target="../media/image115.png"/></Relationships>
</file>

<file path=ppt/slides/_rels/slide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jpeg"/><Relationship Id="rId12" Type="http://schemas.openxmlformats.org/officeDocument/2006/relationships/image" Target="../media/image26.jpeg"/><Relationship Id="rId2" Type="http://schemas.openxmlformats.org/officeDocument/2006/relationships/notesSlide" Target="../notesSlides/notesSlide2.xml"/><Relationship Id="rId16" Type="http://schemas.microsoft.com/office/2007/relationships/hdphoto" Target="../media/hdphoto1.wdp"/><Relationship Id="rId1" Type="http://schemas.openxmlformats.org/officeDocument/2006/relationships/slideLayout" Target="../slideLayouts/slideLayout11.xml"/><Relationship Id="rId6" Type="http://schemas.openxmlformats.org/officeDocument/2006/relationships/image" Target="../media/image20.jpeg"/><Relationship Id="rId11" Type="http://schemas.openxmlformats.org/officeDocument/2006/relationships/image" Target="../media/image25.png"/><Relationship Id="rId5" Type="http://schemas.openxmlformats.org/officeDocument/2006/relationships/image" Target="../media/image19.emf"/><Relationship Id="rId15" Type="http://schemas.openxmlformats.org/officeDocument/2006/relationships/image" Target="../media/image29.png"/><Relationship Id="rId10" Type="http://schemas.openxmlformats.org/officeDocument/2006/relationships/image" Target="../media/image24.png"/><Relationship Id="rId4" Type="http://schemas.openxmlformats.org/officeDocument/2006/relationships/image" Target="../media/image18.jpeg"/><Relationship Id="rId9" Type="http://schemas.openxmlformats.org/officeDocument/2006/relationships/image" Target="../media/image23.png"/><Relationship Id="rId14" Type="http://schemas.openxmlformats.org/officeDocument/2006/relationships/image" Target="../media/image28.png"/></Relationships>
</file>

<file path=ppt/slides/_rels/slide20.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27.png"/><Relationship Id="rId7" Type="http://schemas.openxmlformats.org/officeDocument/2006/relationships/image" Target="../media/image119.png"/><Relationship Id="rId12" Type="http://schemas.openxmlformats.org/officeDocument/2006/relationships/image" Target="../media/image122.png"/><Relationship Id="rId2" Type="http://schemas.openxmlformats.org/officeDocument/2006/relationships/notesSlide" Target="../notesSlides/notesSlide20.xml"/><Relationship Id="rId1" Type="http://schemas.openxmlformats.org/officeDocument/2006/relationships/slideLayout" Target="../slideLayouts/slideLayout11.xml"/><Relationship Id="rId6" Type="http://schemas.openxmlformats.org/officeDocument/2006/relationships/image" Target="../media/image118.png"/><Relationship Id="rId11" Type="http://schemas.openxmlformats.org/officeDocument/2006/relationships/image" Target="../media/image121.png"/><Relationship Id="rId5" Type="http://schemas.openxmlformats.org/officeDocument/2006/relationships/image" Target="../media/image117.gif"/><Relationship Id="rId10" Type="http://schemas.openxmlformats.org/officeDocument/2006/relationships/image" Target="../media/image1160.png"/><Relationship Id="rId4" Type="http://schemas.openxmlformats.org/officeDocument/2006/relationships/image" Target="../media/image106.png"/><Relationship Id="rId9" Type="http://schemas.openxmlformats.org/officeDocument/2006/relationships/image" Target="../media/image1150.png"/></Relationships>
</file>

<file path=ppt/slides/_rels/slide21.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06.png"/><Relationship Id="rId7" Type="http://schemas.openxmlformats.org/officeDocument/2006/relationships/image" Target="../media/image120.png"/><Relationship Id="rId12"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11.xml"/><Relationship Id="rId6" Type="http://schemas.openxmlformats.org/officeDocument/2006/relationships/image" Target="../media/image119.png"/><Relationship Id="rId11" Type="http://schemas.openxmlformats.org/officeDocument/2006/relationships/image" Target="../media/image124.png"/><Relationship Id="rId5" Type="http://schemas.openxmlformats.org/officeDocument/2006/relationships/image" Target="../media/image118.png"/><Relationship Id="rId10" Type="http://schemas.openxmlformats.org/officeDocument/2006/relationships/image" Target="../media/image123.png"/><Relationship Id="rId4" Type="http://schemas.openxmlformats.org/officeDocument/2006/relationships/image" Target="../media/image117.gif"/><Relationship Id="rId9" Type="http://schemas.openxmlformats.org/officeDocument/2006/relationships/image" Target="../media/image122.png"/></Relationships>
</file>

<file path=ppt/slides/_rels/slide22.xml.rels><?xml version="1.0" encoding="UTF-8" standalone="yes"?>
<Relationships xmlns="http://schemas.openxmlformats.org/package/2006/relationships"><Relationship Id="rId8" Type="http://schemas.openxmlformats.org/officeDocument/2006/relationships/image" Target="../media/image130.png"/><Relationship Id="rId13" Type="http://schemas.openxmlformats.org/officeDocument/2006/relationships/image" Target="../media/image133.png"/><Relationship Id="rId3" Type="http://schemas.openxmlformats.org/officeDocument/2006/relationships/image" Target="../media/image125.png"/><Relationship Id="rId7" Type="http://schemas.openxmlformats.org/officeDocument/2006/relationships/image" Target="../media/image129.emf"/><Relationship Id="rId12" Type="http://schemas.microsoft.com/office/2007/relationships/hdphoto" Target="../media/hdphoto5.wdp"/><Relationship Id="rId17" Type="http://schemas.openxmlformats.org/officeDocument/2006/relationships/image" Target="../media/image27.png"/><Relationship Id="rId2" Type="http://schemas.openxmlformats.org/officeDocument/2006/relationships/notesSlide" Target="../notesSlides/notesSlide22.xml"/><Relationship Id="rId16" Type="http://schemas.openxmlformats.org/officeDocument/2006/relationships/image" Target="../media/image135.png"/><Relationship Id="rId1" Type="http://schemas.openxmlformats.org/officeDocument/2006/relationships/slideLayout" Target="../slideLayouts/slideLayout11.xml"/><Relationship Id="rId6" Type="http://schemas.openxmlformats.org/officeDocument/2006/relationships/image" Target="../media/image128.jpeg"/><Relationship Id="rId11" Type="http://schemas.openxmlformats.org/officeDocument/2006/relationships/image" Target="../media/image132.png"/><Relationship Id="rId5" Type="http://schemas.openxmlformats.org/officeDocument/2006/relationships/image" Target="../media/image127.png"/><Relationship Id="rId15" Type="http://schemas.openxmlformats.org/officeDocument/2006/relationships/image" Target="../media/image134.png"/><Relationship Id="rId10" Type="http://schemas.microsoft.com/office/2007/relationships/hdphoto" Target="../media/hdphoto4.wdp"/><Relationship Id="rId4" Type="http://schemas.openxmlformats.org/officeDocument/2006/relationships/image" Target="../media/image126.png"/><Relationship Id="rId9" Type="http://schemas.openxmlformats.org/officeDocument/2006/relationships/image" Target="../media/image131.png"/><Relationship Id="rId14" Type="http://schemas.microsoft.com/office/2007/relationships/hdphoto" Target="../media/hdphoto6.wdp"/></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8" Type="http://schemas.openxmlformats.org/officeDocument/2006/relationships/image" Target="../media/image136.png"/><Relationship Id="rId13" Type="http://schemas.openxmlformats.org/officeDocument/2006/relationships/image" Target="../media/image46.jpeg"/><Relationship Id="rId3" Type="http://schemas.openxmlformats.org/officeDocument/2006/relationships/image" Target="../media/image27.png"/><Relationship Id="rId7" Type="http://schemas.openxmlformats.org/officeDocument/2006/relationships/image" Target="../media/image82.png"/><Relationship Id="rId12" Type="http://schemas.openxmlformats.org/officeDocument/2006/relationships/image" Target="../media/image59.gif"/><Relationship Id="rId2" Type="http://schemas.openxmlformats.org/officeDocument/2006/relationships/notesSlide" Target="../notesSlides/notesSlide24.xml"/><Relationship Id="rId16" Type="http://schemas.openxmlformats.org/officeDocument/2006/relationships/image" Target="../media/image140.png"/><Relationship Id="rId1" Type="http://schemas.openxmlformats.org/officeDocument/2006/relationships/slideLayout" Target="../slideLayouts/slideLayout11.xml"/><Relationship Id="rId6" Type="http://schemas.openxmlformats.org/officeDocument/2006/relationships/image" Target="../media/image80.png"/><Relationship Id="rId11" Type="http://schemas.openxmlformats.org/officeDocument/2006/relationships/image" Target="../media/image58.png"/><Relationship Id="rId5" Type="http://schemas.openxmlformats.org/officeDocument/2006/relationships/image" Target="../media/image75.jpeg"/><Relationship Id="rId15" Type="http://schemas.openxmlformats.org/officeDocument/2006/relationships/image" Target="../media/image139.png"/><Relationship Id="rId10" Type="http://schemas.openxmlformats.org/officeDocument/2006/relationships/image" Target="../media/image57.png"/><Relationship Id="rId4" Type="http://schemas.openxmlformats.org/officeDocument/2006/relationships/image" Target="../media/image81.png"/><Relationship Id="rId9" Type="http://schemas.openxmlformats.org/officeDocument/2006/relationships/image" Target="../media/image137.png"/><Relationship Id="rId14" Type="http://schemas.openxmlformats.org/officeDocument/2006/relationships/image" Target="../media/image138.png"/></Relationships>
</file>

<file path=ppt/slides/_rels/slide25.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141.png"/><Relationship Id="rId7"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11.xml"/><Relationship Id="rId6" Type="http://schemas.openxmlformats.org/officeDocument/2006/relationships/image" Target="../media/image27.png"/><Relationship Id="rId5" Type="http://schemas.openxmlformats.org/officeDocument/2006/relationships/image" Target="../media/image57.png"/><Relationship Id="rId4" Type="http://schemas.openxmlformats.org/officeDocument/2006/relationships/image" Target="../media/image142.png"/></Relationships>
</file>

<file path=ppt/slides/_rels/slide3.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9.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8.png"/><Relationship Id="rId2" Type="http://schemas.openxmlformats.org/officeDocument/2006/relationships/notesSlide" Target="../notesSlides/notesSlide3.xml"/><Relationship Id="rId16" Type="http://schemas.openxmlformats.org/officeDocument/2006/relationships/image" Target="../media/image27.png"/><Relationship Id="rId1" Type="http://schemas.openxmlformats.org/officeDocument/2006/relationships/slideLayout" Target="../slideLayouts/slideLayout11.xml"/><Relationship Id="rId6" Type="http://schemas.openxmlformats.org/officeDocument/2006/relationships/image" Target="../media/image33.png"/><Relationship Id="rId11" Type="http://schemas.openxmlformats.org/officeDocument/2006/relationships/image" Target="../media/image37.png"/><Relationship Id="rId5" Type="http://schemas.openxmlformats.org/officeDocument/2006/relationships/image" Target="../media/image32.png"/><Relationship Id="rId15" Type="http://schemas.openxmlformats.org/officeDocument/2006/relationships/image" Target="../media/image41.png"/><Relationship Id="rId10" Type="http://schemas.openxmlformats.org/officeDocument/2006/relationships/image" Target="../media/image22.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0.png"/></Relationships>
</file>

<file path=ppt/slides/_rels/slide4.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2.png"/><Relationship Id="rId7"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3" Type="http://schemas.openxmlformats.org/officeDocument/2006/relationships/image" Target="../media/image47.png"/><Relationship Id="rId7" Type="http://schemas.microsoft.com/office/2007/relationships/hdphoto" Target="../media/hdphoto2.wdp"/><Relationship Id="rId12" Type="http://schemas.openxmlformats.org/officeDocument/2006/relationships/image" Target="../media/image55.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50.png"/><Relationship Id="rId11" Type="http://schemas.openxmlformats.org/officeDocument/2006/relationships/image" Target="../media/image54.png"/><Relationship Id="rId5" Type="http://schemas.openxmlformats.org/officeDocument/2006/relationships/image" Target="../media/image49.png"/><Relationship Id="rId15" Type="http://schemas.openxmlformats.org/officeDocument/2006/relationships/image" Target="../media/image27.png"/><Relationship Id="rId10" Type="http://schemas.openxmlformats.org/officeDocument/2006/relationships/image" Target="../media/image53.png"/><Relationship Id="rId4" Type="http://schemas.openxmlformats.org/officeDocument/2006/relationships/image" Target="../media/image48.jpeg"/><Relationship Id="rId9" Type="http://schemas.openxmlformats.org/officeDocument/2006/relationships/image" Target="../media/image52.png"/><Relationship Id="rId1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59.gif"/><Relationship Id="rId5" Type="http://schemas.openxmlformats.org/officeDocument/2006/relationships/image" Target="../media/image58.png"/><Relationship Id="rId4" Type="http://schemas.openxmlformats.org/officeDocument/2006/relationships/image" Target="../media/image46.jpe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0.png"/><Relationship Id="rId7" Type="http://schemas.openxmlformats.org/officeDocument/2006/relationships/image" Target="../media/image63.pn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62.png"/><Relationship Id="rId5" Type="http://schemas.openxmlformats.org/officeDocument/2006/relationships/image" Target="../media/image650.png"/><Relationship Id="rId4" Type="http://schemas.openxmlformats.org/officeDocument/2006/relationships/image" Target="../media/image61.png"/><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68.pn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23888" y="2654299"/>
            <a:ext cx="10872712" cy="1587501"/>
          </a:xfrm>
        </p:spPr>
        <p:txBody>
          <a:bodyPr>
            <a:normAutofit/>
          </a:bodyPr>
          <a:lstStyle/>
          <a:p>
            <a:pPr algn="ctr"/>
            <a:r>
              <a:rPr lang="en-US" dirty="0"/>
              <a:t>Two-scale finite element simulations for UT inspection of micro-structured materials in CIVA</a:t>
            </a:r>
          </a:p>
        </p:txBody>
      </p:sp>
      <p:sp>
        <p:nvSpPr>
          <p:cNvPr id="3" name="Sous-titre 2"/>
          <p:cNvSpPr>
            <a:spLocks noGrp="1"/>
          </p:cNvSpPr>
          <p:nvPr>
            <p:ph type="subTitle" idx="1"/>
          </p:nvPr>
        </p:nvSpPr>
        <p:spPr>
          <a:xfrm>
            <a:off x="623888" y="4364670"/>
            <a:ext cx="10872712" cy="1655762"/>
          </a:xfrm>
        </p:spPr>
        <p:txBody>
          <a:bodyPr>
            <a:normAutofit/>
          </a:bodyPr>
          <a:lstStyle/>
          <a:p>
            <a:pPr algn="ctr"/>
            <a:r>
              <a:rPr lang="fr-FR" sz="1800" u="sng" dirty="0" smtClean="0"/>
              <a:t>Edouard </a:t>
            </a:r>
            <a:r>
              <a:rPr lang="fr-FR" sz="1800" u="sng" dirty="0" err="1" smtClean="0"/>
              <a:t>Demaldent</a:t>
            </a:r>
            <a:r>
              <a:rPr lang="fr-FR" sz="1800" dirty="0" smtClean="0"/>
              <a:t>, Nicolas </a:t>
            </a:r>
            <a:r>
              <a:rPr lang="fr-FR" sz="1800" dirty="0" err="1" smtClean="0"/>
              <a:t>Leymarie</a:t>
            </a:r>
            <a:r>
              <a:rPr lang="fr-FR" sz="1800" dirty="0" smtClean="0"/>
              <a:t>, Vincent Dorval, Alexandre </a:t>
            </a:r>
            <a:r>
              <a:rPr lang="fr-FR" sz="1800" dirty="0"/>
              <a:t>Imperiale, Thibaud </a:t>
            </a:r>
            <a:r>
              <a:rPr lang="fr-FR" sz="1800" dirty="0" smtClean="0"/>
              <a:t>Fortuna</a:t>
            </a:r>
          </a:p>
          <a:p>
            <a:pPr algn="ctr"/>
            <a:r>
              <a:rPr lang="fr-FR" sz="1800" dirty="0"/>
              <a:t>Université Paris-Saclay, CEA, List, F-91120, Palaiseau, France</a:t>
            </a:r>
            <a:endParaRPr lang="en-US" sz="1800" dirty="0"/>
          </a:p>
        </p:txBody>
      </p:sp>
      <p:pic>
        <p:nvPicPr>
          <p:cNvPr id="6" name="Image 5" descr="Une image contenant texte, capture d’écran&#10;&#10;Description générée automatiquement">
            <a:extLst>
              <a:ext uri="{FF2B5EF4-FFF2-40B4-BE49-F238E27FC236}">
                <a16:creationId xmlns:a16="http://schemas.microsoft.com/office/drawing/2014/main" id="{EAAD735E-14E6-0674-360A-31857A674C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07968" y="5581195"/>
            <a:ext cx="6384032" cy="1276805"/>
          </a:xfrm>
          <a:prstGeom prst="rect">
            <a:avLst/>
          </a:prstGeom>
        </p:spPr>
      </p:pic>
      <p:grpSp>
        <p:nvGrpSpPr>
          <p:cNvPr id="7" name="Groupe 6"/>
          <p:cNvGrpSpPr/>
          <p:nvPr/>
        </p:nvGrpSpPr>
        <p:grpSpPr>
          <a:xfrm>
            <a:off x="6168008" y="648648"/>
            <a:ext cx="3096344" cy="1944216"/>
            <a:chOff x="6528048" y="909989"/>
            <a:chExt cx="3096344" cy="1944216"/>
          </a:xfrm>
        </p:grpSpPr>
        <p:pic>
          <p:nvPicPr>
            <p:cNvPr id="1026" name="Picture 2" descr="Free download EDF Energy logo | Energy logo, Vector logo, ? logo"/>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8334" b="28886"/>
            <a:stretch/>
          </p:blipFill>
          <p:spPr bwMode="auto">
            <a:xfrm>
              <a:off x="6960096" y="1614136"/>
              <a:ext cx="2232248" cy="95492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à coins arrondis 4"/>
            <p:cNvSpPr/>
            <p:nvPr/>
          </p:nvSpPr>
          <p:spPr bwMode="auto">
            <a:xfrm>
              <a:off x="6528048" y="909989"/>
              <a:ext cx="3096344" cy="1944216"/>
            </a:xfrm>
            <a:prstGeom prst="roundRect">
              <a:avLst/>
            </a:prstGeom>
            <a:noFill/>
            <a:ln w="50800">
              <a:solidFill>
                <a:srgbClr val="FF57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ZoneTexte 3"/>
            <p:cNvSpPr txBox="1"/>
            <p:nvPr/>
          </p:nvSpPr>
          <p:spPr>
            <a:xfrm>
              <a:off x="6528048" y="961408"/>
              <a:ext cx="3096344" cy="646331"/>
            </a:xfrm>
            <a:prstGeom prst="rect">
              <a:avLst/>
            </a:prstGeom>
            <a:noFill/>
          </p:spPr>
          <p:txBody>
            <a:bodyPr wrap="square" rtlCol="0">
              <a:spAutoFit/>
            </a:bodyPr>
            <a:lstStyle/>
            <a:p>
              <a:pPr algn="ctr"/>
              <a:r>
                <a:rPr lang="fr-FR" dirty="0" err="1" smtClean="0"/>
                <a:t>Nuclear</a:t>
              </a:r>
              <a:r>
                <a:rPr lang="fr-FR" dirty="0" smtClean="0"/>
                <a:t> applications in collaboration </a:t>
              </a:r>
              <a:r>
                <a:rPr lang="fr-FR" dirty="0" err="1" smtClean="0"/>
                <a:t>with</a:t>
              </a:r>
              <a:endParaRPr lang="fr-FR" dirty="0" smtClean="0"/>
            </a:p>
          </p:txBody>
        </p:sp>
      </p:grpSp>
    </p:spTree>
    <p:extLst>
      <p:ext uri="{BB962C8B-B14F-4D97-AF65-F5344CB8AC3E}">
        <p14:creationId xmlns:p14="http://schemas.microsoft.com/office/powerpoint/2010/main" val="344449737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 20"/>
          <p:cNvPicPr>
            <a:picLocks noChangeAspect="1"/>
          </p:cNvPicPr>
          <p:nvPr/>
        </p:nvPicPr>
        <p:blipFill rotWithShape="1">
          <a:blip r:embed="rId3"/>
          <a:srcRect l="1229" t="21667" r="3939" b="33569"/>
          <a:stretch/>
        </p:blipFill>
        <p:spPr>
          <a:xfrm>
            <a:off x="7095101" y="1300522"/>
            <a:ext cx="3876194" cy="3042664"/>
          </a:xfrm>
          <a:prstGeom prst="rect">
            <a:avLst/>
          </a:prstGeom>
        </p:spPr>
      </p:pic>
      <p:pic>
        <p:nvPicPr>
          <p:cNvPr id="24" name="Image 23"/>
          <p:cNvPicPr>
            <a:picLocks noChangeAspect="1"/>
          </p:cNvPicPr>
          <p:nvPr/>
        </p:nvPicPr>
        <p:blipFill>
          <a:blip r:embed="rId4"/>
          <a:stretch>
            <a:fillRect/>
          </a:stretch>
        </p:blipFill>
        <p:spPr>
          <a:xfrm>
            <a:off x="9618829" y="710994"/>
            <a:ext cx="930835" cy="397156"/>
          </a:xfrm>
          <a:prstGeom prst="rect">
            <a:avLst/>
          </a:prstGeom>
        </p:spPr>
      </p:pic>
      <p:sp>
        <p:nvSpPr>
          <p:cNvPr id="7" name="Espace réservé du contenu 6">
            <a:extLst>
              <a:ext uri="{FF2B5EF4-FFF2-40B4-BE49-F238E27FC236}">
                <a16:creationId xmlns:a16="http://schemas.microsoft.com/office/drawing/2014/main" id="{69904E05-C7BF-272F-1F49-76572513FD57}"/>
              </a:ext>
            </a:extLst>
          </p:cNvPr>
          <p:cNvSpPr>
            <a:spLocks noGrp="1"/>
          </p:cNvSpPr>
          <p:nvPr>
            <p:ph idx="1"/>
          </p:nvPr>
        </p:nvSpPr>
        <p:spPr>
          <a:xfrm>
            <a:off x="262800" y="2160000"/>
            <a:ext cx="6985328" cy="3367775"/>
          </a:xfrm>
        </p:spPr>
        <p:txBody>
          <a:bodyPr>
            <a:normAutofit/>
          </a:bodyPr>
          <a:lstStyle/>
          <a:p>
            <a:pPr lvl="1">
              <a:buClr>
                <a:srgbClr val="FF0000"/>
              </a:buClr>
              <a:buSzPct val="120000"/>
              <a:buFont typeface="Wingdings" panose="05000000000000000000" pitchFamily="2" charset="2"/>
              <a:buChar char="§"/>
            </a:pPr>
            <a:r>
              <a:rPr lang="en-GB" sz="2000" dirty="0" smtClean="0"/>
              <a:t>Viscoelastic quasi-hexagonal effective material </a:t>
            </a:r>
          </a:p>
          <a:p>
            <a:pPr lvl="1">
              <a:buClr>
                <a:srgbClr val="FF0000"/>
              </a:buClr>
              <a:buSzPct val="120000"/>
              <a:buFont typeface="Wingdings" panose="05000000000000000000" pitchFamily="2" charset="2"/>
              <a:buChar char="§"/>
            </a:pPr>
            <a:r>
              <a:rPr lang="en-GB" sz="2000" dirty="0" smtClean="0"/>
              <a:t>Anisotropy direction ~ grain </a:t>
            </a:r>
            <a:r>
              <a:rPr lang="en-GB" sz="2000" dirty="0" err="1" smtClean="0"/>
              <a:t>elong</a:t>
            </a:r>
            <a:r>
              <a:rPr lang="en-GB" sz="2000" dirty="0" smtClean="0"/>
              <a:t>. axis</a:t>
            </a:r>
          </a:p>
          <a:p>
            <a:pPr lvl="1">
              <a:buClr>
                <a:srgbClr val="FF0000"/>
              </a:buClr>
              <a:buSzPct val="120000"/>
              <a:buFont typeface="Wingdings" panose="05000000000000000000" pitchFamily="2" charset="2"/>
              <a:buChar char="§"/>
            </a:pPr>
            <a:r>
              <a:rPr lang="en-GB" sz="2000" dirty="0" smtClean="0"/>
              <a:t>2D grain orientation variation in multi-pass welds</a:t>
            </a:r>
          </a:p>
          <a:p>
            <a:pPr lvl="1">
              <a:buClr>
                <a:srgbClr val="FF0000"/>
              </a:buClr>
              <a:buSzPct val="120000"/>
              <a:buFont typeface="Wingdings" panose="05000000000000000000" pitchFamily="2" charset="2"/>
              <a:buChar char="§"/>
            </a:pPr>
            <a:r>
              <a:rPr lang="en-GB" sz="2000" dirty="0" smtClean="0"/>
              <a:t>Scalar angle grid data [MINA]</a:t>
            </a:r>
          </a:p>
          <a:p>
            <a:pPr lvl="1">
              <a:buClr>
                <a:srgbClr val="FF0000"/>
              </a:buClr>
              <a:buSzPct val="120000"/>
              <a:buFont typeface="Wingdings" panose="05000000000000000000" pitchFamily="2" charset="2"/>
              <a:buChar char="§"/>
            </a:pPr>
            <a:r>
              <a:rPr lang="en-GB" sz="2000" dirty="0" smtClean="0"/>
              <a:t>Smooth </a:t>
            </a:r>
            <a:r>
              <a:rPr lang="en-GB" sz="2000" dirty="0"/>
              <a:t>interpolation </a:t>
            </a:r>
            <a:r>
              <a:rPr lang="en-GB" sz="2000" dirty="0" smtClean="0"/>
              <a:t>[CIVA]</a:t>
            </a:r>
          </a:p>
          <a:p>
            <a:pPr lvl="1"/>
            <a:endParaRPr lang="da-DK" sz="2000" dirty="0"/>
          </a:p>
          <a:p>
            <a:pPr lvl="1"/>
            <a:endParaRPr lang="da-DK" sz="2000" dirty="0" smtClean="0"/>
          </a:p>
          <a:p>
            <a:pPr lvl="1"/>
            <a:endParaRPr lang="da-DK" sz="2000" dirty="0"/>
          </a:p>
          <a:p>
            <a:pPr lvl="1"/>
            <a:endParaRPr lang="da-DK" sz="2000" dirty="0" smtClean="0"/>
          </a:p>
          <a:p>
            <a:pPr marL="0" lvl="1" indent="0">
              <a:buNone/>
            </a:pPr>
            <a:endParaRPr lang="da-DK" sz="2000" dirty="0"/>
          </a:p>
          <a:p>
            <a:pPr marL="0" lvl="1" indent="0">
              <a:buNone/>
            </a:pPr>
            <a:endParaRPr lang="da-DK" sz="2000" dirty="0" smtClean="0"/>
          </a:p>
          <a:p>
            <a:pPr marL="0" lvl="1" indent="0">
              <a:buNone/>
            </a:pPr>
            <a:endParaRPr lang="da-DK" sz="2000" dirty="0" smtClean="0"/>
          </a:p>
          <a:p>
            <a:pPr lvl="1"/>
            <a:endParaRPr lang="da-DK" sz="2000" dirty="0" smtClean="0"/>
          </a:p>
        </p:txBody>
      </p:sp>
      <p:sp>
        <p:nvSpPr>
          <p:cNvPr id="6" name="Titre 5">
            <a:extLst>
              <a:ext uri="{FF2B5EF4-FFF2-40B4-BE49-F238E27FC236}">
                <a16:creationId xmlns:a16="http://schemas.microsoft.com/office/drawing/2014/main" id="{91AE047D-F51A-E955-9889-3B1336B75E09}"/>
              </a:ext>
            </a:extLst>
          </p:cNvPr>
          <p:cNvSpPr>
            <a:spLocks noGrp="1"/>
          </p:cNvSpPr>
          <p:nvPr>
            <p:ph type="title"/>
          </p:nvPr>
        </p:nvSpPr>
        <p:spPr/>
        <p:txBody>
          <a:bodyPr>
            <a:normAutofit/>
          </a:bodyPr>
          <a:lstStyle/>
          <a:p>
            <a:r>
              <a:rPr lang="en-US" dirty="0" smtClean="0"/>
              <a:t>Custom GUI tools – Weld description</a:t>
            </a:r>
            <a:endParaRPr lang="en-US" dirty="0"/>
          </a:p>
        </p:txBody>
      </p:sp>
      <p:sp>
        <p:nvSpPr>
          <p:cNvPr id="9" name="Espace réservé du numéro de diapositive 8"/>
          <p:cNvSpPr>
            <a:spLocks noGrp="1"/>
          </p:cNvSpPr>
          <p:nvPr>
            <p:ph type="sldNum" sz="quarter" idx="12"/>
          </p:nvPr>
        </p:nvSpPr>
        <p:spPr/>
        <p:txBody>
          <a:bodyPr/>
          <a:lstStyle/>
          <a:p>
            <a:pPr>
              <a:defRPr/>
            </a:pPr>
            <a:fld id="{0CBC77A0-1F4E-42FF-9FFC-F45C3A64AF90}" type="slidenum">
              <a:rPr lang="fr-FR" smtClean="0"/>
              <a:t>10</a:t>
            </a:fld>
            <a:endParaRPr lang="fr-FR"/>
          </a:p>
        </p:txBody>
      </p:sp>
      <p:grpSp>
        <p:nvGrpSpPr>
          <p:cNvPr id="3" name="Groupe 2"/>
          <p:cNvGrpSpPr/>
          <p:nvPr/>
        </p:nvGrpSpPr>
        <p:grpSpPr>
          <a:xfrm>
            <a:off x="400954" y="4417737"/>
            <a:ext cx="5695046" cy="1110037"/>
            <a:chOff x="400954" y="4417737"/>
            <a:chExt cx="5695046" cy="1110037"/>
          </a:xfrm>
        </p:grpSpPr>
        <p:sp>
          <p:nvSpPr>
            <p:cNvPr id="2" name="Rectangle à coins arrondis 1"/>
            <p:cNvSpPr/>
            <p:nvPr/>
          </p:nvSpPr>
          <p:spPr bwMode="auto">
            <a:xfrm>
              <a:off x="400954" y="4417737"/>
              <a:ext cx="5695046" cy="1090663"/>
            </a:xfrm>
            <a:prstGeom prst="roundRect">
              <a:avLst/>
            </a:prstGeom>
            <a:solidFill>
              <a:srgbClr val="92D050">
                <a:alpha val="20000"/>
              </a:srgbClr>
            </a:solid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Espace réservé du contenu 6">
              <a:extLst>
                <a:ext uri="{FF2B5EF4-FFF2-40B4-BE49-F238E27FC236}">
                  <a16:creationId xmlns:a16="http://schemas.microsoft.com/office/drawing/2014/main" id="{69904E05-C7BF-272F-1F49-76572513FD57}"/>
                </a:ext>
              </a:extLst>
            </p:cNvPr>
            <p:cNvSpPr txBox="1">
              <a:spLocks/>
            </p:cNvSpPr>
            <p:nvPr/>
          </p:nvSpPr>
          <p:spPr bwMode="auto">
            <a:xfrm>
              <a:off x="400954" y="4437111"/>
              <a:ext cx="5695046" cy="1090663"/>
            </a:xfrm>
            <a:prstGeom prst="rect">
              <a:avLst/>
            </a:prstGeom>
            <a:noFill/>
            <a:ln w="50800">
              <a:noFill/>
            </a:ln>
          </p:spPr>
          <p:txBody>
            <a:bodyPr vert="horz" lIns="91440" tIns="45720" rIns="91440" bIns="45720" rtlCol="0">
              <a:normAutofit/>
            </a:bodyPr>
            <a:lstStyle>
              <a:lvl1pPr marL="0" indent="0" algn="l" defTabSz="914400">
                <a:lnSpc>
                  <a:spcPct val="100000"/>
                </a:lnSpc>
                <a:spcBef>
                  <a:spcPts val="1200"/>
                </a:spcBef>
                <a:buClr>
                  <a:schemeClr val="tx2"/>
                </a:buClr>
                <a:buSzPct val="90000"/>
                <a:buFont typeface="Arial"/>
                <a:buNone/>
                <a:defRPr sz="1800">
                  <a:solidFill>
                    <a:schemeClr val="tx1"/>
                  </a:solidFill>
                  <a:latin typeface="+mn-lt"/>
                  <a:ea typeface="+mn-ea"/>
                  <a:cs typeface="+mn-cs"/>
                </a:defRPr>
              </a:lvl1pPr>
              <a:lvl2pPr marL="266700" indent="-266700" algn="l" defTabSz="914400">
                <a:lnSpc>
                  <a:spcPct val="100000"/>
                </a:lnSpc>
                <a:spcBef>
                  <a:spcPts val="500"/>
                </a:spcBef>
                <a:buClr>
                  <a:schemeClr val="tx2"/>
                </a:buClr>
                <a:buSzPct val="90000"/>
                <a:buFont typeface="Arial"/>
                <a:buChar char="■"/>
                <a:defRPr sz="1800">
                  <a:solidFill>
                    <a:schemeClr val="tx1"/>
                  </a:solidFill>
                  <a:latin typeface="+mn-lt"/>
                  <a:ea typeface="+mn-ea"/>
                  <a:cs typeface="+mn-cs"/>
                </a:defRPr>
              </a:lvl2pPr>
              <a:lvl3pPr marL="541338" indent="-274638" algn="l" defTabSz="914400">
                <a:lnSpc>
                  <a:spcPct val="100000"/>
                </a:lnSpc>
                <a:spcBef>
                  <a:spcPts val="500"/>
                </a:spcBef>
                <a:buSzPct val="90000"/>
                <a:buFont typeface="Arial"/>
                <a:buChar char="■"/>
                <a:defRPr sz="1800">
                  <a:solidFill>
                    <a:schemeClr val="tx1"/>
                  </a:solidFill>
                  <a:latin typeface="+mn-lt"/>
                  <a:ea typeface="+mn-ea"/>
                  <a:cs typeface="+mn-cs"/>
                </a:defRPr>
              </a:lvl3pPr>
              <a:lvl4pPr marL="808038" indent="-266700" algn="l" defTabSz="914400">
                <a:lnSpc>
                  <a:spcPct val="100000"/>
                </a:lnSpc>
                <a:spcBef>
                  <a:spcPts val="500"/>
                </a:spcBef>
                <a:buSzPct val="90000"/>
                <a:buFont typeface="Arial"/>
                <a:buChar char="■"/>
                <a:defRPr sz="1800">
                  <a:solidFill>
                    <a:schemeClr val="tx1"/>
                  </a:solidFill>
                  <a:latin typeface="+mn-lt"/>
                  <a:ea typeface="+mn-ea"/>
                  <a:cs typeface="+mn-cs"/>
                </a:defRPr>
              </a:lvl4pPr>
              <a:lvl5pPr marL="1074738" indent="-266700" algn="l" defTabSz="914400">
                <a:lnSpc>
                  <a:spcPct val="100000"/>
                </a:lnSpc>
                <a:spcBef>
                  <a:spcPts val="500"/>
                </a:spcBef>
                <a:buSzPct val="90000"/>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lvl="1" indent="0" algn="just">
                <a:spcBef>
                  <a:spcPts val="1200"/>
                </a:spcBef>
                <a:buClr>
                  <a:srgbClr val="FF0000"/>
                </a:buClr>
                <a:buSzPct val="120000"/>
                <a:buNone/>
              </a:pPr>
              <a:r>
                <a:rPr lang="en-US" sz="2000" dirty="0" smtClean="0"/>
                <a:t>Smoothly inhomogeneous material is </a:t>
              </a:r>
              <a:r>
                <a:rPr lang="en-US" sz="2000" dirty="0"/>
                <a:t>compatible with </a:t>
              </a:r>
              <a:r>
                <a:rPr lang="en-US" sz="2000" dirty="0" smtClean="0"/>
                <a:t>the fast </a:t>
              </a:r>
              <a:r>
                <a:rPr lang="en-US" sz="2000" dirty="0"/>
                <a:t>semi-analytical </a:t>
              </a:r>
              <a:r>
                <a:rPr lang="en-US" sz="2000" dirty="0" smtClean="0"/>
                <a:t>CIVA approach and </a:t>
              </a:r>
              <a:r>
                <a:rPr lang="en-US" sz="2000" dirty="0"/>
                <a:t>promotes </a:t>
              </a:r>
              <a:r>
                <a:rPr lang="en-US" sz="2000" dirty="0" smtClean="0"/>
                <a:t>high-performance FEM</a:t>
              </a:r>
              <a:endParaRPr lang="da-DK" sz="2000" dirty="0" smtClean="0"/>
            </a:p>
          </p:txBody>
        </p:sp>
      </p:grpSp>
      <p:pic>
        <p:nvPicPr>
          <p:cNvPr id="13" name="그림 8">
            <a:extLst>
              <a:ext uri="{FF2B5EF4-FFF2-40B4-BE49-F238E27FC236}">
                <a16:creationId xmlns:a16="http://schemas.microsoft.com/office/drawing/2014/main" id="{6CD19270-9650-CA28-B727-3AFAB2B51B8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152282"/>
            <a:ext cx="12192000" cy="705718"/>
          </a:xfrm>
          <a:prstGeom prst="rect">
            <a:avLst/>
          </a:prstGeom>
        </p:spPr>
      </p:pic>
      <p:grpSp>
        <p:nvGrpSpPr>
          <p:cNvPr id="14" name="Groupe 13"/>
          <p:cNvGrpSpPr/>
          <p:nvPr/>
        </p:nvGrpSpPr>
        <p:grpSpPr>
          <a:xfrm>
            <a:off x="10704511" y="660972"/>
            <a:ext cx="1778135" cy="524890"/>
            <a:chOff x="5098826" y="3418266"/>
            <a:chExt cx="1778135" cy="524890"/>
          </a:xfrm>
        </p:grpSpPr>
        <p:sp>
          <p:nvSpPr>
            <p:cNvPr id="15" name="Rectangle à coins arrondis 14"/>
            <p:cNvSpPr/>
            <p:nvPr/>
          </p:nvSpPr>
          <p:spPr bwMode="auto">
            <a:xfrm>
              <a:off x="5098826" y="3418266"/>
              <a:ext cx="1103543" cy="524890"/>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descr="EXTENDE - Catalogue de Formation CIV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37025" y="3484386"/>
              <a:ext cx="411507" cy="411507"/>
            </a:xfrm>
            <a:prstGeom prst="rect">
              <a:avLst/>
            </a:prstGeom>
            <a:noFill/>
            <a:extLst>
              <a:ext uri="{909E8E84-426E-40DD-AFC4-6F175D3DCCD1}">
                <a14:hiddenFill xmlns:a14="http://schemas.microsoft.com/office/drawing/2010/main">
                  <a:solidFill>
                    <a:srgbClr val="FFFFFF"/>
                  </a:solidFill>
                </a14:hiddenFill>
              </a:ext>
            </a:extLst>
          </p:spPr>
        </p:pic>
        <p:sp>
          <p:nvSpPr>
            <p:cNvPr id="17" name="ZoneTexte 16"/>
            <p:cNvSpPr txBox="1"/>
            <p:nvPr/>
          </p:nvSpPr>
          <p:spPr>
            <a:xfrm>
              <a:off x="5484917" y="3468288"/>
              <a:ext cx="1392044" cy="400110"/>
            </a:xfrm>
            <a:prstGeom prst="rect">
              <a:avLst/>
            </a:prstGeom>
            <a:noFill/>
          </p:spPr>
          <p:txBody>
            <a:bodyPr wrap="square" rtlCol="0">
              <a:spAutoFit/>
            </a:bodyPr>
            <a:lstStyle/>
            <a:p>
              <a:r>
                <a:rPr lang="fr-FR" sz="2000" dirty="0" smtClean="0"/>
                <a:t>2025</a:t>
              </a:r>
              <a:endParaRPr lang="en-US" sz="3600" dirty="0"/>
            </a:p>
          </p:txBody>
        </p:sp>
      </p:grpSp>
      <p:grpSp>
        <p:nvGrpSpPr>
          <p:cNvPr id="8" name="Groupe 7"/>
          <p:cNvGrpSpPr/>
          <p:nvPr/>
        </p:nvGrpSpPr>
        <p:grpSpPr>
          <a:xfrm>
            <a:off x="551384" y="1808101"/>
            <a:ext cx="5490641" cy="756803"/>
            <a:chOff x="551384" y="1808101"/>
            <a:chExt cx="5490641" cy="756803"/>
          </a:xfrm>
        </p:grpSpPr>
        <p:sp>
          <p:nvSpPr>
            <p:cNvPr id="4" name="Rectangle à coins arrondis 3"/>
            <p:cNvSpPr/>
            <p:nvPr/>
          </p:nvSpPr>
          <p:spPr bwMode="auto">
            <a:xfrm>
              <a:off x="551384" y="2160000"/>
              <a:ext cx="5400600" cy="404904"/>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ZoneTexte 4"/>
            <p:cNvSpPr txBox="1"/>
            <p:nvPr/>
          </p:nvSpPr>
          <p:spPr>
            <a:xfrm>
              <a:off x="3113018" y="1808101"/>
              <a:ext cx="2929007" cy="369332"/>
            </a:xfrm>
            <a:prstGeom prst="rect">
              <a:avLst/>
            </a:prstGeom>
            <a:noFill/>
          </p:spPr>
          <p:txBody>
            <a:bodyPr wrap="none" rtlCol="0">
              <a:spAutoFit/>
            </a:bodyPr>
            <a:lstStyle/>
            <a:p>
              <a:r>
                <a:rPr lang="fr-FR" dirty="0" err="1" smtClean="0">
                  <a:solidFill>
                    <a:srgbClr val="FF0000"/>
                  </a:solidFill>
                </a:rPr>
                <a:t>from</a:t>
              </a:r>
              <a:r>
                <a:rPr lang="fr-FR" dirty="0" smtClean="0">
                  <a:solidFill>
                    <a:srgbClr val="FF0000"/>
                  </a:solidFill>
                </a:rPr>
                <a:t> grain </a:t>
              </a:r>
              <a:r>
                <a:rPr lang="fr-FR" dirty="0" err="1" smtClean="0">
                  <a:solidFill>
                    <a:srgbClr val="FF0000"/>
                  </a:solidFill>
                </a:rPr>
                <a:t>scale</a:t>
              </a:r>
              <a:r>
                <a:rPr lang="fr-FR" dirty="0" smtClean="0">
                  <a:solidFill>
                    <a:srgbClr val="FF0000"/>
                  </a:solidFill>
                </a:rPr>
                <a:t> simulation</a:t>
              </a:r>
              <a:endParaRPr lang="en-US" dirty="0">
                <a:solidFill>
                  <a:srgbClr val="FF0000"/>
                </a:solidFill>
              </a:endParaRPr>
            </a:p>
          </p:txBody>
        </p:sp>
      </p:grpSp>
      <p:pic>
        <p:nvPicPr>
          <p:cNvPr id="23" name="Image 22"/>
          <p:cNvPicPr>
            <a:picLocks noChangeAspect="1"/>
          </p:cNvPicPr>
          <p:nvPr/>
        </p:nvPicPr>
        <p:blipFill>
          <a:blip r:embed="rId7"/>
          <a:stretch>
            <a:fillRect/>
          </a:stretch>
        </p:blipFill>
        <p:spPr>
          <a:xfrm>
            <a:off x="9636985" y="1808101"/>
            <a:ext cx="2303467" cy="1600423"/>
          </a:xfrm>
          <a:prstGeom prst="rect">
            <a:avLst/>
          </a:prstGeom>
        </p:spPr>
      </p:pic>
      <p:pic>
        <p:nvPicPr>
          <p:cNvPr id="30" name="Image 29"/>
          <p:cNvPicPr>
            <a:picLocks noChangeAspect="1"/>
          </p:cNvPicPr>
          <p:nvPr/>
        </p:nvPicPr>
        <p:blipFill rotWithShape="1">
          <a:blip r:embed="rId8"/>
          <a:srcRect l="13694" t="10769" r="9622" b="9552"/>
          <a:stretch/>
        </p:blipFill>
        <p:spPr>
          <a:xfrm>
            <a:off x="9634155" y="3356842"/>
            <a:ext cx="2419472" cy="1598556"/>
          </a:xfrm>
          <a:prstGeom prst="rect">
            <a:avLst/>
          </a:prstGeom>
        </p:spPr>
      </p:pic>
      <p:pic>
        <p:nvPicPr>
          <p:cNvPr id="31" name="Image 30"/>
          <p:cNvPicPr>
            <a:picLocks noChangeAspect="1"/>
          </p:cNvPicPr>
          <p:nvPr/>
        </p:nvPicPr>
        <p:blipFill rotWithShape="1">
          <a:blip r:embed="rId9"/>
          <a:srcRect l="16942" t="13802" r="12683" b="10609"/>
          <a:stretch/>
        </p:blipFill>
        <p:spPr>
          <a:xfrm>
            <a:off x="9634155" y="4855001"/>
            <a:ext cx="2333045" cy="1598590"/>
          </a:xfrm>
          <a:prstGeom prst="rect">
            <a:avLst/>
          </a:prstGeom>
        </p:spPr>
      </p:pic>
      <p:sp>
        <p:nvSpPr>
          <p:cNvPr id="12" name="Flèche courbée vers la droite 11"/>
          <p:cNvSpPr/>
          <p:nvPr/>
        </p:nvSpPr>
        <p:spPr bwMode="auto">
          <a:xfrm>
            <a:off x="9423758" y="3084060"/>
            <a:ext cx="390142" cy="648072"/>
          </a:xfrm>
          <a:prstGeom prst="curved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Flèche courbée vers la droite 31"/>
          <p:cNvSpPr/>
          <p:nvPr/>
        </p:nvSpPr>
        <p:spPr bwMode="auto">
          <a:xfrm>
            <a:off x="9423758" y="4631362"/>
            <a:ext cx="390142" cy="648072"/>
          </a:xfrm>
          <a:prstGeom prst="curved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ZoneTexte 17"/>
          <p:cNvSpPr txBox="1"/>
          <p:nvPr/>
        </p:nvSpPr>
        <p:spPr>
          <a:xfrm>
            <a:off x="11004235" y="2982118"/>
            <a:ext cx="963025" cy="307777"/>
          </a:xfrm>
          <a:prstGeom prst="rect">
            <a:avLst/>
          </a:prstGeom>
          <a:noFill/>
        </p:spPr>
        <p:txBody>
          <a:bodyPr wrap="square" rtlCol="0">
            <a:spAutoFit/>
          </a:bodyPr>
          <a:lstStyle/>
          <a:p>
            <a:pPr algn="r"/>
            <a:r>
              <a:rPr lang="fr-FR" sz="1400" dirty="0" smtClean="0"/>
              <a:t>INPUT</a:t>
            </a:r>
            <a:endParaRPr lang="en-US" dirty="0"/>
          </a:p>
        </p:txBody>
      </p:sp>
      <p:sp>
        <p:nvSpPr>
          <p:cNvPr id="33" name="ZoneTexte 32"/>
          <p:cNvSpPr txBox="1"/>
          <p:nvPr/>
        </p:nvSpPr>
        <p:spPr>
          <a:xfrm>
            <a:off x="11059728" y="4485669"/>
            <a:ext cx="913576" cy="307777"/>
          </a:xfrm>
          <a:prstGeom prst="rect">
            <a:avLst/>
          </a:prstGeom>
          <a:noFill/>
        </p:spPr>
        <p:txBody>
          <a:bodyPr wrap="square" rtlCol="0">
            <a:spAutoFit/>
          </a:bodyPr>
          <a:lstStyle/>
          <a:p>
            <a:pPr algn="r"/>
            <a:r>
              <a:rPr lang="fr-FR" sz="1400" dirty="0" smtClean="0"/>
              <a:t>MINA</a:t>
            </a:r>
            <a:endParaRPr lang="en-US" dirty="0"/>
          </a:p>
        </p:txBody>
      </p:sp>
      <p:sp>
        <p:nvSpPr>
          <p:cNvPr id="34" name="ZoneTexte 33"/>
          <p:cNvSpPr txBox="1"/>
          <p:nvPr/>
        </p:nvSpPr>
        <p:spPr>
          <a:xfrm>
            <a:off x="11028960" y="6043065"/>
            <a:ext cx="913576" cy="307777"/>
          </a:xfrm>
          <a:prstGeom prst="rect">
            <a:avLst/>
          </a:prstGeom>
          <a:noFill/>
        </p:spPr>
        <p:txBody>
          <a:bodyPr wrap="square" rtlCol="0">
            <a:spAutoFit/>
          </a:bodyPr>
          <a:lstStyle/>
          <a:p>
            <a:pPr algn="r"/>
            <a:r>
              <a:rPr lang="fr-FR" sz="1400" dirty="0" smtClean="0"/>
              <a:t>CIVA</a:t>
            </a:r>
            <a:endParaRPr lang="en-US" dirty="0"/>
          </a:p>
        </p:txBody>
      </p:sp>
    </p:spTree>
    <p:extLst>
      <p:ext uri="{BB962C8B-B14F-4D97-AF65-F5344CB8AC3E}">
        <p14:creationId xmlns:p14="http://schemas.microsoft.com/office/powerpoint/2010/main" val="2709894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E4418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003789" y="1675284"/>
            <a:ext cx="5712982" cy="3364242"/>
          </a:xfrm>
          <a:prstGeom prst="rect">
            <a:avLst/>
          </a:prstGeom>
        </p:spPr>
      </p:pic>
      <p:sp>
        <p:nvSpPr>
          <p:cNvPr id="7" name="Espace réservé du contenu 6">
            <a:extLst>
              <a:ext uri="{FF2B5EF4-FFF2-40B4-BE49-F238E27FC236}">
                <a16:creationId xmlns:a16="http://schemas.microsoft.com/office/drawing/2014/main" id="{69904E05-C7BF-272F-1F49-76572513FD57}"/>
              </a:ext>
            </a:extLst>
          </p:cNvPr>
          <p:cNvSpPr>
            <a:spLocks noGrp="1"/>
          </p:cNvSpPr>
          <p:nvPr>
            <p:ph idx="1"/>
          </p:nvPr>
        </p:nvSpPr>
        <p:spPr>
          <a:xfrm>
            <a:off x="263352" y="2160120"/>
            <a:ext cx="5760640" cy="2709040"/>
          </a:xfrm>
        </p:spPr>
        <p:txBody>
          <a:bodyPr>
            <a:normAutofit/>
          </a:bodyPr>
          <a:lstStyle/>
          <a:p>
            <a:pPr lvl="1">
              <a:buClr>
                <a:srgbClr val="FF0000"/>
              </a:buClr>
              <a:buSzPct val="120000"/>
              <a:buFont typeface="Wingdings" panose="05000000000000000000" pitchFamily="2" charset="2"/>
              <a:buChar char="§"/>
            </a:pPr>
            <a:r>
              <a:rPr lang="en-US" sz="2000" dirty="0" smtClean="0"/>
              <a:t>Introduce new cells into the FEM box</a:t>
            </a:r>
          </a:p>
          <a:p>
            <a:pPr lvl="1">
              <a:buClr>
                <a:srgbClr val="FF0000"/>
              </a:buClr>
              <a:buSzPct val="120000"/>
              <a:buFont typeface="Wingdings" panose="05000000000000000000" pitchFamily="2" charset="2"/>
              <a:buChar char="§"/>
            </a:pPr>
            <a:r>
              <a:rPr lang="en-US" sz="2000" dirty="0" smtClean="0"/>
              <a:t>Declare certain edges of the grid as cracks</a:t>
            </a:r>
          </a:p>
          <a:p>
            <a:pPr lvl="1">
              <a:buClr>
                <a:srgbClr val="FF0000"/>
              </a:buClr>
              <a:buSzPct val="120000"/>
              <a:buFont typeface="Wingdings" panose="05000000000000000000" pitchFamily="2" charset="2"/>
              <a:buChar char="§"/>
            </a:pPr>
            <a:r>
              <a:rPr lang="en-US" sz="2000" dirty="0" smtClean="0"/>
              <a:t>Move nodes to get closer to the desired shape</a:t>
            </a:r>
          </a:p>
          <a:p>
            <a:pPr lvl="1">
              <a:buClr>
                <a:srgbClr val="FF0000"/>
              </a:buClr>
              <a:buSzPct val="120000"/>
              <a:buFont typeface="Wingdings" panose="05000000000000000000" pitchFamily="2" charset="2"/>
              <a:buChar char="§"/>
            </a:pPr>
            <a:r>
              <a:rPr lang="en-US" sz="2000" dirty="0" smtClean="0"/>
              <a:t>Alert the user to additional </a:t>
            </a:r>
            <a:r>
              <a:rPr lang="en-US" sz="2000" dirty="0" err="1" smtClean="0"/>
              <a:t>cpu</a:t>
            </a:r>
            <a:r>
              <a:rPr lang="en-US" sz="2000" dirty="0" smtClean="0"/>
              <a:t> costs </a:t>
            </a:r>
          </a:p>
          <a:p>
            <a:pPr lvl="1">
              <a:buClr>
                <a:srgbClr val="FF0000"/>
              </a:buClr>
              <a:buSzPct val="120000"/>
              <a:buFont typeface="Wingdings" panose="05000000000000000000" pitchFamily="2" charset="2"/>
              <a:buChar char="§"/>
            </a:pPr>
            <a:r>
              <a:rPr lang="en-US" sz="2000" dirty="0" smtClean="0"/>
              <a:t>Perform </a:t>
            </a:r>
            <a:r>
              <a:rPr lang="en-US" sz="2000" dirty="0"/>
              <a:t>slight </a:t>
            </a:r>
            <a:r>
              <a:rPr lang="en-US" sz="2000" dirty="0" smtClean="0"/>
              <a:t>random geometric variations </a:t>
            </a:r>
          </a:p>
          <a:p>
            <a:pPr lvl="1">
              <a:buClr>
                <a:srgbClr val="FF0000"/>
              </a:buClr>
              <a:buSzPct val="120000"/>
              <a:buFont typeface="Wingdings" panose="05000000000000000000" pitchFamily="2" charset="2"/>
              <a:buChar char="§"/>
            </a:pPr>
            <a:r>
              <a:rPr lang="fr-FR" sz="2000" dirty="0" smtClean="0"/>
              <a:t>…</a:t>
            </a:r>
            <a:endParaRPr lang="en-US" sz="2000" dirty="0" smtClean="0"/>
          </a:p>
          <a:p>
            <a:pPr lvl="1">
              <a:buClr>
                <a:srgbClr val="FF0000"/>
              </a:buClr>
              <a:buSzPct val="120000"/>
              <a:buFont typeface="Wingdings" panose="05000000000000000000" pitchFamily="2" charset="2"/>
              <a:buChar char="§"/>
            </a:pPr>
            <a:endParaRPr lang="en-US" sz="2000" dirty="0" smtClean="0"/>
          </a:p>
          <a:p>
            <a:pPr lvl="1">
              <a:buClr>
                <a:srgbClr val="FF0000"/>
              </a:buClr>
              <a:buSzPct val="120000"/>
              <a:buFont typeface="Wingdings" panose="05000000000000000000" pitchFamily="2" charset="2"/>
              <a:buChar char="§"/>
            </a:pPr>
            <a:endParaRPr lang="da-DK" sz="2000" dirty="0" smtClean="0"/>
          </a:p>
          <a:p>
            <a:pPr lvl="1">
              <a:buClr>
                <a:srgbClr val="FF0000"/>
              </a:buClr>
              <a:buSzPct val="120000"/>
              <a:buFont typeface="Wingdings" panose="05000000000000000000" pitchFamily="2" charset="2"/>
              <a:buChar char="§"/>
            </a:pPr>
            <a:endParaRPr lang="da-DK" sz="2000" dirty="0" smtClean="0"/>
          </a:p>
          <a:p>
            <a:pPr lvl="1">
              <a:buClr>
                <a:srgbClr val="FF0000"/>
              </a:buClr>
              <a:buSzPct val="120000"/>
              <a:buFont typeface="Wingdings" panose="05000000000000000000" pitchFamily="2" charset="2"/>
              <a:buChar char="§"/>
            </a:pPr>
            <a:endParaRPr lang="da-DK" sz="2000" dirty="0" smtClean="0"/>
          </a:p>
          <a:p>
            <a:pPr lvl="1"/>
            <a:endParaRPr lang="da-DK" sz="2000" dirty="0" smtClean="0"/>
          </a:p>
          <a:p>
            <a:pPr lvl="1"/>
            <a:endParaRPr lang="da-DK" sz="2000" dirty="0"/>
          </a:p>
          <a:p>
            <a:pPr lvl="1"/>
            <a:endParaRPr lang="da-DK" sz="2000" dirty="0" smtClean="0"/>
          </a:p>
          <a:p>
            <a:pPr lvl="1"/>
            <a:endParaRPr lang="da-DK" sz="2000" dirty="0"/>
          </a:p>
          <a:p>
            <a:pPr lvl="1"/>
            <a:endParaRPr lang="da-DK" sz="2000" dirty="0" smtClean="0"/>
          </a:p>
          <a:p>
            <a:pPr marL="0" lvl="1" indent="0">
              <a:buNone/>
            </a:pPr>
            <a:endParaRPr lang="da-DK" sz="2000" dirty="0"/>
          </a:p>
          <a:p>
            <a:pPr marL="0" lvl="1" indent="0">
              <a:buNone/>
            </a:pPr>
            <a:endParaRPr lang="da-DK" sz="2000" dirty="0" smtClean="0"/>
          </a:p>
          <a:p>
            <a:pPr marL="0" lvl="1" indent="0">
              <a:buNone/>
            </a:pPr>
            <a:endParaRPr lang="da-DK" sz="2000" dirty="0" smtClean="0"/>
          </a:p>
          <a:p>
            <a:pPr lvl="1"/>
            <a:endParaRPr lang="da-DK" sz="2000" dirty="0" smtClean="0"/>
          </a:p>
        </p:txBody>
      </p:sp>
      <p:sp>
        <p:nvSpPr>
          <p:cNvPr id="6" name="Titre 5">
            <a:extLst>
              <a:ext uri="{FF2B5EF4-FFF2-40B4-BE49-F238E27FC236}">
                <a16:creationId xmlns:a16="http://schemas.microsoft.com/office/drawing/2014/main" id="{91AE047D-F51A-E955-9889-3B1336B75E09}"/>
              </a:ext>
            </a:extLst>
          </p:cNvPr>
          <p:cNvSpPr>
            <a:spLocks noGrp="1"/>
          </p:cNvSpPr>
          <p:nvPr>
            <p:ph type="title"/>
          </p:nvPr>
        </p:nvSpPr>
        <p:spPr/>
        <p:txBody>
          <a:bodyPr>
            <a:normAutofit/>
          </a:bodyPr>
          <a:lstStyle/>
          <a:p>
            <a:r>
              <a:rPr lang="en-US" dirty="0" smtClean="0"/>
              <a:t>Custom GUI tools – Flaw description</a:t>
            </a:r>
            <a:endParaRPr lang="en-US" dirty="0"/>
          </a:p>
        </p:txBody>
      </p:sp>
      <p:sp>
        <p:nvSpPr>
          <p:cNvPr id="9" name="Espace réservé du numéro de diapositive 8"/>
          <p:cNvSpPr>
            <a:spLocks noGrp="1"/>
          </p:cNvSpPr>
          <p:nvPr>
            <p:ph type="sldNum" sz="quarter" idx="12"/>
          </p:nvPr>
        </p:nvSpPr>
        <p:spPr/>
        <p:txBody>
          <a:bodyPr/>
          <a:lstStyle/>
          <a:p>
            <a:pPr>
              <a:defRPr/>
            </a:pPr>
            <a:fld id="{0CBC77A0-1F4E-42FF-9FFC-F45C3A64AF90}" type="slidenum">
              <a:rPr lang="fr-FR" smtClean="0"/>
              <a:t>11</a:t>
            </a:fld>
            <a:endParaRPr lang="fr-FR"/>
          </a:p>
        </p:txBody>
      </p:sp>
      <p:pic>
        <p:nvPicPr>
          <p:cNvPr id="8" name="Picture 2" descr="EXTENDE - Catalogue de Formation CIV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101953" y="1060466"/>
            <a:ext cx="614818" cy="614818"/>
          </a:xfrm>
          <a:prstGeom prst="rect">
            <a:avLst/>
          </a:prstGeom>
          <a:noFill/>
          <a:extLst>
            <a:ext uri="{909E8E84-426E-40DD-AFC4-6F175D3DCCD1}">
              <a14:hiddenFill xmlns:a14="http://schemas.microsoft.com/office/drawing/2010/main">
                <a:solidFill>
                  <a:srgbClr val="FFFFFF"/>
                </a:solidFill>
              </a14:hiddenFill>
            </a:ext>
          </a:extLst>
        </p:spPr>
      </p:pic>
      <p:sp>
        <p:nvSpPr>
          <p:cNvPr id="15" name="Espace réservé du contenu 6">
            <a:extLst>
              <a:ext uri="{FF2B5EF4-FFF2-40B4-BE49-F238E27FC236}">
                <a16:creationId xmlns:a16="http://schemas.microsoft.com/office/drawing/2014/main" id="{69904E05-C7BF-272F-1F49-76572513FD57}"/>
              </a:ext>
            </a:extLst>
          </p:cNvPr>
          <p:cNvSpPr txBox="1">
            <a:spLocks/>
          </p:cNvSpPr>
          <p:nvPr/>
        </p:nvSpPr>
        <p:spPr bwMode="auto">
          <a:xfrm>
            <a:off x="263352" y="5243480"/>
            <a:ext cx="11089232" cy="821727"/>
          </a:xfrm>
          <a:prstGeom prst="rect">
            <a:avLst/>
          </a:prstGeom>
          <a:noFill/>
        </p:spPr>
        <p:txBody>
          <a:bodyPr vert="horz" lIns="91440" tIns="45720" rIns="91440" bIns="45720" rtlCol="0">
            <a:normAutofit/>
          </a:bodyPr>
          <a:lstStyle>
            <a:lvl1pPr marL="0" indent="0" algn="l" defTabSz="914400">
              <a:lnSpc>
                <a:spcPct val="100000"/>
              </a:lnSpc>
              <a:spcBef>
                <a:spcPts val="1200"/>
              </a:spcBef>
              <a:buClr>
                <a:schemeClr val="tx2"/>
              </a:buClr>
              <a:buSzPct val="90000"/>
              <a:buFont typeface="Arial"/>
              <a:buNone/>
              <a:defRPr sz="1800">
                <a:solidFill>
                  <a:schemeClr val="tx1"/>
                </a:solidFill>
                <a:latin typeface="+mn-lt"/>
                <a:ea typeface="+mn-ea"/>
                <a:cs typeface="+mn-cs"/>
              </a:defRPr>
            </a:lvl1pPr>
            <a:lvl2pPr marL="266700" indent="-266700" algn="l" defTabSz="914400">
              <a:lnSpc>
                <a:spcPct val="100000"/>
              </a:lnSpc>
              <a:spcBef>
                <a:spcPts val="500"/>
              </a:spcBef>
              <a:buClr>
                <a:schemeClr val="tx2"/>
              </a:buClr>
              <a:buSzPct val="90000"/>
              <a:buFont typeface="Arial"/>
              <a:buChar char="■"/>
              <a:defRPr sz="1800">
                <a:solidFill>
                  <a:schemeClr val="tx1"/>
                </a:solidFill>
                <a:latin typeface="+mn-lt"/>
                <a:ea typeface="+mn-ea"/>
                <a:cs typeface="+mn-cs"/>
              </a:defRPr>
            </a:lvl2pPr>
            <a:lvl3pPr marL="541338" indent="-274638" algn="l" defTabSz="914400">
              <a:lnSpc>
                <a:spcPct val="100000"/>
              </a:lnSpc>
              <a:spcBef>
                <a:spcPts val="500"/>
              </a:spcBef>
              <a:buSzPct val="90000"/>
              <a:buFont typeface="Arial"/>
              <a:buChar char="■"/>
              <a:defRPr sz="1800">
                <a:solidFill>
                  <a:schemeClr val="tx1"/>
                </a:solidFill>
                <a:latin typeface="+mn-lt"/>
                <a:ea typeface="+mn-ea"/>
                <a:cs typeface="+mn-cs"/>
              </a:defRPr>
            </a:lvl3pPr>
            <a:lvl4pPr marL="808038" indent="-266700" algn="l" defTabSz="914400">
              <a:lnSpc>
                <a:spcPct val="100000"/>
              </a:lnSpc>
              <a:spcBef>
                <a:spcPts val="500"/>
              </a:spcBef>
              <a:buSzPct val="90000"/>
              <a:buFont typeface="Arial"/>
              <a:buChar char="■"/>
              <a:defRPr sz="1800">
                <a:solidFill>
                  <a:schemeClr val="tx1"/>
                </a:solidFill>
                <a:latin typeface="+mn-lt"/>
                <a:ea typeface="+mn-ea"/>
                <a:cs typeface="+mn-cs"/>
              </a:defRPr>
            </a:lvl4pPr>
            <a:lvl5pPr marL="1074738" indent="-266700" algn="l" defTabSz="914400">
              <a:lnSpc>
                <a:spcPct val="100000"/>
              </a:lnSpc>
              <a:spcBef>
                <a:spcPts val="500"/>
              </a:spcBef>
              <a:buSzPct val="90000"/>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lvl="1">
              <a:buClr>
                <a:srgbClr val="FF0000"/>
              </a:buClr>
              <a:buSzPct val="120000"/>
              <a:buFont typeface="Wingdings" panose="05000000000000000000" pitchFamily="2" charset="2"/>
              <a:buChar char="§"/>
            </a:pPr>
            <a:r>
              <a:rPr lang="en-US" sz="2000" dirty="0" smtClean="0"/>
              <a:t>2D geometry is extruded over a limited distance to simulate a 3D defect</a:t>
            </a:r>
          </a:p>
          <a:p>
            <a:pPr lvl="1">
              <a:buClr>
                <a:srgbClr val="FF0000"/>
              </a:buClr>
              <a:buSzPct val="120000"/>
              <a:buFont typeface="Wingdings" panose="05000000000000000000" pitchFamily="2" charset="2"/>
              <a:buChar char="§"/>
            </a:pPr>
            <a:r>
              <a:rPr lang="en-US" sz="2000" dirty="0" smtClean="0"/>
              <a:t>Automated mesh refinement (w.r.t. λ) &amp; hybrid settings (coupling zone)</a:t>
            </a:r>
            <a:endParaRPr lang="da-DK" sz="2000" dirty="0" smtClean="0"/>
          </a:p>
          <a:p>
            <a:pPr marL="0" lvl="1" indent="0">
              <a:buFont typeface="Arial"/>
              <a:buNone/>
            </a:pPr>
            <a:endParaRPr lang="da-DK" sz="2000" dirty="0" smtClean="0"/>
          </a:p>
          <a:p>
            <a:pPr marL="0" lvl="1" indent="0">
              <a:buFont typeface="Arial"/>
              <a:buNone/>
            </a:pPr>
            <a:endParaRPr lang="da-DK" sz="2000" dirty="0" smtClean="0"/>
          </a:p>
          <a:p>
            <a:pPr lvl="1"/>
            <a:endParaRPr lang="da-DK" sz="2000" dirty="0" smtClean="0"/>
          </a:p>
        </p:txBody>
      </p:sp>
      <p:pic>
        <p:nvPicPr>
          <p:cNvPr id="11" name="그림 8">
            <a:extLst>
              <a:ext uri="{FF2B5EF4-FFF2-40B4-BE49-F238E27FC236}">
                <a16:creationId xmlns:a16="http://schemas.microsoft.com/office/drawing/2014/main" id="{6CD19270-9650-CA28-B727-3AFAB2B51B8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6152282"/>
            <a:ext cx="12192000" cy="705718"/>
          </a:xfrm>
          <a:prstGeom prst="rect">
            <a:avLst/>
          </a:prstGeom>
        </p:spPr>
      </p:pic>
    </p:spTree>
    <p:extLst>
      <p:ext uri="{BB962C8B-B14F-4D97-AF65-F5344CB8AC3E}">
        <p14:creationId xmlns:p14="http://schemas.microsoft.com/office/powerpoint/2010/main" val="413234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30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91AE047D-F51A-E955-9889-3B1336B75E09}"/>
              </a:ext>
            </a:extLst>
          </p:cNvPr>
          <p:cNvSpPr>
            <a:spLocks noGrp="1"/>
          </p:cNvSpPr>
          <p:nvPr>
            <p:ph type="title"/>
          </p:nvPr>
        </p:nvSpPr>
        <p:spPr/>
        <p:txBody>
          <a:bodyPr>
            <a:normAutofit/>
          </a:bodyPr>
          <a:lstStyle/>
          <a:p>
            <a:r>
              <a:rPr lang="en-US" dirty="0"/>
              <a:t>Numerical </a:t>
            </a:r>
            <a:r>
              <a:rPr lang="en-US" dirty="0" smtClean="0"/>
              <a:t>simulation of </a:t>
            </a:r>
            <a:r>
              <a:rPr lang="en-US" dirty="0"/>
              <a:t>TFM imaging</a:t>
            </a:r>
            <a:endParaRPr lang="fr-FR" dirty="0"/>
          </a:p>
        </p:txBody>
      </p:sp>
      <p:sp>
        <p:nvSpPr>
          <p:cNvPr id="3" name="ZoneTexte 2"/>
          <p:cNvSpPr txBox="1"/>
          <p:nvPr/>
        </p:nvSpPr>
        <p:spPr>
          <a:xfrm>
            <a:off x="335360" y="1211175"/>
            <a:ext cx="8640960" cy="2862322"/>
          </a:xfrm>
          <a:prstGeom prst="rect">
            <a:avLst/>
          </a:prstGeom>
          <a:noFill/>
        </p:spPr>
        <p:txBody>
          <a:bodyPr wrap="square" rtlCol="0">
            <a:spAutoFit/>
          </a:bodyPr>
          <a:lstStyle/>
          <a:p>
            <a:r>
              <a:rPr lang="en-GB" sz="2000" b="1" dirty="0"/>
              <a:t>Application </a:t>
            </a:r>
            <a:r>
              <a:rPr lang="en-GB" sz="2000" b="1" dirty="0" smtClean="0"/>
              <a:t>case</a:t>
            </a:r>
          </a:p>
          <a:p>
            <a:pPr marL="342900" indent="-342900">
              <a:buClr>
                <a:srgbClr val="E60019"/>
              </a:buClr>
              <a:buSzPct val="120000"/>
              <a:buFont typeface="Wingdings" panose="05000000000000000000" pitchFamily="2" charset="2"/>
              <a:buChar char="§"/>
            </a:pPr>
            <a:r>
              <a:rPr lang="en-US" sz="2000" dirty="0"/>
              <a:t>PAUT L60 wedge probe @ 2.25 MHz</a:t>
            </a:r>
          </a:p>
          <a:p>
            <a:pPr marL="342900" indent="-342900">
              <a:buClr>
                <a:srgbClr val="E60019"/>
              </a:buClr>
              <a:buSzPct val="120000"/>
              <a:buFont typeface="Wingdings" panose="05000000000000000000" pitchFamily="2" charset="2"/>
              <a:buChar char="§"/>
            </a:pPr>
            <a:r>
              <a:rPr lang="en-US" sz="2000" dirty="0"/>
              <a:t>Linear, 64 elements, pitch 0.6 </a:t>
            </a:r>
            <a:r>
              <a:rPr lang="en-US" sz="2000" dirty="0" smtClean="0"/>
              <a:t>mm</a:t>
            </a:r>
          </a:p>
          <a:p>
            <a:pPr>
              <a:buClr>
                <a:srgbClr val="E60019"/>
              </a:buClr>
              <a:buSzPct val="120000"/>
            </a:pPr>
            <a:endParaRPr lang="en-GB" sz="2000" b="1" dirty="0" smtClean="0"/>
          </a:p>
          <a:p>
            <a:pPr>
              <a:buClr>
                <a:srgbClr val="E60019"/>
              </a:buClr>
              <a:buSzPct val="120000"/>
            </a:pPr>
            <a:r>
              <a:rPr lang="en-GB" sz="2000" b="1" dirty="0" smtClean="0"/>
              <a:t>FMC </a:t>
            </a:r>
            <a:r>
              <a:rPr lang="en-GB" sz="2000" b="1" dirty="0"/>
              <a:t>acquisition</a:t>
            </a:r>
          </a:p>
          <a:p>
            <a:pPr marL="342900" indent="-342900">
              <a:buClr>
                <a:srgbClr val="E60019"/>
              </a:buClr>
              <a:buSzPct val="120000"/>
              <a:buFont typeface="Wingdings" panose="05000000000000000000" pitchFamily="2" charset="2"/>
              <a:buChar char="§"/>
            </a:pPr>
            <a:r>
              <a:rPr lang="en-US" sz="2000" dirty="0" smtClean="0"/>
              <a:t>64 </a:t>
            </a:r>
            <a:r>
              <a:rPr lang="en-US" sz="2000" dirty="0"/>
              <a:t>transmit shots (1 FE simulation/shot</a:t>
            </a:r>
            <a:r>
              <a:rPr lang="en-US" sz="2000" dirty="0" smtClean="0"/>
              <a:t>)</a:t>
            </a:r>
          </a:p>
          <a:p>
            <a:pPr>
              <a:buClr>
                <a:srgbClr val="E60019"/>
              </a:buClr>
              <a:buSzPct val="120000"/>
            </a:pPr>
            <a:endParaRPr lang="fr-FR" sz="2000" b="1" dirty="0" smtClean="0"/>
          </a:p>
          <a:p>
            <a:pPr>
              <a:buClr>
                <a:srgbClr val="E60019"/>
              </a:buClr>
              <a:buSzPct val="120000"/>
            </a:pPr>
            <a:r>
              <a:rPr lang="fr-FR" sz="2000" b="1" dirty="0" smtClean="0"/>
              <a:t>TFM </a:t>
            </a:r>
            <a:r>
              <a:rPr lang="fr-FR" sz="2000" b="1" dirty="0" err="1"/>
              <a:t>imaging</a:t>
            </a:r>
            <a:endParaRPr lang="en-US" sz="2000" b="1" dirty="0"/>
          </a:p>
          <a:p>
            <a:pPr marL="342900" indent="-342900">
              <a:buClr>
                <a:srgbClr val="E60019"/>
              </a:buClr>
              <a:buSzPct val="120000"/>
              <a:buFont typeface="Wingdings" panose="05000000000000000000" pitchFamily="2" charset="2"/>
              <a:buChar char="§"/>
            </a:pPr>
            <a:r>
              <a:rPr lang="en-US" sz="2000" dirty="0" smtClean="0"/>
              <a:t>Homogeneous </a:t>
            </a:r>
            <a:r>
              <a:rPr lang="en-US" sz="2000" dirty="0"/>
              <a:t>assumption for </a:t>
            </a:r>
            <a:r>
              <a:rPr lang="en-US" sz="2000" dirty="0" smtClean="0"/>
              <a:t>imaging</a:t>
            </a:r>
            <a:endParaRPr lang="en-GB" sz="2000" dirty="0"/>
          </a:p>
        </p:txBody>
      </p:sp>
      <p:sp>
        <p:nvSpPr>
          <p:cNvPr id="38" name="Rectangle 37"/>
          <p:cNvSpPr/>
          <p:nvPr/>
        </p:nvSpPr>
        <p:spPr bwMode="auto">
          <a:xfrm>
            <a:off x="100513" y="2305308"/>
            <a:ext cx="5400600" cy="223803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e 12"/>
          <p:cNvGrpSpPr/>
          <p:nvPr/>
        </p:nvGrpSpPr>
        <p:grpSpPr>
          <a:xfrm>
            <a:off x="6672064" y="1556792"/>
            <a:ext cx="5125709" cy="4203226"/>
            <a:chOff x="3177379" y="2448693"/>
            <a:chExt cx="5125709" cy="4203226"/>
          </a:xfrm>
        </p:grpSpPr>
        <p:pic>
          <p:nvPicPr>
            <p:cNvPr id="14" name="Image 13"/>
            <p:cNvPicPr>
              <a:picLocks noChangeAspect="1"/>
            </p:cNvPicPr>
            <p:nvPr/>
          </p:nvPicPr>
          <p:blipFill>
            <a:blip r:embed="rId3"/>
            <a:stretch>
              <a:fillRect/>
            </a:stretch>
          </p:blipFill>
          <p:spPr>
            <a:xfrm>
              <a:off x="3297701" y="2448693"/>
              <a:ext cx="5005387" cy="2895376"/>
            </a:xfrm>
            <a:prstGeom prst="rect">
              <a:avLst/>
            </a:prstGeom>
          </p:spPr>
        </p:pic>
        <p:pic>
          <p:nvPicPr>
            <p:cNvPr id="15" name="Image 14"/>
            <p:cNvPicPr>
              <a:picLocks noChangeAspect="1"/>
            </p:cNvPicPr>
            <p:nvPr/>
          </p:nvPicPr>
          <p:blipFill>
            <a:blip r:embed="rId4">
              <a:clrChange>
                <a:clrFrom>
                  <a:srgbClr val="FFFFFF"/>
                </a:clrFrom>
                <a:clrTo>
                  <a:srgbClr val="FFFFFF">
                    <a:alpha val="0"/>
                  </a:srgbClr>
                </a:clrTo>
              </a:clrChange>
            </a:blip>
            <a:stretch>
              <a:fillRect/>
            </a:stretch>
          </p:blipFill>
          <p:spPr>
            <a:xfrm>
              <a:off x="3421040" y="3813750"/>
              <a:ext cx="4742041" cy="1312943"/>
            </a:xfrm>
            <a:prstGeom prst="rect">
              <a:avLst/>
            </a:prstGeom>
          </p:spPr>
        </p:pic>
        <p:pic>
          <p:nvPicPr>
            <p:cNvPr id="16" name="Image 15"/>
            <p:cNvPicPr>
              <a:picLocks noChangeAspect="1"/>
            </p:cNvPicPr>
            <p:nvPr/>
          </p:nvPicPr>
          <p:blipFill rotWithShape="1">
            <a:blip r:embed="rId5">
              <a:clrChange>
                <a:clrFrom>
                  <a:srgbClr val="FFFFFF"/>
                </a:clrFrom>
                <a:clrTo>
                  <a:srgbClr val="FFFFFF">
                    <a:alpha val="0"/>
                  </a:srgbClr>
                </a:clrTo>
              </a:clrChange>
            </a:blip>
            <a:srcRect t="8665"/>
            <a:stretch/>
          </p:blipFill>
          <p:spPr>
            <a:xfrm>
              <a:off x="3539484" y="5391919"/>
              <a:ext cx="2408029" cy="1260000"/>
            </a:xfrm>
            <a:prstGeom prst="rect">
              <a:avLst/>
            </a:prstGeom>
            <a:ln w="25400">
              <a:solidFill>
                <a:srgbClr val="00B050"/>
              </a:solidFill>
              <a:prstDash val="dash"/>
            </a:ln>
          </p:spPr>
        </p:pic>
        <p:pic>
          <p:nvPicPr>
            <p:cNvPr id="17" name="Image 16"/>
            <p:cNvPicPr>
              <a:picLocks noChangeAspect="1"/>
            </p:cNvPicPr>
            <p:nvPr/>
          </p:nvPicPr>
          <p:blipFill rotWithShape="1">
            <a:blip r:embed="rId6">
              <a:clrChange>
                <a:clrFrom>
                  <a:srgbClr val="C5A38B"/>
                </a:clrFrom>
                <a:clrTo>
                  <a:srgbClr val="C5A38B">
                    <a:alpha val="0"/>
                  </a:srgbClr>
                </a:clrTo>
              </a:clrChange>
            </a:blip>
            <a:srcRect t="5744"/>
            <a:stretch/>
          </p:blipFill>
          <p:spPr>
            <a:xfrm>
              <a:off x="6061204" y="5391919"/>
              <a:ext cx="1931505" cy="1260000"/>
            </a:xfrm>
            <a:prstGeom prst="rect">
              <a:avLst/>
            </a:prstGeom>
            <a:ln w="25400">
              <a:solidFill>
                <a:schemeClr val="accent6">
                  <a:lumMod val="75000"/>
                </a:schemeClr>
              </a:solidFill>
              <a:prstDash val="dash"/>
            </a:ln>
          </p:spPr>
        </p:pic>
        <p:sp>
          <p:nvSpPr>
            <p:cNvPr id="18" name="Rectangle 17"/>
            <p:cNvSpPr/>
            <p:nvPr/>
          </p:nvSpPr>
          <p:spPr>
            <a:xfrm>
              <a:off x="6379456" y="4615146"/>
              <a:ext cx="635647" cy="456687"/>
            </a:xfrm>
            <a:prstGeom prst="rect">
              <a:avLst/>
            </a:prstGeom>
            <a:noFill/>
            <a:ln w="19050" cap="flat" cmpd="sng" algn="ctr">
              <a:solidFill>
                <a:schemeClr val="accent6">
                  <a:lumMod val="75000"/>
                </a:schemeClr>
              </a:solidFill>
              <a:prstDash val="sysDash"/>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wrap="square" lIns="144000" tIns="108000" rIns="144000" bIns="144000" rtlCol="0" anchor="ctr">
              <a:spAutoFit/>
            </a:bodyPr>
            <a:lstStyle/>
            <a:p>
              <a:pPr algn="ctr"/>
              <a:endParaRPr lang="en-GB" dirty="0" smtClean="0"/>
            </a:p>
          </p:txBody>
        </p:sp>
        <p:sp>
          <p:nvSpPr>
            <p:cNvPr id="19" name="Rectangle 18"/>
            <p:cNvSpPr/>
            <p:nvPr/>
          </p:nvSpPr>
          <p:spPr>
            <a:xfrm>
              <a:off x="3690586" y="3853560"/>
              <a:ext cx="547769" cy="347632"/>
            </a:xfrm>
            <a:prstGeom prst="rect">
              <a:avLst/>
            </a:prstGeom>
            <a:noFill/>
            <a:ln w="25400" cap="flat" cmpd="sng" algn="ctr">
              <a:solidFill>
                <a:srgbClr val="00B050"/>
              </a:solidFill>
              <a:prstDash val="sysDash"/>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lIns="144000" tIns="108000" rIns="144000" bIns="144000" rtlCol="0" anchor="ctr">
              <a:noAutofit/>
            </a:bodyPr>
            <a:lstStyle/>
            <a:p>
              <a:pPr algn="ctr"/>
              <a:endParaRPr lang="en-GB" dirty="0" smtClean="0"/>
            </a:p>
          </p:txBody>
        </p:sp>
        <p:sp>
          <p:nvSpPr>
            <p:cNvPr id="20" name="ZoneTexte 19"/>
            <p:cNvSpPr txBox="1"/>
            <p:nvPr/>
          </p:nvSpPr>
          <p:spPr>
            <a:xfrm>
              <a:off x="3703615" y="6353250"/>
              <a:ext cx="2110711" cy="276999"/>
            </a:xfrm>
            <a:prstGeom prst="rect">
              <a:avLst/>
            </a:prstGeom>
            <a:noFill/>
          </p:spPr>
          <p:txBody>
            <a:bodyPr wrap="square" rtlCol="0">
              <a:spAutoFit/>
            </a:bodyPr>
            <a:lstStyle/>
            <a:p>
              <a:pPr algn="ctr"/>
              <a:r>
                <a:rPr lang="en-GB" sz="1200" dirty="0" smtClean="0"/>
                <a:t>Structured quad mesh</a:t>
              </a:r>
              <a:endParaRPr lang="en-GB" sz="1200" dirty="0"/>
            </a:p>
          </p:txBody>
        </p:sp>
        <p:sp>
          <p:nvSpPr>
            <p:cNvPr id="21" name="ZoneTexte 20"/>
            <p:cNvSpPr txBox="1"/>
            <p:nvPr/>
          </p:nvSpPr>
          <p:spPr>
            <a:xfrm>
              <a:off x="6231319" y="5443454"/>
              <a:ext cx="1814365" cy="276999"/>
            </a:xfrm>
            <a:prstGeom prst="rect">
              <a:avLst/>
            </a:prstGeom>
            <a:noFill/>
          </p:spPr>
          <p:txBody>
            <a:bodyPr wrap="square" rtlCol="0">
              <a:spAutoFit/>
            </a:bodyPr>
            <a:lstStyle/>
            <a:p>
              <a:pPr algn="r"/>
              <a:r>
                <a:rPr lang="en-US" sz="1200" dirty="0"/>
                <a:t>Unstructured </a:t>
              </a:r>
              <a:r>
                <a:rPr lang="en-US" sz="1200" dirty="0" smtClean="0"/>
                <a:t>tri-mesh</a:t>
              </a:r>
              <a:endParaRPr lang="en-GB" sz="1200" dirty="0"/>
            </a:p>
          </p:txBody>
        </p:sp>
        <p:cxnSp>
          <p:nvCxnSpPr>
            <p:cNvPr id="22" name="Connecteur droit 21"/>
            <p:cNvCxnSpPr/>
            <p:nvPr/>
          </p:nvCxnSpPr>
          <p:spPr>
            <a:xfrm>
              <a:off x="3964470" y="3920196"/>
              <a:ext cx="1970839" cy="0"/>
            </a:xfrm>
            <a:prstGeom prst="line">
              <a:avLst/>
            </a:prstGeom>
            <a:ln w="28575">
              <a:solidFill>
                <a:schemeClr val="tx2"/>
              </a:solidFill>
              <a:prstDash val="sysDot"/>
            </a:ln>
          </p:spPr>
          <p:style>
            <a:lnRef idx="1">
              <a:schemeClr val="accent5"/>
            </a:lnRef>
            <a:fillRef idx="0">
              <a:schemeClr val="accent5"/>
            </a:fillRef>
            <a:effectRef idx="0">
              <a:schemeClr val="accent5"/>
            </a:effectRef>
            <a:fontRef idx="minor">
              <a:schemeClr val="tx1"/>
            </a:fontRef>
          </p:style>
        </p:cxnSp>
        <p:sp>
          <p:nvSpPr>
            <p:cNvPr id="23" name="ZoneTexte 22"/>
            <p:cNvSpPr txBox="1"/>
            <p:nvPr/>
          </p:nvSpPr>
          <p:spPr>
            <a:xfrm>
              <a:off x="3177379" y="2550878"/>
              <a:ext cx="1346726" cy="646331"/>
            </a:xfrm>
            <a:prstGeom prst="rect">
              <a:avLst/>
            </a:prstGeom>
            <a:solidFill>
              <a:schemeClr val="bg1">
                <a:alpha val="50000"/>
              </a:schemeClr>
            </a:solidFill>
          </p:spPr>
          <p:txBody>
            <a:bodyPr wrap="square" rtlCol="0">
              <a:spAutoFit/>
            </a:bodyPr>
            <a:lstStyle/>
            <a:p>
              <a:pPr algn="r"/>
              <a:r>
                <a:rPr lang="en-US" sz="1200" dirty="0" smtClean="0"/>
                <a:t>Coupling interface using ray source fields</a:t>
              </a:r>
              <a:endParaRPr lang="en-GB" sz="1200" dirty="0"/>
            </a:p>
          </p:txBody>
        </p:sp>
        <p:cxnSp>
          <p:nvCxnSpPr>
            <p:cNvPr id="24" name="Connecteur droit avec flèche 23"/>
            <p:cNvCxnSpPr/>
            <p:nvPr/>
          </p:nvCxnSpPr>
          <p:spPr>
            <a:xfrm>
              <a:off x="4275967" y="3185434"/>
              <a:ext cx="559204" cy="667145"/>
            </a:xfrm>
            <a:prstGeom prst="straightConnector1">
              <a:avLst/>
            </a:prstGeom>
            <a:ln w="19050">
              <a:solidFill>
                <a:schemeClr val="tx2"/>
              </a:solidFill>
              <a:headEnd type="none"/>
              <a:tailEnd type="stealth" w="lg" len="lg"/>
            </a:ln>
          </p:spPr>
          <p:style>
            <a:lnRef idx="1">
              <a:schemeClr val="accent1"/>
            </a:lnRef>
            <a:fillRef idx="0">
              <a:schemeClr val="accent1"/>
            </a:fillRef>
            <a:effectRef idx="0">
              <a:schemeClr val="accent1"/>
            </a:effectRef>
            <a:fontRef idx="minor">
              <a:schemeClr val="tx1"/>
            </a:fontRef>
          </p:style>
        </p:cxnSp>
        <p:cxnSp>
          <p:nvCxnSpPr>
            <p:cNvPr id="25" name="Connecteur droit 24"/>
            <p:cNvCxnSpPr/>
            <p:nvPr/>
          </p:nvCxnSpPr>
          <p:spPr>
            <a:xfrm>
              <a:off x="4771023" y="5820504"/>
              <a:ext cx="1188543" cy="0"/>
            </a:xfrm>
            <a:prstGeom prst="line">
              <a:avLst/>
            </a:prstGeom>
            <a:ln w="28575">
              <a:solidFill>
                <a:srgbClr val="00B0F0"/>
              </a:solidFill>
              <a:prstDash val="sysDot"/>
            </a:ln>
          </p:spPr>
          <p:style>
            <a:lnRef idx="1">
              <a:schemeClr val="accent5"/>
            </a:lnRef>
            <a:fillRef idx="0">
              <a:schemeClr val="accent5"/>
            </a:fillRef>
            <a:effectRef idx="0">
              <a:schemeClr val="accent5"/>
            </a:effectRef>
            <a:fontRef idx="minor">
              <a:schemeClr val="tx1"/>
            </a:fontRef>
          </p:style>
        </p:cxnSp>
        <p:sp>
          <p:nvSpPr>
            <p:cNvPr id="26" name="ZoneTexte 25"/>
            <p:cNvSpPr txBox="1"/>
            <p:nvPr/>
          </p:nvSpPr>
          <p:spPr>
            <a:xfrm>
              <a:off x="4699106" y="5378391"/>
              <a:ext cx="1349375" cy="246221"/>
            </a:xfrm>
            <a:prstGeom prst="rect">
              <a:avLst/>
            </a:prstGeom>
            <a:noFill/>
          </p:spPr>
          <p:txBody>
            <a:bodyPr wrap="square" rtlCol="0">
              <a:spAutoFit/>
            </a:bodyPr>
            <a:lstStyle/>
            <a:p>
              <a:pPr algn="ctr"/>
              <a:r>
                <a:rPr lang="en-GB" sz="1000" dirty="0" smtClean="0"/>
                <a:t>Absorbing layer</a:t>
              </a:r>
              <a:endParaRPr lang="en-GB" sz="1000" dirty="0"/>
            </a:p>
          </p:txBody>
        </p:sp>
        <p:sp>
          <p:nvSpPr>
            <p:cNvPr id="27" name="ZoneTexte 26"/>
            <p:cNvSpPr txBox="1"/>
            <p:nvPr/>
          </p:nvSpPr>
          <p:spPr>
            <a:xfrm>
              <a:off x="4658854" y="5586848"/>
              <a:ext cx="1349375" cy="246221"/>
            </a:xfrm>
            <a:prstGeom prst="rect">
              <a:avLst/>
            </a:prstGeom>
            <a:noFill/>
          </p:spPr>
          <p:txBody>
            <a:bodyPr wrap="square" rtlCol="0">
              <a:spAutoFit/>
            </a:bodyPr>
            <a:lstStyle/>
            <a:p>
              <a:pPr algn="ctr"/>
              <a:r>
                <a:rPr lang="en-GB" sz="1000" dirty="0" smtClean="0"/>
                <a:t>Wedge layer</a:t>
              </a:r>
              <a:endParaRPr lang="en-GB" sz="1000" dirty="0"/>
            </a:p>
          </p:txBody>
        </p:sp>
        <p:sp>
          <p:nvSpPr>
            <p:cNvPr id="28" name="ZoneTexte 27"/>
            <p:cNvSpPr txBox="1"/>
            <p:nvPr/>
          </p:nvSpPr>
          <p:spPr>
            <a:xfrm rot="5400000">
              <a:off x="7468211" y="4428123"/>
              <a:ext cx="1349375" cy="246221"/>
            </a:xfrm>
            <a:prstGeom prst="rect">
              <a:avLst/>
            </a:prstGeom>
            <a:noFill/>
          </p:spPr>
          <p:txBody>
            <a:bodyPr wrap="square" rtlCol="0">
              <a:spAutoFit/>
            </a:bodyPr>
            <a:lstStyle/>
            <a:p>
              <a:pPr algn="ctr"/>
              <a:r>
                <a:rPr lang="en-GB" sz="1000" dirty="0" smtClean="0"/>
                <a:t>Absorbing layer</a:t>
              </a:r>
              <a:endParaRPr lang="en-GB" sz="1000" dirty="0"/>
            </a:p>
          </p:txBody>
        </p:sp>
        <p:sp>
          <p:nvSpPr>
            <p:cNvPr id="29" name="ZoneTexte 28"/>
            <p:cNvSpPr txBox="1"/>
            <p:nvPr/>
          </p:nvSpPr>
          <p:spPr>
            <a:xfrm rot="16200000" flipH="1">
              <a:off x="2789860" y="4410710"/>
              <a:ext cx="1349375" cy="246221"/>
            </a:xfrm>
            <a:prstGeom prst="rect">
              <a:avLst/>
            </a:prstGeom>
            <a:noFill/>
          </p:spPr>
          <p:txBody>
            <a:bodyPr wrap="square" rtlCol="0">
              <a:spAutoFit/>
            </a:bodyPr>
            <a:lstStyle/>
            <a:p>
              <a:pPr algn="ctr"/>
              <a:r>
                <a:rPr lang="en-GB" sz="1000" dirty="0" smtClean="0"/>
                <a:t>Absorbing layer</a:t>
              </a:r>
              <a:endParaRPr lang="en-GB" sz="1000" dirty="0"/>
            </a:p>
          </p:txBody>
        </p:sp>
        <p:sp>
          <p:nvSpPr>
            <p:cNvPr id="30" name="ZoneTexte 29"/>
            <p:cNvSpPr txBox="1"/>
            <p:nvPr/>
          </p:nvSpPr>
          <p:spPr>
            <a:xfrm>
              <a:off x="6070949" y="3550547"/>
              <a:ext cx="2071950" cy="276999"/>
            </a:xfrm>
            <a:prstGeom prst="rect">
              <a:avLst/>
            </a:prstGeom>
            <a:solidFill>
              <a:schemeClr val="bg1">
                <a:alpha val="50000"/>
              </a:schemeClr>
            </a:solidFill>
          </p:spPr>
          <p:txBody>
            <a:bodyPr wrap="square" rtlCol="0">
              <a:spAutoFit/>
            </a:bodyPr>
            <a:lstStyle/>
            <a:p>
              <a:pPr algn="r"/>
              <a:r>
                <a:rPr lang="en-US" sz="1200" dirty="0" smtClean="0"/>
                <a:t>ROI delimiting FE domain</a:t>
              </a:r>
              <a:endParaRPr lang="en-GB" sz="1200" dirty="0"/>
            </a:p>
          </p:txBody>
        </p:sp>
        <p:sp>
          <p:nvSpPr>
            <p:cNvPr id="39" name="Rectangle 38"/>
            <p:cNvSpPr/>
            <p:nvPr/>
          </p:nvSpPr>
          <p:spPr>
            <a:xfrm>
              <a:off x="3600967" y="3788432"/>
              <a:ext cx="4391742" cy="1441490"/>
            </a:xfrm>
            <a:prstGeom prst="rect">
              <a:avLst/>
            </a:prstGeom>
            <a:noFill/>
            <a:ln w="19050" cap="flat" cmpd="sng" algn="ctr">
              <a:solidFill>
                <a:schemeClr val="tx1">
                  <a:lumMod val="50000"/>
                  <a:lumOff val="50000"/>
                </a:schemeClr>
              </a:solidFill>
              <a:prstDash val="sysDash"/>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lIns="144000" tIns="108000" rIns="144000" bIns="144000" rtlCol="0" anchor="ctr">
              <a:noAutofit/>
            </a:bodyPr>
            <a:lstStyle/>
            <a:p>
              <a:pPr algn="ctr"/>
              <a:endParaRPr lang="en-GB" dirty="0" smtClean="0"/>
            </a:p>
          </p:txBody>
        </p:sp>
        <p:sp>
          <p:nvSpPr>
            <p:cNvPr id="40" name="ZoneTexte 39"/>
            <p:cNvSpPr txBox="1"/>
            <p:nvPr/>
          </p:nvSpPr>
          <p:spPr>
            <a:xfrm>
              <a:off x="3929477" y="5651769"/>
              <a:ext cx="1349375" cy="246221"/>
            </a:xfrm>
            <a:prstGeom prst="rect">
              <a:avLst/>
            </a:prstGeom>
            <a:noFill/>
          </p:spPr>
          <p:txBody>
            <a:bodyPr wrap="square" rtlCol="0">
              <a:spAutoFit/>
            </a:bodyPr>
            <a:lstStyle/>
            <a:p>
              <a:pPr algn="ctr"/>
              <a:r>
                <a:rPr lang="en-GB" sz="1000" dirty="0" smtClean="0">
                  <a:solidFill>
                    <a:srgbClr val="00B0F0"/>
                  </a:solidFill>
                </a:rPr>
                <a:t>ETC</a:t>
              </a:r>
              <a:endParaRPr lang="en-GB" sz="1000" dirty="0">
                <a:solidFill>
                  <a:srgbClr val="00B0F0"/>
                </a:solidFill>
              </a:endParaRPr>
            </a:p>
          </p:txBody>
        </p:sp>
      </p:grpSp>
      <p:sp>
        <p:nvSpPr>
          <p:cNvPr id="2" name="ZoneTexte 1"/>
          <p:cNvSpPr txBox="1"/>
          <p:nvPr/>
        </p:nvSpPr>
        <p:spPr>
          <a:xfrm>
            <a:off x="-96688" y="5573687"/>
            <a:ext cx="3037462" cy="329321"/>
          </a:xfrm>
          <a:prstGeom prst="rect">
            <a:avLst/>
          </a:prstGeom>
          <a:noFill/>
        </p:spPr>
        <p:txBody>
          <a:bodyPr wrap="square" rtlCol="0">
            <a:spAutoFit/>
          </a:bodyPr>
          <a:lstStyle/>
          <a:p>
            <a:pPr marL="0" lvl="1">
              <a:lnSpc>
                <a:spcPct val="110000"/>
              </a:lnSpc>
              <a:spcBef>
                <a:spcPts val="1200"/>
              </a:spcBef>
            </a:pPr>
            <a:r>
              <a:rPr lang="en-GB" sz="1400" i="1" dirty="0">
                <a:solidFill>
                  <a:schemeClr val="tx1">
                    <a:lumMod val="75000"/>
                    <a:lumOff val="25000"/>
                  </a:schemeClr>
                </a:solidFill>
              </a:rPr>
              <a:t>Stress Corrosion Cracking (SCC)</a:t>
            </a:r>
          </a:p>
        </p:txBody>
      </p:sp>
      <p:grpSp>
        <p:nvGrpSpPr>
          <p:cNvPr id="7" name="Groupe 6"/>
          <p:cNvGrpSpPr/>
          <p:nvPr/>
        </p:nvGrpSpPr>
        <p:grpSpPr>
          <a:xfrm>
            <a:off x="696190" y="4442510"/>
            <a:ext cx="3832577" cy="1096185"/>
            <a:chOff x="1520508" y="5493726"/>
            <a:chExt cx="3832577" cy="1096185"/>
          </a:xfrm>
        </p:grpSpPr>
        <p:grpSp>
          <p:nvGrpSpPr>
            <p:cNvPr id="42" name="Groupe 41"/>
            <p:cNvGrpSpPr/>
            <p:nvPr/>
          </p:nvGrpSpPr>
          <p:grpSpPr>
            <a:xfrm>
              <a:off x="3767358" y="5502220"/>
              <a:ext cx="1585727" cy="1087691"/>
              <a:chOff x="5904953" y="2493704"/>
              <a:chExt cx="2814099" cy="1930263"/>
            </a:xfrm>
          </p:grpSpPr>
          <p:pic>
            <p:nvPicPr>
              <p:cNvPr id="43" name="Image 42"/>
              <p:cNvPicPr>
                <a:picLocks noChangeAspect="1"/>
              </p:cNvPicPr>
              <p:nvPr/>
            </p:nvPicPr>
            <p:blipFill rotWithShape="1">
              <a:blip r:embed="rId7"/>
              <a:srcRect t="4677"/>
              <a:stretch/>
            </p:blipFill>
            <p:spPr>
              <a:xfrm>
                <a:off x="5904953" y="2493704"/>
                <a:ext cx="2814099" cy="1930263"/>
              </a:xfrm>
              <a:prstGeom prst="rect">
                <a:avLst/>
              </a:prstGeom>
              <a:ln w="28575">
                <a:solidFill>
                  <a:schemeClr val="tx1">
                    <a:lumMod val="50000"/>
                    <a:lumOff val="50000"/>
                  </a:schemeClr>
                </a:solidFill>
              </a:ln>
            </p:spPr>
          </p:pic>
          <p:sp>
            <p:nvSpPr>
              <p:cNvPr id="44" name="Rectangle 43"/>
              <p:cNvSpPr/>
              <p:nvPr/>
            </p:nvSpPr>
            <p:spPr>
              <a:xfrm rot="19886081">
                <a:off x="6564987" y="3597669"/>
                <a:ext cx="288000" cy="685077"/>
              </a:xfrm>
              <a:prstGeom prst="rect">
                <a:avLst/>
              </a:prstGeom>
              <a:noFill/>
              <a:ln w="19050">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noAutofit/>
              </a:bodyPr>
              <a:lstStyle/>
              <a:p>
                <a:pPr algn="ctr"/>
                <a:endParaRPr lang="fr-FR" dirty="0" smtClean="0"/>
              </a:p>
            </p:txBody>
          </p:sp>
        </p:grpSp>
        <p:pic>
          <p:nvPicPr>
            <p:cNvPr id="45" name="Image 44"/>
            <p:cNvPicPr>
              <a:picLocks noChangeAspect="1"/>
            </p:cNvPicPr>
            <p:nvPr/>
          </p:nvPicPr>
          <p:blipFill>
            <a:blip r:embed="rId8"/>
            <a:stretch>
              <a:fillRect/>
            </a:stretch>
          </p:blipFill>
          <p:spPr>
            <a:xfrm>
              <a:off x="1520508" y="5530390"/>
              <a:ext cx="603303" cy="1045379"/>
            </a:xfrm>
            <a:prstGeom prst="rect">
              <a:avLst/>
            </a:prstGeom>
            <a:ln w="28575">
              <a:solidFill>
                <a:schemeClr val="tx1">
                  <a:lumMod val="50000"/>
                  <a:lumOff val="50000"/>
                </a:schemeClr>
              </a:solidFill>
            </a:ln>
          </p:spPr>
        </p:pic>
        <p:sp>
          <p:nvSpPr>
            <p:cNvPr id="46" name="Flèche droite 45"/>
            <p:cNvSpPr/>
            <p:nvPr/>
          </p:nvSpPr>
          <p:spPr>
            <a:xfrm>
              <a:off x="2226028" y="5966036"/>
              <a:ext cx="213948" cy="257629"/>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algn="ctr"/>
              <a:endParaRPr lang="fr-FR" dirty="0" smtClean="0"/>
            </a:p>
          </p:txBody>
        </p:sp>
        <p:sp>
          <p:nvSpPr>
            <p:cNvPr id="47" name="Flèche droite 46"/>
            <p:cNvSpPr/>
            <p:nvPr/>
          </p:nvSpPr>
          <p:spPr>
            <a:xfrm>
              <a:off x="3393047" y="5966036"/>
              <a:ext cx="213948" cy="257629"/>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algn="ctr"/>
              <a:endParaRPr lang="fr-FR" dirty="0" smtClean="0"/>
            </a:p>
          </p:txBody>
        </p:sp>
        <p:pic>
          <p:nvPicPr>
            <p:cNvPr id="48" name="Image 47"/>
            <p:cNvPicPr>
              <a:picLocks noChangeAspect="1"/>
            </p:cNvPicPr>
            <p:nvPr/>
          </p:nvPicPr>
          <p:blipFill>
            <a:blip r:embed="rId9">
              <a:clrChange>
                <a:clrFrom>
                  <a:srgbClr val="F0F0F0"/>
                </a:clrFrom>
                <a:clrTo>
                  <a:srgbClr val="F0F0F0">
                    <a:alpha val="0"/>
                  </a:srgbClr>
                </a:clrTo>
              </a:clrChange>
            </a:blip>
            <a:stretch>
              <a:fillRect/>
            </a:stretch>
          </p:blipFill>
          <p:spPr>
            <a:xfrm>
              <a:off x="2558127" y="5493726"/>
              <a:ext cx="674557" cy="1093058"/>
            </a:xfrm>
            <a:prstGeom prst="rect">
              <a:avLst/>
            </a:prstGeom>
          </p:spPr>
        </p:pic>
        <p:pic>
          <p:nvPicPr>
            <p:cNvPr id="37" name="Image 36"/>
            <p:cNvPicPr>
              <a:picLocks noChangeAspect="1"/>
            </p:cNvPicPr>
            <p:nvPr/>
          </p:nvPicPr>
          <p:blipFill rotWithShape="1">
            <a:blip r:embed="rId10">
              <a:clrChange>
                <a:clrFrom>
                  <a:srgbClr val="FFFFFF"/>
                </a:clrFrom>
                <a:clrTo>
                  <a:srgbClr val="FFFFFF">
                    <a:alpha val="0"/>
                  </a:srgbClr>
                </a:clrTo>
              </a:clrChange>
            </a:blip>
            <a:srcRect l="8985" t="2264" r="8990" b="2813"/>
            <a:stretch/>
          </p:blipFill>
          <p:spPr>
            <a:xfrm>
              <a:off x="3849762" y="5502220"/>
              <a:ext cx="1406319" cy="1045911"/>
            </a:xfrm>
            <a:prstGeom prst="rect">
              <a:avLst/>
            </a:prstGeom>
            <a:ln w="28575">
              <a:noFill/>
            </a:ln>
          </p:spPr>
        </p:pic>
      </p:grpSp>
      <p:sp>
        <p:nvSpPr>
          <p:cNvPr id="41" name="ZoneTexte 40"/>
          <p:cNvSpPr txBox="1"/>
          <p:nvPr/>
        </p:nvSpPr>
        <p:spPr>
          <a:xfrm>
            <a:off x="2296757" y="5574100"/>
            <a:ext cx="2798522" cy="329321"/>
          </a:xfrm>
          <a:prstGeom prst="rect">
            <a:avLst/>
          </a:prstGeom>
          <a:noFill/>
        </p:spPr>
        <p:txBody>
          <a:bodyPr wrap="square" rtlCol="0">
            <a:spAutoFit/>
          </a:bodyPr>
          <a:lstStyle/>
          <a:p>
            <a:pPr lvl="1">
              <a:lnSpc>
                <a:spcPct val="110000"/>
              </a:lnSpc>
              <a:spcBef>
                <a:spcPts val="1200"/>
              </a:spcBef>
            </a:pPr>
            <a:r>
              <a:rPr lang="en-GB" sz="1400" i="1" dirty="0" smtClean="0">
                <a:solidFill>
                  <a:schemeClr val="tx1">
                    <a:lumMod val="75000"/>
                    <a:lumOff val="25000"/>
                  </a:schemeClr>
                </a:solidFill>
              </a:rPr>
              <a:t>MINA weld description</a:t>
            </a:r>
            <a:endParaRPr lang="en-GB" sz="1400" i="1" dirty="0">
              <a:solidFill>
                <a:schemeClr val="tx1">
                  <a:lumMod val="75000"/>
                  <a:lumOff val="25000"/>
                </a:schemeClr>
              </a:solidFill>
            </a:endParaRPr>
          </a:p>
        </p:txBody>
      </p:sp>
      <p:pic>
        <p:nvPicPr>
          <p:cNvPr id="36" name="그림 8">
            <a:extLst>
              <a:ext uri="{FF2B5EF4-FFF2-40B4-BE49-F238E27FC236}">
                <a16:creationId xmlns:a16="http://schemas.microsoft.com/office/drawing/2014/main" id="{6CD19270-9650-CA28-B727-3AFAB2B51B8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6152282"/>
            <a:ext cx="12192000" cy="705718"/>
          </a:xfrm>
          <a:prstGeom prst="rect">
            <a:avLst/>
          </a:prstGeom>
        </p:spPr>
      </p:pic>
      <p:pic>
        <p:nvPicPr>
          <p:cNvPr id="49" name="Image 48"/>
          <p:cNvPicPr>
            <a:picLocks noChangeAspect="1"/>
          </p:cNvPicPr>
          <p:nvPr/>
        </p:nvPicPr>
        <p:blipFill>
          <a:blip r:embed="rId12">
            <a:clrChange>
              <a:clrFrom>
                <a:srgbClr val="FFFFFF"/>
              </a:clrFrom>
              <a:clrTo>
                <a:srgbClr val="FFFFFF">
                  <a:alpha val="0"/>
                </a:srgbClr>
              </a:clrTo>
            </a:clrChange>
          </a:blip>
          <a:stretch>
            <a:fillRect/>
          </a:stretch>
        </p:blipFill>
        <p:spPr>
          <a:xfrm>
            <a:off x="4974360" y="4610335"/>
            <a:ext cx="1558356" cy="875106"/>
          </a:xfrm>
          <a:prstGeom prst="rect">
            <a:avLst/>
          </a:prstGeom>
          <a:ln w="25400">
            <a:solidFill>
              <a:schemeClr val="tx1">
                <a:lumMod val="50000"/>
                <a:lumOff val="50000"/>
              </a:schemeClr>
            </a:solidFill>
          </a:ln>
        </p:spPr>
      </p:pic>
      <p:pic>
        <p:nvPicPr>
          <p:cNvPr id="50" name="Image 4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327524" y="962054"/>
            <a:ext cx="1137575" cy="1137575"/>
          </a:xfrm>
          <a:prstGeom prst="rect">
            <a:avLst/>
          </a:prstGeom>
        </p:spPr>
      </p:pic>
      <p:sp>
        <p:nvSpPr>
          <p:cNvPr id="55" name="Flèche droite 54"/>
          <p:cNvSpPr/>
          <p:nvPr/>
        </p:nvSpPr>
        <p:spPr>
          <a:xfrm>
            <a:off x="4628808" y="4910001"/>
            <a:ext cx="213948" cy="257629"/>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algn="ctr"/>
            <a:endParaRPr lang="fr-FR" dirty="0" smtClean="0"/>
          </a:p>
        </p:txBody>
      </p:sp>
      <p:grpSp>
        <p:nvGrpSpPr>
          <p:cNvPr id="57" name="Groupe 56"/>
          <p:cNvGrpSpPr/>
          <p:nvPr/>
        </p:nvGrpSpPr>
        <p:grpSpPr>
          <a:xfrm>
            <a:off x="2941603" y="4455258"/>
            <a:ext cx="1585727" cy="1087691"/>
            <a:chOff x="5904953" y="2493704"/>
            <a:chExt cx="2814099" cy="1930263"/>
          </a:xfrm>
        </p:grpSpPr>
        <p:pic>
          <p:nvPicPr>
            <p:cNvPr id="63" name="Image 62"/>
            <p:cNvPicPr>
              <a:picLocks noChangeAspect="1"/>
            </p:cNvPicPr>
            <p:nvPr/>
          </p:nvPicPr>
          <p:blipFill rotWithShape="1">
            <a:blip r:embed="rId7"/>
            <a:srcRect t="4677"/>
            <a:stretch/>
          </p:blipFill>
          <p:spPr>
            <a:xfrm>
              <a:off x="5904953" y="2493704"/>
              <a:ext cx="2814099" cy="1930263"/>
            </a:xfrm>
            <a:prstGeom prst="rect">
              <a:avLst/>
            </a:prstGeom>
            <a:ln w="25400">
              <a:solidFill>
                <a:schemeClr val="tx1">
                  <a:lumMod val="50000"/>
                  <a:lumOff val="50000"/>
                </a:schemeClr>
              </a:solidFill>
            </a:ln>
          </p:spPr>
        </p:pic>
        <p:sp>
          <p:nvSpPr>
            <p:cNvPr id="64" name="Rectangle 63"/>
            <p:cNvSpPr/>
            <p:nvPr/>
          </p:nvSpPr>
          <p:spPr>
            <a:xfrm rot="19886081">
              <a:off x="6564987" y="3597669"/>
              <a:ext cx="288000" cy="685077"/>
            </a:xfrm>
            <a:prstGeom prst="rect">
              <a:avLst/>
            </a:prstGeom>
            <a:noFill/>
            <a:ln w="19050">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noAutofit/>
            </a:bodyPr>
            <a:lstStyle/>
            <a:p>
              <a:pPr algn="ctr"/>
              <a:endParaRPr lang="fr-FR" dirty="0" smtClean="0"/>
            </a:p>
          </p:txBody>
        </p:sp>
      </p:grpSp>
      <p:pic>
        <p:nvPicPr>
          <p:cNvPr id="58" name="Image 57"/>
          <p:cNvPicPr>
            <a:picLocks noChangeAspect="1"/>
          </p:cNvPicPr>
          <p:nvPr/>
        </p:nvPicPr>
        <p:blipFill>
          <a:blip r:embed="rId8"/>
          <a:stretch>
            <a:fillRect/>
          </a:stretch>
        </p:blipFill>
        <p:spPr>
          <a:xfrm>
            <a:off x="694753" y="4483428"/>
            <a:ext cx="603303" cy="1045379"/>
          </a:xfrm>
          <a:prstGeom prst="rect">
            <a:avLst/>
          </a:prstGeom>
          <a:ln w="25400">
            <a:solidFill>
              <a:schemeClr val="tx1">
                <a:lumMod val="50000"/>
                <a:lumOff val="50000"/>
              </a:schemeClr>
            </a:solidFill>
          </a:ln>
        </p:spPr>
      </p:pic>
      <p:sp>
        <p:nvSpPr>
          <p:cNvPr id="59" name="Flèche droite 58"/>
          <p:cNvSpPr/>
          <p:nvPr/>
        </p:nvSpPr>
        <p:spPr>
          <a:xfrm>
            <a:off x="1400273" y="4919074"/>
            <a:ext cx="213948" cy="257629"/>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algn="ctr"/>
            <a:endParaRPr lang="fr-FR" dirty="0" smtClean="0"/>
          </a:p>
        </p:txBody>
      </p:sp>
      <p:pic>
        <p:nvPicPr>
          <p:cNvPr id="61" name="Image 60"/>
          <p:cNvPicPr>
            <a:picLocks noChangeAspect="1"/>
          </p:cNvPicPr>
          <p:nvPr/>
        </p:nvPicPr>
        <p:blipFill>
          <a:blip r:embed="rId9">
            <a:clrChange>
              <a:clrFrom>
                <a:srgbClr val="F0F0F0"/>
              </a:clrFrom>
              <a:clrTo>
                <a:srgbClr val="F0F0F0">
                  <a:alpha val="0"/>
                </a:srgbClr>
              </a:clrTo>
            </a:clrChange>
          </a:blip>
          <a:stretch>
            <a:fillRect/>
          </a:stretch>
        </p:blipFill>
        <p:spPr>
          <a:xfrm>
            <a:off x="1732372" y="4446764"/>
            <a:ext cx="674557" cy="1093058"/>
          </a:xfrm>
          <a:prstGeom prst="rect">
            <a:avLst/>
          </a:prstGeom>
          <a:ln w="25400">
            <a:solidFill>
              <a:schemeClr val="tx1">
                <a:lumMod val="50000"/>
                <a:lumOff val="50000"/>
              </a:schemeClr>
            </a:solidFill>
          </a:ln>
        </p:spPr>
      </p:pic>
      <p:pic>
        <p:nvPicPr>
          <p:cNvPr id="62" name="Image 61"/>
          <p:cNvPicPr>
            <a:picLocks noChangeAspect="1"/>
          </p:cNvPicPr>
          <p:nvPr/>
        </p:nvPicPr>
        <p:blipFill rotWithShape="1">
          <a:blip r:embed="rId10">
            <a:clrChange>
              <a:clrFrom>
                <a:srgbClr val="FFFFFF"/>
              </a:clrFrom>
              <a:clrTo>
                <a:srgbClr val="FFFFFF">
                  <a:alpha val="0"/>
                </a:srgbClr>
              </a:clrTo>
            </a:clrChange>
          </a:blip>
          <a:srcRect l="8985" t="2264" r="8990" b="2813"/>
          <a:stretch/>
        </p:blipFill>
        <p:spPr>
          <a:xfrm>
            <a:off x="3024007" y="4455258"/>
            <a:ext cx="1406319" cy="1045911"/>
          </a:xfrm>
          <a:prstGeom prst="rect">
            <a:avLst/>
          </a:prstGeom>
          <a:ln w="28575">
            <a:noFill/>
          </a:ln>
        </p:spPr>
      </p:pic>
      <p:sp>
        <p:nvSpPr>
          <p:cNvPr id="66" name="ZoneTexte 65"/>
          <p:cNvSpPr txBox="1"/>
          <p:nvPr/>
        </p:nvSpPr>
        <p:spPr>
          <a:xfrm>
            <a:off x="4383063" y="5568165"/>
            <a:ext cx="2126226" cy="329321"/>
          </a:xfrm>
          <a:prstGeom prst="rect">
            <a:avLst/>
          </a:prstGeom>
          <a:noFill/>
        </p:spPr>
        <p:txBody>
          <a:bodyPr wrap="square" rtlCol="0">
            <a:spAutoFit/>
          </a:bodyPr>
          <a:lstStyle/>
          <a:p>
            <a:pPr lvl="1">
              <a:lnSpc>
                <a:spcPct val="110000"/>
              </a:lnSpc>
              <a:spcBef>
                <a:spcPts val="1200"/>
              </a:spcBef>
            </a:pPr>
            <a:r>
              <a:rPr lang="en-GB" sz="1400" i="1" dirty="0" smtClean="0">
                <a:solidFill>
                  <a:schemeClr val="tx1">
                    <a:lumMod val="75000"/>
                    <a:lumOff val="25000"/>
                  </a:schemeClr>
                </a:solidFill>
              </a:rPr>
              <a:t>CIVA configuration</a:t>
            </a:r>
            <a:endParaRPr lang="en-GB" sz="1400" i="1" dirty="0">
              <a:solidFill>
                <a:schemeClr val="tx1">
                  <a:lumMod val="75000"/>
                  <a:lumOff val="25000"/>
                </a:schemeClr>
              </a:solidFill>
            </a:endParaRPr>
          </a:p>
        </p:txBody>
      </p:sp>
    </p:spTree>
    <p:extLst>
      <p:ext uri="{BB962C8B-B14F-4D97-AF65-F5344CB8AC3E}">
        <p14:creationId xmlns:p14="http://schemas.microsoft.com/office/powerpoint/2010/main" val="40824250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91AE047D-F51A-E955-9889-3B1336B75E09}"/>
              </a:ext>
            </a:extLst>
          </p:cNvPr>
          <p:cNvSpPr>
            <a:spLocks noGrp="1"/>
          </p:cNvSpPr>
          <p:nvPr>
            <p:ph type="title"/>
          </p:nvPr>
        </p:nvSpPr>
        <p:spPr/>
        <p:txBody>
          <a:bodyPr>
            <a:normAutofit/>
          </a:bodyPr>
          <a:lstStyle/>
          <a:p>
            <a:r>
              <a:rPr lang="en-US" dirty="0"/>
              <a:t>Numerical </a:t>
            </a:r>
            <a:r>
              <a:rPr lang="en-US" dirty="0" smtClean="0"/>
              <a:t>simulation of </a:t>
            </a:r>
            <a:r>
              <a:rPr lang="en-US" dirty="0"/>
              <a:t>TFM imaging</a:t>
            </a:r>
            <a:endParaRPr lang="fr-FR" dirty="0"/>
          </a:p>
        </p:txBody>
      </p:sp>
      <p:grpSp>
        <p:nvGrpSpPr>
          <p:cNvPr id="31" name="Groupe 30"/>
          <p:cNvGrpSpPr/>
          <p:nvPr/>
        </p:nvGrpSpPr>
        <p:grpSpPr>
          <a:xfrm>
            <a:off x="6135684" y="314036"/>
            <a:ext cx="5865535" cy="7162460"/>
            <a:chOff x="5038657" y="1931449"/>
            <a:chExt cx="4410389" cy="5522363"/>
          </a:xfrm>
        </p:grpSpPr>
        <p:pic>
          <p:nvPicPr>
            <p:cNvPr id="32" name="Picture 8" descr="[animate output image]"/>
            <p:cNvPicPr>
              <a:picLocks noChangeArrowheads="1" noCrop="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21401" y="3197206"/>
              <a:ext cx="3726822" cy="299085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animate output image]"/>
            <p:cNvPicPr>
              <a:picLocks noChangeArrowheads="1" noCrop="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07305" y="4462962"/>
              <a:ext cx="3726822" cy="299085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2" descr="[animate output image]"/>
            <p:cNvPicPr>
              <a:picLocks noChangeAspect="1" noChangeArrowheads="1" noCrop="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92386" y="1931449"/>
              <a:ext cx="3756660" cy="2990850"/>
            </a:xfrm>
            <a:prstGeom prst="rect">
              <a:avLst/>
            </a:prstGeom>
            <a:noFill/>
            <a:extLst>
              <a:ext uri="{909E8E84-426E-40DD-AFC4-6F175D3DCCD1}">
                <a14:hiddenFill xmlns:a14="http://schemas.microsoft.com/office/drawing/2010/main">
                  <a:solidFill>
                    <a:srgbClr val="FFFFFF"/>
                  </a:solidFill>
                </a14:hiddenFill>
              </a:ext>
            </a:extLst>
          </p:spPr>
        </p:pic>
        <p:sp>
          <p:nvSpPr>
            <p:cNvPr id="35" name="ZoneTexte 34"/>
            <p:cNvSpPr txBox="1"/>
            <p:nvPr/>
          </p:nvSpPr>
          <p:spPr>
            <a:xfrm>
              <a:off x="5223546" y="3347425"/>
              <a:ext cx="580002" cy="237301"/>
            </a:xfrm>
            <a:prstGeom prst="rect">
              <a:avLst/>
            </a:prstGeom>
            <a:solidFill>
              <a:schemeClr val="bg1"/>
            </a:solidFill>
          </p:spPr>
          <p:txBody>
            <a:bodyPr wrap="none" rtlCol="0">
              <a:spAutoFit/>
            </a:bodyPr>
            <a:lstStyle/>
            <a:p>
              <a:pPr algn="r"/>
              <a:r>
                <a:rPr lang="fr-FR" sz="1400" i="1" dirty="0" err="1"/>
                <a:t>s</a:t>
              </a:r>
              <a:r>
                <a:rPr lang="fr-FR" sz="1400" i="1" dirty="0" err="1" smtClean="0"/>
                <a:t>hot</a:t>
              </a:r>
              <a:r>
                <a:rPr lang="fr-FR" sz="1400" i="1" dirty="0" smtClean="0"/>
                <a:t> #1</a:t>
              </a:r>
              <a:endParaRPr lang="fr-FR" sz="1400" i="1" dirty="0"/>
            </a:p>
          </p:txBody>
        </p:sp>
        <p:sp>
          <p:nvSpPr>
            <p:cNvPr id="36" name="ZoneTexte 35"/>
            <p:cNvSpPr txBox="1"/>
            <p:nvPr/>
          </p:nvSpPr>
          <p:spPr>
            <a:xfrm>
              <a:off x="5038657" y="4591628"/>
              <a:ext cx="764891" cy="237301"/>
            </a:xfrm>
            <a:prstGeom prst="rect">
              <a:avLst/>
            </a:prstGeom>
            <a:solidFill>
              <a:schemeClr val="bg1"/>
            </a:solidFill>
          </p:spPr>
          <p:txBody>
            <a:bodyPr wrap="square" rtlCol="0">
              <a:spAutoFit/>
            </a:bodyPr>
            <a:lstStyle/>
            <a:p>
              <a:pPr algn="r"/>
              <a:r>
                <a:rPr lang="fr-FR" sz="1400" i="1" dirty="0" err="1" smtClean="0"/>
                <a:t>shot</a:t>
              </a:r>
              <a:r>
                <a:rPr lang="fr-FR" sz="1400" i="1" dirty="0" smtClean="0"/>
                <a:t> #32</a:t>
              </a:r>
              <a:endParaRPr lang="fr-FR" sz="1400" i="1" dirty="0"/>
            </a:p>
          </p:txBody>
        </p:sp>
        <p:sp>
          <p:nvSpPr>
            <p:cNvPr id="37" name="ZoneTexte 36"/>
            <p:cNvSpPr txBox="1"/>
            <p:nvPr/>
          </p:nvSpPr>
          <p:spPr>
            <a:xfrm>
              <a:off x="5148816" y="5846375"/>
              <a:ext cx="654732" cy="237301"/>
            </a:xfrm>
            <a:prstGeom prst="rect">
              <a:avLst/>
            </a:prstGeom>
            <a:solidFill>
              <a:schemeClr val="bg1"/>
            </a:solidFill>
          </p:spPr>
          <p:txBody>
            <a:bodyPr wrap="none" rtlCol="0">
              <a:spAutoFit/>
            </a:bodyPr>
            <a:lstStyle/>
            <a:p>
              <a:pPr algn="r"/>
              <a:r>
                <a:rPr lang="fr-FR" sz="1400" i="1" dirty="0" err="1"/>
                <a:t>shot</a:t>
              </a:r>
              <a:r>
                <a:rPr lang="fr-FR" sz="1400" i="1" dirty="0"/>
                <a:t> </a:t>
              </a:r>
              <a:r>
                <a:rPr lang="fr-FR" sz="1400" i="1" dirty="0" smtClean="0"/>
                <a:t>#64</a:t>
              </a:r>
              <a:endParaRPr lang="fr-FR" sz="1400" i="1" dirty="0"/>
            </a:p>
          </p:txBody>
        </p:sp>
      </p:grpSp>
      <p:sp>
        <p:nvSpPr>
          <p:cNvPr id="3" name="ZoneTexte 2"/>
          <p:cNvSpPr txBox="1"/>
          <p:nvPr/>
        </p:nvSpPr>
        <p:spPr>
          <a:xfrm>
            <a:off x="335360" y="1211175"/>
            <a:ext cx="8640960" cy="2862322"/>
          </a:xfrm>
          <a:prstGeom prst="rect">
            <a:avLst/>
          </a:prstGeom>
          <a:noFill/>
        </p:spPr>
        <p:txBody>
          <a:bodyPr wrap="square" rtlCol="0">
            <a:spAutoFit/>
          </a:bodyPr>
          <a:lstStyle/>
          <a:p>
            <a:r>
              <a:rPr lang="en-GB" sz="2000" b="1" dirty="0"/>
              <a:t>Application </a:t>
            </a:r>
            <a:r>
              <a:rPr lang="en-GB" sz="2000" b="1" dirty="0" smtClean="0"/>
              <a:t>case</a:t>
            </a:r>
          </a:p>
          <a:p>
            <a:pPr marL="342900" indent="-342900">
              <a:buClr>
                <a:srgbClr val="E60019"/>
              </a:buClr>
              <a:buSzPct val="120000"/>
              <a:buFont typeface="Wingdings" panose="05000000000000000000" pitchFamily="2" charset="2"/>
              <a:buChar char="§"/>
            </a:pPr>
            <a:r>
              <a:rPr lang="en-US" sz="2000" dirty="0"/>
              <a:t>PAUT L60 wedge probe @ 2.25 MHz</a:t>
            </a:r>
          </a:p>
          <a:p>
            <a:pPr marL="342900" indent="-342900">
              <a:buClr>
                <a:srgbClr val="E60019"/>
              </a:buClr>
              <a:buSzPct val="120000"/>
              <a:buFont typeface="Wingdings" panose="05000000000000000000" pitchFamily="2" charset="2"/>
              <a:buChar char="§"/>
            </a:pPr>
            <a:r>
              <a:rPr lang="en-US" sz="2000" dirty="0"/>
              <a:t>Linear, 64 elements, pitch 0.6 </a:t>
            </a:r>
            <a:r>
              <a:rPr lang="en-US" sz="2000" dirty="0" smtClean="0"/>
              <a:t>mm</a:t>
            </a:r>
          </a:p>
          <a:p>
            <a:pPr>
              <a:buClr>
                <a:srgbClr val="E60019"/>
              </a:buClr>
              <a:buSzPct val="120000"/>
            </a:pPr>
            <a:endParaRPr lang="en-GB" sz="2000" b="1" dirty="0" smtClean="0"/>
          </a:p>
          <a:p>
            <a:pPr>
              <a:buClr>
                <a:srgbClr val="E60019"/>
              </a:buClr>
              <a:buSzPct val="120000"/>
            </a:pPr>
            <a:r>
              <a:rPr lang="en-GB" sz="2000" b="1" dirty="0" smtClean="0"/>
              <a:t>FMC </a:t>
            </a:r>
            <a:r>
              <a:rPr lang="en-GB" sz="2000" b="1" dirty="0"/>
              <a:t>acquisition</a:t>
            </a:r>
          </a:p>
          <a:p>
            <a:pPr marL="342900" indent="-342900">
              <a:buClr>
                <a:srgbClr val="E60019"/>
              </a:buClr>
              <a:buSzPct val="120000"/>
              <a:buFont typeface="Wingdings" panose="05000000000000000000" pitchFamily="2" charset="2"/>
              <a:buChar char="§"/>
            </a:pPr>
            <a:r>
              <a:rPr lang="en-US" sz="2000" dirty="0" smtClean="0"/>
              <a:t>64 </a:t>
            </a:r>
            <a:r>
              <a:rPr lang="en-US" sz="2000" dirty="0"/>
              <a:t>transmit shots (1 FE simulation/shot</a:t>
            </a:r>
            <a:r>
              <a:rPr lang="en-US" sz="2000" dirty="0" smtClean="0"/>
              <a:t>)</a:t>
            </a:r>
          </a:p>
          <a:p>
            <a:pPr>
              <a:buClr>
                <a:srgbClr val="E60019"/>
              </a:buClr>
              <a:buSzPct val="120000"/>
            </a:pPr>
            <a:endParaRPr lang="fr-FR" sz="2000" b="1" dirty="0" smtClean="0"/>
          </a:p>
          <a:p>
            <a:pPr>
              <a:buClr>
                <a:srgbClr val="E60019"/>
              </a:buClr>
              <a:buSzPct val="120000"/>
            </a:pPr>
            <a:r>
              <a:rPr lang="fr-FR" sz="2000" b="1" dirty="0" smtClean="0"/>
              <a:t>TFM </a:t>
            </a:r>
            <a:r>
              <a:rPr lang="fr-FR" sz="2000" b="1" dirty="0" err="1"/>
              <a:t>imaging</a:t>
            </a:r>
            <a:endParaRPr lang="en-US" sz="2000" b="1" dirty="0"/>
          </a:p>
          <a:p>
            <a:pPr marL="342900" indent="-342900">
              <a:buClr>
                <a:srgbClr val="E60019"/>
              </a:buClr>
              <a:buSzPct val="120000"/>
              <a:buFont typeface="Wingdings" panose="05000000000000000000" pitchFamily="2" charset="2"/>
              <a:buChar char="§"/>
            </a:pPr>
            <a:r>
              <a:rPr lang="en-US" sz="2000" dirty="0" smtClean="0"/>
              <a:t>Homogeneous </a:t>
            </a:r>
            <a:r>
              <a:rPr lang="en-US" sz="2000" dirty="0"/>
              <a:t>assumption for </a:t>
            </a:r>
            <a:r>
              <a:rPr lang="en-US" sz="2000" dirty="0" smtClean="0"/>
              <a:t>imaging</a:t>
            </a:r>
            <a:endParaRPr lang="en-GB" sz="2000" dirty="0"/>
          </a:p>
        </p:txBody>
      </p:sp>
      <p:sp>
        <p:nvSpPr>
          <p:cNvPr id="38" name="Rectangle 37"/>
          <p:cNvSpPr/>
          <p:nvPr/>
        </p:nvSpPr>
        <p:spPr bwMode="auto">
          <a:xfrm>
            <a:off x="100513" y="3247195"/>
            <a:ext cx="5400600" cy="1296144"/>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bwMode="auto">
          <a:xfrm>
            <a:off x="100513" y="1091528"/>
            <a:ext cx="5400600" cy="1296144"/>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그림 8">
            <a:extLst>
              <a:ext uri="{FF2B5EF4-FFF2-40B4-BE49-F238E27FC236}">
                <a16:creationId xmlns:a16="http://schemas.microsoft.com/office/drawing/2014/main" id="{6CD19270-9650-CA28-B727-3AFAB2B51B8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152282"/>
            <a:ext cx="12192000" cy="705718"/>
          </a:xfrm>
          <a:prstGeom prst="rect">
            <a:avLst/>
          </a:prstGeom>
        </p:spPr>
      </p:pic>
    </p:spTree>
    <p:extLst>
      <p:ext uri="{BB962C8B-B14F-4D97-AF65-F5344CB8AC3E}">
        <p14:creationId xmlns:p14="http://schemas.microsoft.com/office/powerpoint/2010/main" val="40014875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e 12"/>
          <p:cNvGrpSpPr/>
          <p:nvPr/>
        </p:nvGrpSpPr>
        <p:grpSpPr>
          <a:xfrm>
            <a:off x="5849835" y="1415430"/>
            <a:ext cx="6302256" cy="3312373"/>
            <a:chOff x="6153436" y="2189426"/>
            <a:chExt cx="5434754" cy="2856426"/>
          </a:xfrm>
        </p:grpSpPr>
        <p:sp>
          <p:nvSpPr>
            <p:cNvPr id="14" name="ZoneTexte 13"/>
            <p:cNvSpPr txBox="1"/>
            <p:nvPr/>
          </p:nvSpPr>
          <p:spPr>
            <a:xfrm>
              <a:off x="6153436" y="2189426"/>
              <a:ext cx="1805075" cy="636987"/>
            </a:xfrm>
            <a:prstGeom prst="rect">
              <a:avLst/>
            </a:prstGeom>
            <a:noFill/>
          </p:spPr>
          <p:txBody>
            <a:bodyPr wrap="square" rtlCol="0">
              <a:spAutoFit/>
            </a:bodyPr>
            <a:lstStyle/>
            <a:p>
              <a:pPr algn="ctr"/>
              <a:r>
                <a:rPr lang="en-GB" sz="1400" dirty="0" smtClean="0"/>
                <a:t>Homogeneous </a:t>
              </a:r>
            </a:p>
            <a:p>
              <a:pPr algn="ctr"/>
              <a:r>
                <a:rPr lang="en-GB" sz="1400" dirty="0" smtClean="0"/>
                <a:t>&amp; Isotropic</a:t>
              </a:r>
            </a:p>
            <a:p>
              <a:pPr algn="ctr"/>
              <a:r>
                <a:rPr lang="en-GB" sz="1400" dirty="0" smtClean="0"/>
                <a:t>(82 s/shot*)</a:t>
              </a:r>
              <a:endParaRPr lang="en-GB" sz="1400" dirty="0"/>
            </a:p>
          </p:txBody>
        </p:sp>
        <p:sp>
          <p:nvSpPr>
            <p:cNvPr id="15" name="ZoneTexte 14"/>
            <p:cNvSpPr txBox="1"/>
            <p:nvPr/>
          </p:nvSpPr>
          <p:spPr>
            <a:xfrm>
              <a:off x="8040216" y="2189426"/>
              <a:ext cx="1685692" cy="636987"/>
            </a:xfrm>
            <a:prstGeom prst="rect">
              <a:avLst/>
            </a:prstGeom>
            <a:noFill/>
          </p:spPr>
          <p:txBody>
            <a:bodyPr wrap="square" rtlCol="0">
              <a:spAutoFit/>
            </a:bodyPr>
            <a:lstStyle/>
            <a:p>
              <a:pPr algn="ctr"/>
              <a:r>
                <a:rPr lang="en-GB" sz="1400" dirty="0" smtClean="0"/>
                <a:t>Heterogeneous</a:t>
              </a:r>
            </a:p>
            <a:p>
              <a:pPr algn="ctr"/>
              <a:r>
                <a:rPr lang="en-GB" sz="1400" dirty="0" smtClean="0"/>
                <a:t>&amp; Anisotropic… </a:t>
              </a:r>
            </a:p>
            <a:p>
              <a:pPr algn="ctr"/>
              <a:r>
                <a:rPr lang="en-GB" sz="1400" dirty="0" smtClean="0"/>
                <a:t>(175 s/shot*)</a:t>
              </a:r>
              <a:endParaRPr lang="en-GB" sz="1400" dirty="0"/>
            </a:p>
          </p:txBody>
        </p:sp>
        <p:sp>
          <p:nvSpPr>
            <p:cNvPr id="16" name="ZoneTexte 15"/>
            <p:cNvSpPr txBox="1"/>
            <p:nvPr/>
          </p:nvSpPr>
          <p:spPr>
            <a:xfrm>
              <a:off x="9725907" y="2200584"/>
              <a:ext cx="1819782" cy="636987"/>
            </a:xfrm>
            <a:prstGeom prst="rect">
              <a:avLst/>
            </a:prstGeom>
            <a:noFill/>
          </p:spPr>
          <p:txBody>
            <a:bodyPr wrap="square" rtlCol="0">
              <a:spAutoFit/>
            </a:bodyPr>
            <a:lstStyle/>
            <a:p>
              <a:pPr algn="ctr"/>
              <a:endParaRPr lang="en-GB" sz="1400" dirty="0" smtClean="0"/>
            </a:p>
            <a:p>
              <a:pPr algn="ctr"/>
              <a:r>
                <a:rPr lang="en-GB" sz="1400" dirty="0" smtClean="0"/>
                <a:t>…&amp; damping</a:t>
              </a:r>
            </a:p>
            <a:p>
              <a:pPr algn="ctr"/>
              <a:r>
                <a:rPr lang="en-GB" sz="1400" dirty="0" smtClean="0"/>
                <a:t>(204 s/shot*)</a:t>
              </a:r>
              <a:endParaRPr lang="en-GB" sz="1400" dirty="0"/>
            </a:p>
          </p:txBody>
        </p:sp>
        <p:pic>
          <p:nvPicPr>
            <p:cNvPr id="17" name="Image 16"/>
            <p:cNvPicPr>
              <a:picLocks noChangeAspect="1"/>
            </p:cNvPicPr>
            <p:nvPr/>
          </p:nvPicPr>
          <p:blipFill rotWithShape="1">
            <a:blip r:embed="rId3"/>
            <a:srcRect b="34281"/>
            <a:stretch/>
          </p:blipFill>
          <p:spPr>
            <a:xfrm>
              <a:off x="6235140" y="2829904"/>
              <a:ext cx="5353050" cy="2215948"/>
            </a:xfrm>
            <a:prstGeom prst="rect">
              <a:avLst/>
            </a:prstGeom>
          </p:spPr>
        </p:pic>
      </p:grpSp>
      <p:sp>
        <p:nvSpPr>
          <p:cNvPr id="6" name="Titre 5">
            <a:extLst>
              <a:ext uri="{FF2B5EF4-FFF2-40B4-BE49-F238E27FC236}">
                <a16:creationId xmlns:a16="http://schemas.microsoft.com/office/drawing/2014/main" id="{91AE047D-F51A-E955-9889-3B1336B75E09}"/>
              </a:ext>
            </a:extLst>
          </p:cNvPr>
          <p:cNvSpPr>
            <a:spLocks noGrp="1"/>
          </p:cNvSpPr>
          <p:nvPr>
            <p:ph type="title"/>
          </p:nvPr>
        </p:nvSpPr>
        <p:spPr/>
        <p:txBody>
          <a:bodyPr>
            <a:normAutofit/>
          </a:bodyPr>
          <a:lstStyle/>
          <a:p>
            <a:r>
              <a:rPr lang="en-US" dirty="0"/>
              <a:t>Numerical </a:t>
            </a:r>
            <a:r>
              <a:rPr lang="en-US" dirty="0" smtClean="0"/>
              <a:t>simulation of </a:t>
            </a:r>
            <a:r>
              <a:rPr lang="en-US" dirty="0"/>
              <a:t>TFM imaging</a:t>
            </a:r>
            <a:endParaRPr lang="fr-FR" dirty="0"/>
          </a:p>
        </p:txBody>
      </p:sp>
      <p:sp>
        <p:nvSpPr>
          <p:cNvPr id="3" name="ZoneTexte 2"/>
          <p:cNvSpPr txBox="1"/>
          <p:nvPr/>
        </p:nvSpPr>
        <p:spPr>
          <a:xfrm>
            <a:off x="335360" y="1211175"/>
            <a:ext cx="5146636" cy="2862322"/>
          </a:xfrm>
          <a:prstGeom prst="rect">
            <a:avLst/>
          </a:prstGeom>
          <a:noFill/>
        </p:spPr>
        <p:txBody>
          <a:bodyPr wrap="square" rtlCol="0">
            <a:spAutoFit/>
          </a:bodyPr>
          <a:lstStyle/>
          <a:p>
            <a:r>
              <a:rPr lang="en-GB" sz="2000" b="1" dirty="0"/>
              <a:t>Application </a:t>
            </a:r>
            <a:r>
              <a:rPr lang="en-GB" sz="2000" b="1" dirty="0" smtClean="0"/>
              <a:t>case</a:t>
            </a:r>
          </a:p>
          <a:p>
            <a:pPr marL="342900" indent="-342900">
              <a:buClr>
                <a:srgbClr val="E60019"/>
              </a:buClr>
              <a:buSzPct val="120000"/>
              <a:buFont typeface="Wingdings" panose="05000000000000000000" pitchFamily="2" charset="2"/>
              <a:buChar char="§"/>
            </a:pPr>
            <a:r>
              <a:rPr lang="en-US" sz="2000" dirty="0"/>
              <a:t>PAUT L60 wedge probe @ 2.25 MHz</a:t>
            </a:r>
          </a:p>
          <a:p>
            <a:pPr marL="342900" indent="-342900">
              <a:buClr>
                <a:srgbClr val="E60019"/>
              </a:buClr>
              <a:buSzPct val="120000"/>
              <a:buFont typeface="Wingdings" panose="05000000000000000000" pitchFamily="2" charset="2"/>
              <a:buChar char="§"/>
            </a:pPr>
            <a:r>
              <a:rPr lang="en-US" sz="2000" dirty="0"/>
              <a:t>Linear, 64 elements, pitch 0.6 </a:t>
            </a:r>
            <a:r>
              <a:rPr lang="en-US" sz="2000" dirty="0" smtClean="0"/>
              <a:t>mm</a:t>
            </a:r>
          </a:p>
          <a:p>
            <a:pPr>
              <a:buClr>
                <a:srgbClr val="E60019"/>
              </a:buClr>
              <a:buSzPct val="120000"/>
            </a:pPr>
            <a:endParaRPr lang="en-GB" sz="2000" b="1" dirty="0" smtClean="0"/>
          </a:p>
          <a:p>
            <a:pPr>
              <a:buClr>
                <a:srgbClr val="E60019"/>
              </a:buClr>
              <a:buSzPct val="120000"/>
            </a:pPr>
            <a:r>
              <a:rPr lang="en-GB" sz="2000" b="1" dirty="0" smtClean="0"/>
              <a:t>FMC </a:t>
            </a:r>
            <a:r>
              <a:rPr lang="en-GB" sz="2000" b="1" dirty="0"/>
              <a:t>acquisition</a:t>
            </a:r>
          </a:p>
          <a:p>
            <a:pPr marL="342900" indent="-342900">
              <a:buClr>
                <a:srgbClr val="E60019"/>
              </a:buClr>
              <a:buSzPct val="120000"/>
              <a:buFont typeface="Wingdings" panose="05000000000000000000" pitchFamily="2" charset="2"/>
              <a:buChar char="§"/>
            </a:pPr>
            <a:r>
              <a:rPr lang="en-US" sz="2000" dirty="0" smtClean="0"/>
              <a:t>64 </a:t>
            </a:r>
            <a:r>
              <a:rPr lang="en-US" sz="2000" dirty="0"/>
              <a:t>transmit shots (1 FE simulation/shot</a:t>
            </a:r>
            <a:r>
              <a:rPr lang="en-US" sz="2000" dirty="0" smtClean="0"/>
              <a:t>)</a:t>
            </a:r>
          </a:p>
          <a:p>
            <a:pPr>
              <a:buClr>
                <a:srgbClr val="E60019"/>
              </a:buClr>
              <a:buSzPct val="120000"/>
            </a:pPr>
            <a:endParaRPr lang="fr-FR" sz="2000" b="1" dirty="0" smtClean="0"/>
          </a:p>
          <a:p>
            <a:pPr>
              <a:buClr>
                <a:srgbClr val="E60019"/>
              </a:buClr>
              <a:buSzPct val="120000"/>
            </a:pPr>
            <a:r>
              <a:rPr lang="fr-FR" sz="2000" b="1" dirty="0" smtClean="0"/>
              <a:t>TFM </a:t>
            </a:r>
            <a:r>
              <a:rPr lang="fr-FR" sz="2000" b="1" dirty="0" err="1"/>
              <a:t>imaging</a:t>
            </a:r>
            <a:endParaRPr lang="en-US" sz="2000" b="1" dirty="0"/>
          </a:p>
          <a:p>
            <a:pPr marL="342900" indent="-342900">
              <a:buClr>
                <a:srgbClr val="E60019"/>
              </a:buClr>
              <a:buSzPct val="120000"/>
              <a:buFont typeface="Wingdings" panose="05000000000000000000" pitchFamily="2" charset="2"/>
              <a:buChar char="§"/>
            </a:pPr>
            <a:r>
              <a:rPr lang="en-US" sz="2000" dirty="0" smtClean="0"/>
              <a:t>Homogeneous </a:t>
            </a:r>
            <a:r>
              <a:rPr lang="en-US" sz="2000" dirty="0"/>
              <a:t>assumption for </a:t>
            </a:r>
            <a:r>
              <a:rPr lang="en-US" sz="2000" dirty="0" smtClean="0"/>
              <a:t>imaging</a:t>
            </a:r>
            <a:endParaRPr lang="en-GB" sz="2000" dirty="0"/>
          </a:p>
        </p:txBody>
      </p:sp>
      <p:sp>
        <p:nvSpPr>
          <p:cNvPr id="41" name="Rectangle 40"/>
          <p:cNvSpPr/>
          <p:nvPr/>
        </p:nvSpPr>
        <p:spPr bwMode="auto">
          <a:xfrm>
            <a:off x="100513" y="1091528"/>
            <a:ext cx="5400600" cy="204944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ZoneTexte 17"/>
          <p:cNvSpPr txBox="1"/>
          <p:nvPr/>
        </p:nvSpPr>
        <p:spPr>
          <a:xfrm>
            <a:off x="6958098" y="5199994"/>
            <a:ext cx="5112072" cy="307777"/>
          </a:xfrm>
          <a:prstGeom prst="rect">
            <a:avLst/>
          </a:prstGeom>
          <a:noFill/>
        </p:spPr>
        <p:txBody>
          <a:bodyPr wrap="square" rtlCol="0">
            <a:spAutoFit/>
          </a:bodyPr>
          <a:lstStyle/>
          <a:p>
            <a:r>
              <a:rPr lang="fr-FR" sz="1400" i="1" dirty="0" err="1" smtClean="0"/>
              <a:t>Further</a:t>
            </a:r>
            <a:r>
              <a:rPr lang="fr-FR" sz="1400" i="1" dirty="0" smtClean="0"/>
              <a:t> </a:t>
            </a:r>
            <a:r>
              <a:rPr lang="fr-FR" sz="1400" i="1" dirty="0" err="1" smtClean="0"/>
              <a:t>details</a:t>
            </a:r>
            <a:r>
              <a:rPr lang="fr-FR" sz="1400" i="1" dirty="0" smtClean="0"/>
              <a:t> in [</a:t>
            </a:r>
            <a:r>
              <a:rPr lang="fr-FR" sz="1400" i="1" dirty="0" err="1" smtClean="0"/>
              <a:t>Leymarie</a:t>
            </a:r>
            <a:r>
              <a:rPr lang="fr-FR" sz="1400" i="1" dirty="0" smtClean="0"/>
              <a:t> et al., NDE in </a:t>
            </a:r>
            <a:r>
              <a:rPr lang="fr-FR" sz="1400" i="1" dirty="0" err="1" smtClean="0"/>
              <a:t>Nuclear</a:t>
            </a:r>
            <a:r>
              <a:rPr lang="fr-FR" sz="1400" i="1" dirty="0" smtClean="0"/>
              <a:t> 2023]</a:t>
            </a:r>
            <a:endParaRPr lang="en-US" sz="1400" i="1" dirty="0"/>
          </a:p>
        </p:txBody>
      </p:sp>
      <p:sp>
        <p:nvSpPr>
          <p:cNvPr id="19" name="Rectangle à coins arrondis 18"/>
          <p:cNvSpPr/>
          <p:nvPr/>
        </p:nvSpPr>
        <p:spPr>
          <a:xfrm>
            <a:off x="1055440" y="4581274"/>
            <a:ext cx="3219449" cy="1042247"/>
          </a:xfrm>
          <a:prstGeom prst="roundRect">
            <a:avLst/>
          </a:prstGeom>
          <a:solidFill>
            <a:schemeClr val="bg1">
              <a:lumMod val="95000"/>
            </a:schemeClr>
          </a:solidFill>
          <a:ln w="38100">
            <a:solidFill>
              <a:srgbClr val="E60019"/>
            </a:solidFill>
          </a:ln>
        </p:spPr>
        <p:style>
          <a:lnRef idx="0">
            <a:scrgbClr r="0" g="0" b="0"/>
          </a:lnRef>
          <a:fillRef idx="0">
            <a:scrgbClr r="0" g="0" b="0"/>
          </a:fillRef>
          <a:effectRef idx="0">
            <a:scrgbClr r="0" g="0" b="0"/>
          </a:effectRef>
          <a:fontRef idx="minor">
            <a:schemeClr val="lt1"/>
          </a:fontRef>
        </p:style>
        <p:txBody>
          <a:bodyPr lIns="144000" tIns="108000" rIns="144000" bIns="144000" rtlCol="0" anchor="ctr">
            <a:noAutofit/>
          </a:bodyPr>
          <a:lstStyle/>
          <a:p>
            <a:pPr algn="ctr"/>
            <a:r>
              <a:rPr lang="en-US" sz="2000" dirty="0" smtClean="0">
                <a:solidFill>
                  <a:schemeClr val="tx1"/>
                </a:solidFill>
              </a:rPr>
              <a:t>Influence </a:t>
            </a:r>
            <a:r>
              <a:rPr lang="en-US" sz="2000" dirty="0">
                <a:solidFill>
                  <a:schemeClr val="tx1"/>
                </a:solidFill>
              </a:rPr>
              <a:t>of </a:t>
            </a:r>
            <a:r>
              <a:rPr lang="en-US" sz="2000" dirty="0" smtClean="0">
                <a:solidFill>
                  <a:schemeClr val="tx1"/>
                </a:solidFill>
              </a:rPr>
              <a:t>welding </a:t>
            </a:r>
            <a:r>
              <a:rPr lang="en-US" sz="2000" dirty="0">
                <a:solidFill>
                  <a:schemeClr val="tx1"/>
                </a:solidFill>
              </a:rPr>
              <a:t>characteristics on </a:t>
            </a:r>
            <a:r>
              <a:rPr lang="en-US" sz="2000" dirty="0" smtClean="0">
                <a:solidFill>
                  <a:schemeClr val="tx1"/>
                </a:solidFill>
              </a:rPr>
              <a:t>performance </a:t>
            </a:r>
            <a:r>
              <a:rPr lang="en-US" sz="2000" dirty="0">
                <a:solidFill>
                  <a:schemeClr val="tx1"/>
                </a:solidFill>
              </a:rPr>
              <a:t>losses</a:t>
            </a:r>
            <a:endParaRPr lang="en-GB" sz="2000" dirty="0">
              <a:solidFill>
                <a:schemeClr val="tx1"/>
              </a:solidFill>
            </a:endParaRPr>
          </a:p>
        </p:txBody>
      </p:sp>
      <p:sp>
        <p:nvSpPr>
          <p:cNvPr id="20" name="Rectangle 19"/>
          <p:cNvSpPr/>
          <p:nvPr/>
        </p:nvSpPr>
        <p:spPr>
          <a:xfrm>
            <a:off x="5474729" y="4825399"/>
            <a:ext cx="6988648" cy="276999"/>
          </a:xfrm>
          <a:prstGeom prst="rect">
            <a:avLst/>
          </a:prstGeom>
        </p:spPr>
        <p:txBody>
          <a:bodyPr wrap="square">
            <a:spAutoFit/>
          </a:bodyPr>
          <a:lstStyle/>
          <a:p>
            <a:r>
              <a:rPr lang="pt-BR" sz="1200" i="1" dirty="0" smtClean="0"/>
              <a:t>(*) calculation performed on [Dual </a:t>
            </a:r>
            <a:r>
              <a:rPr lang="pt-BR" sz="1200" i="1" dirty="0"/>
              <a:t>CPU] Intel Xeon Platinum </a:t>
            </a:r>
            <a:r>
              <a:rPr lang="pt-BR" sz="1200" i="1" dirty="0" smtClean="0"/>
              <a:t>8276L 56 cores @ </a:t>
            </a:r>
            <a:r>
              <a:rPr lang="pt-BR" sz="1200" i="1" dirty="0"/>
              <a:t>2.20GHz – 512Go</a:t>
            </a:r>
          </a:p>
        </p:txBody>
      </p:sp>
      <p:sp>
        <p:nvSpPr>
          <p:cNvPr id="21" name="ZoneTexte 20"/>
          <p:cNvSpPr txBox="1"/>
          <p:nvPr/>
        </p:nvSpPr>
        <p:spPr>
          <a:xfrm>
            <a:off x="10304662" y="4149080"/>
            <a:ext cx="615874" cy="261610"/>
          </a:xfrm>
          <a:prstGeom prst="rect">
            <a:avLst/>
          </a:prstGeom>
          <a:noFill/>
        </p:spPr>
        <p:txBody>
          <a:bodyPr wrap="none" rtlCol="0">
            <a:spAutoFit/>
          </a:bodyPr>
          <a:lstStyle/>
          <a:p>
            <a:r>
              <a:rPr lang="en-GB" sz="1100" b="1" dirty="0" smtClean="0">
                <a:solidFill>
                  <a:schemeClr val="bg1"/>
                </a:solidFill>
              </a:rPr>
              <a:t>-13 </a:t>
            </a:r>
            <a:r>
              <a:rPr lang="en-GB" sz="1100" b="1" dirty="0">
                <a:solidFill>
                  <a:schemeClr val="bg1"/>
                </a:solidFill>
              </a:rPr>
              <a:t>d</a:t>
            </a:r>
            <a:r>
              <a:rPr lang="en-GB" sz="1100" b="1" dirty="0" smtClean="0">
                <a:solidFill>
                  <a:schemeClr val="bg1"/>
                </a:solidFill>
              </a:rPr>
              <a:t>B</a:t>
            </a:r>
            <a:endParaRPr lang="en-GB" sz="1100" b="1" dirty="0">
              <a:solidFill>
                <a:schemeClr val="bg1"/>
              </a:solidFill>
            </a:endParaRPr>
          </a:p>
        </p:txBody>
      </p:sp>
      <p:sp>
        <p:nvSpPr>
          <p:cNvPr id="22" name="ZoneTexte 21"/>
          <p:cNvSpPr txBox="1"/>
          <p:nvPr/>
        </p:nvSpPr>
        <p:spPr>
          <a:xfrm>
            <a:off x="8256240" y="4149080"/>
            <a:ext cx="537327" cy="261610"/>
          </a:xfrm>
          <a:prstGeom prst="rect">
            <a:avLst/>
          </a:prstGeom>
          <a:noFill/>
        </p:spPr>
        <p:txBody>
          <a:bodyPr wrap="none" rtlCol="0">
            <a:spAutoFit/>
          </a:bodyPr>
          <a:lstStyle/>
          <a:p>
            <a:r>
              <a:rPr lang="en-GB" sz="1100" b="1" dirty="0" smtClean="0">
                <a:solidFill>
                  <a:schemeClr val="bg1"/>
                </a:solidFill>
              </a:rPr>
              <a:t>-4 dB</a:t>
            </a:r>
            <a:endParaRPr lang="en-GB" sz="1100" b="1" dirty="0">
              <a:solidFill>
                <a:schemeClr val="bg1"/>
              </a:solidFill>
            </a:endParaRPr>
          </a:p>
        </p:txBody>
      </p:sp>
      <p:sp>
        <p:nvSpPr>
          <p:cNvPr id="23" name="ZoneTexte 22"/>
          <p:cNvSpPr txBox="1"/>
          <p:nvPr/>
        </p:nvSpPr>
        <p:spPr>
          <a:xfrm>
            <a:off x="10304662" y="2888709"/>
            <a:ext cx="615874" cy="261610"/>
          </a:xfrm>
          <a:prstGeom prst="rect">
            <a:avLst/>
          </a:prstGeom>
          <a:noFill/>
        </p:spPr>
        <p:txBody>
          <a:bodyPr wrap="none" rtlCol="0">
            <a:spAutoFit/>
          </a:bodyPr>
          <a:lstStyle/>
          <a:p>
            <a:r>
              <a:rPr lang="en-GB" sz="1100" b="1" dirty="0" smtClean="0">
                <a:solidFill>
                  <a:schemeClr val="bg1"/>
                </a:solidFill>
              </a:rPr>
              <a:t>-19 </a:t>
            </a:r>
            <a:r>
              <a:rPr lang="en-GB" sz="1100" b="1" dirty="0">
                <a:solidFill>
                  <a:schemeClr val="bg1"/>
                </a:solidFill>
              </a:rPr>
              <a:t>d</a:t>
            </a:r>
            <a:r>
              <a:rPr lang="en-GB" sz="1100" b="1" dirty="0" smtClean="0">
                <a:solidFill>
                  <a:schemeClr val="bg1"/>
                </a:solidFill>
              </a:rPr>
              <a:t>B</a:t>
            </a:r>
            <a:endParaRPr lang="en-GB" sz="1100" b="1" dirty="0">
              <a:solidFill>
                <a:schemeClr val="bg1"/>
              </a:solidFill>
            </a:endParaRPr>
          </a:p>
        </p:txBody>
      </p:sp>
      <p:sp>
        <p:nvSpPr>
          <p:cNvPr id="24" name="ZoneTexte 23"/>
          <p:cNvSpPr txBox="1"/>
          <p:nvPr/>
        </p:nvSpPr>
        <p:spPr>
          <a:xfrm>
            <a:off x="8256240" y="2888709"/>
            <a:ext cx="615874" cy="261610"/>
          </a:xfrm>
          <a:prstGeom prst="rect">
            <a:avLst/>
          </a:prstGeom>
          <a:noFill/>
        </p:spPr>
        <p:txBody>
          <a:bodyPr wrap="none" rtlCol="0">
            <a:spAutoFit/>
          </a:bodyPr>
          <a:lstStyle/>
          <a:p>
            <a:r>
              <a:rPr lang="en-GB" sz="1100" b="1" dirty="0" smtClean="0">
                <a:solidFill>
                  <a:schemeClr val="bg1"/>
                </a:solidFill>
              </a:rPr>
              <a:t>-13 dB</a:t>
            </a:r>
            <a:endParaRPr lang="en-GB" sz="1100" b="1" dirty="0">
              <a:solidFill>
                <a:schemeClr val="bg1"/>
              </a:solidFill>
            </a:endParaRPr>
          </a:p>
        </p:txBody>
      </p:sp>
      <p:sp>
        <p:nvSpPr>
          <p:cNvPr id="25" name="ZoneTexte 24"/>
          <p:cNvSpPr txBox="1"/>
          <p:nvPr/>
        </p:nvSpPr>
        <p:spPr>
          <a:xfrm rot="16200000">
            <a:off x="5443516" y="2619844"/>
            <a:ext cx="748923" cy="369332"/>
          </a:xfrm>
          <a:prstGeom prst="rect">
            <a:avLst/>
          </a:prstGeom>
          <a:noFill/>
        </p:spPr>
        <p:txBody>
          <a:bodyPr wrap="none" rtlCol="0">
            <a:spAutoFit/>
          </a:bodyPr>
          <a:lstStyle/>
          <a:p>
            <a:r>
              <a:rPr lang="en-GB" dirty="0" err="1" smtClean="0"/>
              <a:t>Longi</a:t>
            </a:r>
            <a:endParaRPr lang="en-GB" dirty="0"/>
          </a:p>
        </p:txBody>
      </p:sp>
      <p:sp>
        <p:nvSpPr>
          <p:cNvPr id="26" name="ZoneTexte 25"/>
          <p:cNvSpPr txBox="1"/>
          <p:nvPr/>
        </p:nvSpPr>
        <p:spPr>
          <a:xfrm rot="16200000">
            <a:off x="5417868" y="3836377"/>
            <a:ext cx="800219" cy="369332"/>
          </a:xfrm>
          <a:prstGeom prst="rect">
            <a:avLst/>
          </a:prstGeom>
          <a:noFill/>
        </p:spPr>
        <p:txBody>
          <a:bodyPr wrap="none" rtlCol="0">
            <a:spAutoFit/>
          </a:bodyPr>
          <a:lstStyle/>
          <a:p>
            <a:r>
              <a:rPr lang="en-GB" dirty="0" smtClean="0"/>
              <a:t>Shear</a:t>
            </a:r>
            <a:endParaRPr lang="en-GB" dirty="0"/>
          </a:p>
        </p:txBody>
      </p:sp>
      <p:sp>
        <p:nvSpPr>
          <p:cNvPr id="28" name="ZoneTexte 27"/>
          <p:cNvSpPr txBox="1"/>
          <p:nvPr/>
        </p:nvSpPr>
        <p:spPr>
          <a:xfrm>
            <a:off x="6280562" y="2888709"/>
            <a:ext cx="615874" cy="261610"/>
          </a:xfrm>
          <a:prstGeom prst="rect">
            <a:avLst/>
          </a:prstGeom>
          <a:noFill/>
        </p:spPr>
        <p:txBody>
          <a:bodyPr wrap="none" rtlCol="0">
            <a:spAutoFit/>
          </a:bodyPr>
          <a:lstStyle/>
          <a:p>
            <a:r>
              <a:rPr lang="en-GB" sz="1100" b="1" dirty="0" smtClean="0">
                <a:solidFill>
                  <a:schemeClr val="bg1"/>
                </a:solidFill>
              </a:rPr>
              <a:t>-13 dB</a:t>
            </a:r>
            <a:endParaRPr lang="en-GB" sz="1100" b="1" dirty="0">
              <a:solidFill>
                <a:schemeClr val="bg1"/>
              </a:solidFill>
            </a:endParaRPr>
          </a:p>
        </p:txBody>
      </p:sp>
      <p:sp>
        <p:nvSpPr>
          <p:cNvPr id="29" name="ZoneTexte 28"/>
          <p:cNvSpPr txBox="1"/>
          <p:nvPr/>
        </p:nvSpPr>
        <p:spPr>
          <a:xfrm>
            <a:off x="6280562" y="4149080"/>
            <a:ext cx="490840" cy="261610"/>
          </a:xfrm>
          <a:prstGeom prst="rect">
            <a:avLst/>
          </a:prstGeom>
          <a:noFill/>
        </p:spPr>
        <p:txBody>
          <a:bodyPr wrap="none" rtlCol="0">
            <a:spAutoFit/>
          </a:bodyPr>
          <a:lstStyle/>
          <a:p>
            <a:r>
              <a:rPr lang="en-GB" sz="1100" b="1" dirty="0">
                <a:solidFill>
                  <a:schemeClr val="bg1"/>
                </a:solidFill>
              </a:rPr>
              <a:t>0</a:t>
            </a:r>
            <a:r>
              <a:rPr lang="en-GB" sz="1100" b="1" dirty="0" smtClean="0">
                <a:solidFill>
                  <a:schemeClr val="bg1"/>
                </a:solidFill>
              </a:rPr>
              <a:t> dB</a:t>
            </a:r>
            <a:endParaRPr lang="en-GB" sz="1100" b="1" dirty="0">
              <a:solidFill>
                <a:schemeClr val="bg1"/>
              </a:solidFill>
            </a:endParaRPr>
          </a:p>
        </p:txBody>
      </p:sp>
      <p:pic>
        <p:nvPicPr>
          <p:cNvPr id="32" name="그림 8">
            <a:extLst>
              <a:ext uri="{FF2B5EF4-FFF2-40B4-BE49-F238E27FC236}">
                <a16:creationId xmlns:a16="http://schemas.microsoft.com/office/drawing/2014/main" id="{6CD19270-9650-CA28-B727-3AFAB2B51B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152282"/>
            <a:ext cx="12192000" cy="705718"/>
          </a:xfrm>
          <a:prstGeom prst="rect">
            <a:avLst/>
          </a:prstGeom>
        </p:spPr>
      </p:pic>
    </p:spTree>
    <p:extLst>
      <p:ext uri="{BB962C8B-B14F-4D97-AF65-F5344CB8AC3E}">
        <p14:creationId xmlns:p14="http://schemas.microsoft.com/office/powerpoint/2010/main" val="42921850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479376" y="1556792"/>
            <a:ext cx="1204282" cy="136815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Espace réservé du numéro de diapositive 2"/>
          <p:cNvSpPr>
            <a:spLocks noGrp="1"/>
          </p:cNvSpPr>
          <p:nvPr>
            <p:ph type="sldNum" sz="quarter" idx="12"/>
          </p:nvPr>
        </p:nvSpPr>
        <p:spPr/>
        <p:txBody>
          <a:bodyPr/>
          <a:lstStyle/>
          <a:p>
            <a:pPr>
              <a:defRPr/>
            </a:pPr>
            <a:fld id="{0CBC77A0-1F4E-42FF-9FFC-F45C3A64AF90}" type="slidenum">
              <a:rPr lang="en-US" smtClean="0"/>
              <a:t>15</a:t>
            </a:fld>
            <a:endParaRPr lang="en-US" dirty="0"/>
          </a:p>
        </p:txBody>
      </p:sp>
      <p:sp>
        <p:nvSpPr>
          <p:cNvPr id="7" name="Titre 6"/>
          <p:cNvSpPr>
            <a:spLocks noGrp="1"/>
          </p:cNvSpPr>
          <p:nvPr>
            <p:ph type="title"/>
          </p:nvPr>
        </p:nvSpPr>
        <p:spPr>
          <a:xfrm>
            <a:off x="460688" y="2420888"/>
            <a:ext cx="10945216" cy="3600400"/>
          </a:xfrm>
        </p:spPr>
        <p:txBody>
          <a:bodyPr>
            <a:normAutofit/>
          </a:bodyPr>
          <a:lstStyle/>
          <a:p>
            <a:pPr algn="ctr"/>
            <a:r>
              <a:rPr lang="en-US" sz="4400" dirty="0" smtClean="0"/>
              <a:t>Micro (Grain) – Scale Simulation</a:t>
            </a:r>
            <a:r>
              <a:rPr lang="en-US" sz="4800" dirty="0"/>
              <a:t/>
            </a:r>
            <a:br>
              <a:rPr lang="en-US" sz="4800" dirty="0"/>
            </a:br>
            <a:r>
              <a:rPr lang="en-US" sz="4800" dirty="0" smtClean="0"/>
              <a:t/>
            </a:r>
            <a:br>
              <a:rPr lang="en-US" sz="4800" dirty="0" smtClean="0"/>
            </a:br>
            <a:r>
              <a:rPr lang="en-US" sz="2800" dirty="0" smtClean="0"/>
              <a:t>Isotropic / Anisotropic materials</a:t>
            </a:r>
            <a:endParaRPr lang="en-US" sz="4400" dirty="0"/>
          </a:p>
        </p:txBody>
      </p:sp>
      <p:pic>
        <p:nvPicPr>
          <p:cNvPr id="5" name="그림 8">
            <a:extLst>
              <a:ext uri="{FF2B5EF4-FFF2-40B4-BE49-F238E27FC236}">
                <a16:creationId xmlns:a16="http://schemas.microsoft.com/office/drawing/2014/main" id="{6CD19270-9650-CA28-B727-3AFAB2B51B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152282"/>
            <a:ext cx="12192000" cy="705718"/>
          </a:xfrm>
          <a:prstGeom prst="rect">
            <a:avLst/>
          </a:prstGeom>
        </p:spPr>
      </p:pic>
    </p:spTree>
    <p:extLst>
      <p:ext uri="{BB962C8B-B14F-4D97-AF65-F5344CB8AC3E}">
        <p14:creationId xmlns:p14="http://schemas.microsoft.com/office/powerpoint/2010/main" val="399104994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numéro de diapositive 7">
            <a:extLst>
              <a:ext uri="{FF2B5EF4-FFF2-40B4-BE49-F238E27FC236}">
                <a16:creationId xmlns:a16="http://schemas.microsoft.com/office/drawing/2014/main" id="{8424BA42-8E50-0F5C-5ECA-A7448ECF5244}"/>
              </a:ext>
            </a:extLst>
          </p:cNvPr>
          <p:cNvSpPr>
            <a:spLocks noGrp="1"/>
          </p:cNvSpPr>
          <p:nvPr>
            <p:ph type="sldNum" sz="quarter" idx="12"/>
          </p:nvPr>
        </p:nvSpPr>
        <p:spPr/>
        <p:txBody>
          <a:bodyPr/>
          <a:lstStyle/>
          <a:p>
            <a:fld id="{0CBC77A0-1F4E-42FF-9FFC-F45C3A64AF90}" type="slidenum">
              <a:rPr lang="fr-FR" smtClean="0"/>
              <a:t>16</a:t>
            </a:fld>
            <a:endParaRPr lang="fr-FR"/>
          </a:p>
        </p:txBody>
      </p:sp>
      <p:sp>
        <p:nvSpPr>
          <p:cNvPr id="6" name="Titre 5">
            <a:extLst>
              <a:ext uri="{FF2B5EF4-FFF2-40B4-BE49-F238E27FC236}">
                <a16:creationId xmlns:a16="http://schemas.microsoft.com/office/drawing/2014/main" id="{91AE047D-F51A-E955-9889-3B1336B75E09}"/>
              </a:ext>
            </a:extLst>
          </p:cNvPr>
          <p:cNvSpPr>
            <a:spLocks noGrp="1"/>
          </p:cNvSpPr>
          <p:nvPr>
            <p:ph type="title"/>
          </p:nvPr>
        </p:nvSpPr>
        <p:spPr/>
        <p:txBody>
          <a:bodyPr>
            <a:normAutofit/>
          </a:bodyPr>
          <a:lstStyle/>
          <a:p>
            <a:r>
              <a:rPr lang="en-US" noProof="0" dirty="0" smtClean="0"/>
              <a:t>Finite Elements characterization</a:t>
            </a:r>
            <a:endParaRPr lang="en-US" noProof="0" dirty="0"/>
          </a:p>
        </p:txBody>
      </p:sp>
      <p:pic>
        <p:nvPicPr>
          <p:cNvPr id="3" name="Image 2"/>
          <p:cNvPicPr>
            <a:picLocks noChangeAspect="1"/>
          </p:cNvPicPr>
          <p:nvPr/>
        </p:nvPicPr>
        <p:blipFill>
          <a:blip r:embed="rId3"/>
          <a:stretch>
            <a:fillRect/>
          </a:stretch>
        </p:blipFill>
        <p:spPr>
          <a:xfrm>
            <a:off x="8518127" y="3284984"/>
            <a:ext cx="2978473" cy="2526001"/>
          </a:xfrm>
          <a:prstGeom prst="rect">
            <a:avLst/>
          </a:prstGeom>
        </p:spPr>
      </p:pic>
      <p:sp>
        <p:nvSpPr>
          <p:cNvPr id="18" name="ZoneTexte 17"/>
          <p:cNvSpPr txBox="1"/>
          <p:nvPr/>
        </p:nvSpPr>
        <p:spPr>
          <a:xfrm>
            <a:off x="8735219" y="5965988"/>
            <a:ext cx="1858321" cy="237834"/>
          </a:xfrm>
          <a:prstGeom prst="rect">
            <a:avLst/>
          </a:prstGeom>
          <a:noFill/>
        </p:spPr>
        <p:txBody>
          <a:bodyPr wrap="none" rtlCol="0">
            <a:spAutoFit/>
          </a:bodyPr>
          <a:lstStyle/>
          <a:p>
            <a:r>
              <a:rPr lang="en-US" sz="1400" dirty="0" smtClean="0"/>
              <a:t>[Dorval et al., ECNDT 2023]</a:t>
            </a:r>
            <a:endParaRPr lang="en-US" sz="1400" dirty="0"/>
          </a:p>
        </p:txBody>
      </p:sp>
      <p:grpSp>
        <p:nvGrpSpPr>
          <p:cNvPr id="20" name="Groupe 19"/>
          <p:cNvGrpSpPr/>
          <p:nvPr/>
        </p:nvGrpSpPr>
        <p:grpSpPr>
          <a:xfrm>
            <a:off x="4443883" y="3892638"/>
            <a:ext cx="3060215" cy="2073350"/>
            <a:chOff x="6214177" y="2930951"/>
            <a:chExt cx="4732439" cy="3194902"/>
          </a:xfrm>
        </p:grpSpPr>
        <p:pic>
          <p:nvPicPr>
            <p:cNvPr id="13" name="Image 12"/>
            <p:cNvPicPr>
              <a:picLocks noChangeAspect="1"/>
            </p:cNvPicPr>
            <p:nvPr/>
          </p:nvPicPr>
          <p:blipFill>
            <a:blip r:embed="rId4"/>
            <a:stretch>
              <a:fillRect/>
            </a:stretch>
          </p:blipFill>
          <p:spPr>
            <a:xfrm>
              <a:off x="6214177" y="2930951"/>
              <a:ext cx="2295956" cy="3194902"/>
            </a:xfrm>
            <a:prstGeom prst="rect">
              <a:avLst/>
            </a:prstGeom>
          </p:spPr>
        </p:pic>
        <p:pic>
          <p:nvPicPr>
            <p:cNvPr id="19" name="Image 18"/>
            <p:cNvPicPr>
              <a:picLocks noChangeAspect="1"/>
            </p:cNvPicPr>
            <p:nvPr/>
          </p:nvPicPr>
          <p:blipFill>
            <a:blip r:embed="rId5"/>
            <a:stretch>
              <a:fillRect/>
            </a:stretch>
          </p:blipFill>
          <p:spPr>
            <a:xfrm>
              <a:off x="8526792" y="2975641"/>
              <a:ext cx="2419824" cy="2894571"/>
            </a:xfrm>
            <a:prstGeom prst="rect">
              <a:avLst/>
            </a:prstGeom>
          </p:spPr>
        </p:pic>
      </p:grpSp>
      <p:sp>
        <p:nvSpPr>
          <p:cNvPr id="22" name="ZoneTexte 21"/>
          <p:cNvSpPr txBox="1"/>
          <p:nvPr/>
        </p:nvSpPr>
        <p:spPr>
          <a:xfrm>
            <a:off x="4818725" y="5896045"/>
            <a:ext cx="2117887" cy="307777"/>
          </a:xfrm>
          <a:prstGeom prst="rect">
            <a:avLst/>
          </a:prstGeom>
          <a:noFill/>
        </p:spPr>
        <p:txBody>
          <a:bodyPr wrap="none" rtlCol="0">
            <a:spAutoFit/>
          </a:bodyPr>
          <a:lstStyle/>
          <a:p>
            <a:r>
              <a:rPr lang="en-US" sz="1400" dirty="0" smtClean="0"/>
              <a:t>[</a:t>
            </a:r>
            <a:r>
              <a:rPr lang="en-US" sz="1400" dirty="0" err="1" smtClean="0"/>
              <a:t>Ryzy</a:t>
            </a:r>
            <a:r>
              <a:rPr lang="en-US" sz="1400" dirty="0" smtClean="0"/>
              <a:t> et al., JASA 2018]</a:t>
            </a:r>
            <a:endParaRPr lang="en-US" sz="1400" dirty="0"/>
          </a:p>
        </p:txBody>
      </p:sp>
      <p:pic>
        <p:nvPicPr>
          <p:cNvPr id="9" name="Image 8"/>
          <p:cNvPicPr>
            <a:picLocks noChangeAspect="1"/>
          </p:cNvPicPr>
          <p:nvPr/>
        </p:nvPicPr>
        <p:blipFill>
          <a:blip r:embed="rId6"/>
          <a:stretch>
            <a:fillRect/>
          </a:stretch>
        </p:blipFill>
        <p:spPr>
          <a:xfrm>
            <a:off x="449934" y="4297201"/>
            <a:ext cx="2227637" cy="1561035"/>
          </a:xfrm>
          <a:prstGeom prst="rect">
            <a:avLst/>
          </a:prstGeom>
        </p:spPr>
      </p:pic>
      <p:pic>
        <p:nvPicPr>
          <p:cNvPr id="12" name="Image 11"/>
          <p:cNvPicPr>
            <a:picLocks noChangeAspect="1"/>
          </p:cNvPicPr>
          <p:nvPr/>
        </p:nvPicPr>
        <p:blipFill>
          <a:blip r:embed="rId7">
            <a:clrChange>
              <a:clrFrom>
                <a:srgbClr val="FFFFFF"/>
              </a:clrFrom>
              <a:clrTo>
                <a:srgbClr val="FFFFFF">
                  <a:alpha val="0"/>
                </a:srgbClr>
              </a:clrTo>
            </a:clrChange>
          </a:blip>
          <a:stretch>
            <a:fillRect/>
          </a:stretch>
        </p:blipFill>
        <p:spPr>
          <a:xfrm rot="14277182" flipH="1">
            <a:off x="1750537" y="4045074"/>
            <a:ext cx="2462054" cy="1657707"/>
          </a:xfrm>
          <a:prstGeom prst="rect">
            <a:avLst/>
          </a:prstGeom>
        </p:spPr>
      </p:pic>
      <p:sp>
        <p:nvSpPr>
          <p:cNvPr id="23" name="ZoneTexte 22"/>
          <p:cNvSpPr txBox="1"/>
          <p:nvPr/>
        </p:nvSpPr>
        <p:spPr>
          <a:xfrm>
            <a:off x="850641" y="5896045"/>
            <a:ext cx="2595582" cy="307777"/>
          </a:xfrm>
          <a:prstGeom prst="rect">
            <a:avLst/>
          </a:prstGeom>
          <a:noFill/>
        </p:spPr>
        <p:txBody>
          <a:bodyPr wrap="none" rtlCol="0">
            <a:spAutoFit/>
          </a:bodyPr>
          <a:lstStyle/>
          <a:p>
            <a:r>
              <a:rPr lang="en-US" sz="1400" dirty="0" smtClean="0"/>
              <a:t>[Van </a:t>
            </a:r>
            <a:r>
              <a:rPr lang="en-US" sz="1400" dirty="0" err="1" smtClean="0"/>
              <a:t>Pamel</a:t>
            </a:r>
            <a:r>
              <a:rPr lang="en-US" sz="1400" dirty="0" smtClean="0"/>
              <a:t> et al., JASA 2015]</a:t>
            </a:r>
            <a:endParaRPr lang="en-US" sz="1400" dirty="0"/>
          </a:p>
        </p:txBody>
      </p:sp>
      <p:sp>
        <p:nvSpPr>
          <p:cNvPr id="28" name="Espace réservé du contenu 6">
            <a:extLst>
              <a:ext uri="{FF2B5EF4-FFF2-40B4-BE49-F238E27FC236}">
                <a16:creationId xmlns:a16="http://schemas.microsoft.com/office/drawing/2014/main" id="{69904E05-C7BF-272F-1F49-76572513FD57}"/>
              </a:ext>
            </a:extLst>
          </p:cNvPr>
          <p:cNvSpPr>
            <a:spLocks noGrp="1"/>
          </p:cNvSpPr>
          <p:nvPr>
            <p:ph idx="1"/>
          </p:nvPr>
        </p:nvSpPr>
        <p:spPr>
          <a:xfrm>
            <a:off x="262800" y="1080000"/>
            <a:ext cx="10728325" cy="4532313"/>
          </a:xfrm>
        </p:spPr>
        <p:txBody>
          <a:bodyPr>
            <a:normAutofit/>
          </a:bodyPr>
          <a:lstStyle/>
          <a:p>
            <a:pPr lvl="1">
              <a:buClr>
                <a:srgbClr val="E60019"/>
              </a:buClr>
              <a:buSzPct val="120000"/>
              <a:buFont typeface="Wingdings" panose="05000000000000000000" pitchFamily="2" charset="2"/>
              <a:buChar char="§"/>
            </a:pPr>
            <a:r>
              <a:rPr lang="en-US" sz="2000" dirty="0"/>
              <a:t>Random generation of polycrystalline samples (</a:t>
            </a:r>
            <a:r>
              <a:rPr lang="en-US" sz="2000" dirty="0" err="1"/>
              <a:t>Voronoi</a:t>
            </a:r>
            <a:r>
              <a:rPr lang="en-US" sz="2000" dirty="0"/>
              <a:t> tessellations)</a:t>
            </a:r>
          </a:p>
          <a:p>
            <a:pPr lvl="1">
              <a:buClr>
                <a:srgbClr val="E60019"/>
              </a:buClr>
              <a:buSzPct val="120000"/>
              <a:buFont typeface="Wingdings" panose="05000000000000000000" pitchFamily="2" charset="2"/>
              <a:buChar char="§"/>
            </a:pPr>
            <a:r>
              <a:rPr lang="en-US" sz="2000" dirty="0"/>
              <a:t>Low-order transient FEM grid with incident plane wave</a:t>
            </a:r>
          </a:p>
          <a:p>
            <a:pPr lvl="1">
              <a:buClr>
                <a:srgbClr val="E60019"/>
              </a:buClr>
              <a:buSzPct val="120000"/>
              <a:buFont typeface="Wingdings" panose="05000000000000000000" pitchFamily="2" charset="2"/>
              <a:buChar char="§"/>
            </a:pPr>
            <a:r>
              <a:rPr lang="en-US" sz="2000" dirty="0" smtClean="0"/>
              <a:t>Averaging </a:t>
            </a:r>
            <a:r>
              <a:rPr lang="en-US" sz="2000" dirty="0"/>
              <a:t>of the computed field at different propagation distances</a:t>
            </a:r>
          </a:p>
          <a:p>
            <a:pPr lvl="1">
              <a:buClr>
                <a:srgbClr val="E60019"/>
              </a:buClr>
              <a:buSzPct val="120000"/>
              <a:buFont typeface="Wingdings" panose="05000000000000000000" pitchFamily="2" charset="2"/>
              <a:buChar char="§"/>
            </a:pPr>
            <a:r>
              <a:rPr lang="en-US" sz="2000" dirty="0"/>
              <a:t>Behavior of the averaged wave </a:t>
            </a:r>
            <a:r>
              <a:rPr lang="en-US" sz="2000" dirty="0" smtClean="0"/>
              <a:t>in </a:t>
            </a:r>
            <a:r>
              <a:rPr lang="en-US" sz="2000" dirty="0"/>
              <a:t>the frequency </a:t>
            </a:r>
            <a:r>
              <a:rPr lang="en-US" sz="2000" dirty="0" smtClean="0"/>
              <a:t>domain</a:t>
            </a:r>
            <a:endParaRPr lang="en-US" sz="2000" dirty="0"/>
          </a:p>
          <a:p>
            <a:pPr lvl="2"/>
            <a:r>
              <a:rPr lang="en-US" dirty="0" smtClean="0"/>
              <a:t>Phase shift → velocity</a:t>
            </a:r>
          </a:p>
          <a:p>
            <a:pPr lvl="2"/>
            <a:r>
              <a:rPr lang="en-US" dirty="0" smtClean="0"/>
              <a:t>Amplitude loss </a:t>
            </a:r>
            <a:r>
              <a:rPr lang="en-US" dirty="0"/>
              <a:t>→ </a:t>
            </a:r>
            <a:r>
              <a:rPr lang="en-US" dirty="0" smtClean="0"/>
              <a:t> attenuation</a:t>
            </a:r>
          </a:p>
          <a:p>
            <a:pPr lvl="1"/>
            <a:endParaRPr lang="en-US" noProof="0" dirty="0" smtClean="0"/>
          </a:p>
        </p:txBody>
      </p:sp>
      <p:pic>
        <p:nvPicPr>
          <p:cNvPr id="14" name="그림 8">
            <a:extLst>
              <a:ext uri="{FF2B5EF4-FFF2-40B4-BE49-F238E27FC236}">
                <a16:creationId xmlns:a16="http://schemas.microsoft.com/office/drawing/2014/main" id="{6CD19270-9650-CA28-B727-3AFAB2B51B8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6152282"/>
            <a:ext cx="12192000" cy="705718"/>
          </a:xfrm>
          <a:prstGeom prst="rect">
            <a:avLst/>
          </a:prstGeom>
        </p:spPr>
      </p:pic>
      <p:pic>
        <p:nvPicPr>
          <p:cNvPr id="2" name="Image 1"/>
          <p:cNvPicPr>
            <a:picLocks noChangeAspect="1"/>
          </p:cNvPicPr>
          <p:nvPr/>
        </p:nvPicPr>
        <p:blipFill>
          <a:blip r:embed="rId9"/>
          <a:stretch>
            <a:fillRect/>
          </a:stretch>
        </p:blipFill>
        <p:spPr>
          <a:xfrm>
            <a:off x="1271464" y="4022599"/>
            <a:ext cx="742086" cy="272916"/>
          </a:xfrm>
          <a:prstGeom prst="rect">
            <a:avLst/>
          </a:prstGeom>
        </p:spPr>
      </p:pic>
    </p:spTree>
    <p:extLst>
      <p:ext uri="{BB962C8B-B14F-4D97-AF65-F5344CB8AC3E}">
        <p14:creationId xmlns:p14="http://schemas.microsoft.com/office/powerpoint/2010/main" val="74004483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그림 8">
            <a:extLst>
              <a:ext uri="{FF2B5EF4-FFF2-40B4-BE49-F238E27FC236}">
                <a16:creationId xmlns:a16="http://schemas.microsoft.com/office/drawing/2014/main" id="{6CD19270-9650-CA28-B727-3AFAB2B51B8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152282"/>
            <a:ext cx="12192000" cy="705718"/>
          </a:xfrm>
          <a:prstGeom prst="rect">
            <a:avLst/>
          </a:prstGeom>
        </p:spPr>
      </p:pic>
      <p:sp>
        <p:nvSpPr>
          <p:cNvPr id="7" name="Espace réservé du contenu 6">
            <a:extLst>
              <a:ext uri="{FF2B5EF4-FFF2-40B4-BE49-F238E27FC236}">
                <a16:creationId xmlns:a16="http://schemas.microsoft.com/office/drawing/2014/main" id="{69904E05-C7BF-272F-1F49-76572513FD57}"/>
              </a:ext>
            </a:extLst>
          </p:cNvPr>
          <p:cNvSpPr>
            <a:spLocks noGrp="1"/>
          </p:cNvSpPr>
          <p:nvPr>
            <p:ph idx="1"/>
          </p:nvPr>
        </p:nvSpPr>
        <p:spPr>
          <a:xfrm>
            <a:off x="3942835" y="1080000"/>
            <a:ext cx="7475182" cy="1448970"/>
          </a:xfrm>
        </p:spPr>
        <p:txBody>
          <a:bodyPr>
            <a:normAutofit/>
          </a:bodyPr>
          <a:lstStyle/>
          <a:p>
            <a:pPr lvl="1">
              <a:buClr>
                <a:srgbClr val="E60019"/>
              </a:buClr>
              <a:buSzPct val="120000"/>
              <a:buFont typeface="Wingdings" panose="05000000000000000000" pitchFamily="2" charset="2"/>
              <a:buChar char="§"/>
            </a:pPr>
            <a:r>
              <a:rPr lang="en-US" sz="2000" dirty="0" smtClean="0"/>
              <a:t>Towards </a:t>
            </a:r>
            <a:r>
              <a:rPr lang="en-US" sz="2000" b="1" dirty="0" smtClean="0"/>
              <a:t>automated numerical settings</a:t>
            </a:r>
            <a:endParaRPr lang="en-US" sz="2000" dirty="0" smtClean="0"/>
          </a:p>
          <a:p>
            <a:pPr lvl="1">
              <a:buClr>
                <a:srgbClr val="E60019"/>
              </a:buClr>
              <a:buSzPct val="120000"/>
              <a:buFont typeface="Wingdings" panose="05000000000000000000" pitchFamily="2" charset="2"/>
              <a:buChar char="§"/>
            </a:pPr>
            <a:r>
              <a:rPr lang="en-US" sz="2000" dirty="0" smtClean="0"/>
              <a:t>Random </a:t>
            </a:r>
            <a:r>
              <a:rPr lang="en-US" sz="2000" dirty="0"/>
              <a:t>drawing of microstructures for statistical </a:t>
            </a:r>
            <a:r>
              <a:rPr lang="en-US" sz="2000" dirty="0" smtClean="0"/>
              <a:t>analysis</a:t>
            </a:r>
          </a:p>
          <a:p>
            <a:pPr lvl="1">
              <a:buClr>
                <a:srgbClr val="E60019"/>
              </a:buClr>
              <a:buSzPct val="120000"/>
              <a:buFont typeface="Wingdings" panose="05000000000000000000" pitchFamily="2" charset="2"/>
              <a:buChar char="§"/>
            </a:pPr>
            <a:r>
              <a:rPr lang="en-US" sz="2000" dirty="0"/>
              <a:t>Periodic BC for longitudinal &amp; </a:t>
            </a:r>
            <a:r>
              <a:rPr lang="en-US" sz="2000" b="1" dirty="0"/>
              <a:t>shear</a:t>
            </a:r>
            <a:r>
              <a:rPr lang="en-US" sz="2000" dirty="0"/>
              <a:t> waves analysis</a:t>
            </a:r>
          </a:p>
          <a:p>
            <a:pPr marL="0" lvl="1" indent="0">
              <a:buClr>
                <a:srgbClr val="E60019"/>
              </a:buClr>
              <a:buSzPct val="120000"/>
              <a:buNone/>
            </a:pPr>
            <a:endParaRPr lang="en-US" sz="2000" dirty="0" smtClean="0"/>
          </a:p>
        </p:txBody>
      </p:sp>
      <p:sp>
        <p:nvSpPr>
          <p:cNvPr id="6" name="Titre 5">
            <a:extLst>
              <a:ext uri="{FF2B5EF4-FFF2-40B4-BE49-F238E27FC236}">
                <a16:creationId xmlns:a16="http://schemas.microsoft.com/office/drawing/2014/main" id="{91AE047D-F51A-E955-9889-3B1336B75E09}"/>
              </a:ext>
            </a:extLst>
          </p:cNvPr>
          <p:cNvSpPr>
            <a:spLocks noGrp="1"/>
          </p:cNvSpPr>
          <p:nvPr>
            <p:ph type="title"/>
          </p:nvPr>
        </p:nvSpPr>
        <p:spPr/>
        <p:txBody>
          <a:bodyPr>
            <a:normAutofit/>
          </a:bodyPr>
          <a:lstStyle/>
          <a:p>
            <a:r>
              <a:rPr lang="nn-NO" dirty="0" smtClean="0"/>
              <a:t>Dedicated module in CIVA (work in progress)</a:t>
            </a:r>
            <a:endParaRPr lang="fr-FR" dirty="0"/>
          </a:p>
        </p:txBody>
      </p:sp>
      <p:grpSp>
        <p:nvGrpSpPr>
          <p:cNvPr id="77" name="Groupe 76"/>
          <p:cNvGrpSpPr/>
          <p:nvPr/>
        </p:nvGrpSpPr>
        <p:grpSpPr>
          <a:xfrm>
            <a:off x="1602617" y="3193809"/>
            <a:ext cx="4133343" cy="3603893"/>
            <a:chOff x="1908682" y="2761024"/>
            <a:chExt cx="4133343" cy="3603893"/>
          </a:xfrm>
        </p:grpSpPr>
        <p:grpSp>
          <p:nvGrpSpPr>
            <p:cNvPr id="3" name="Groupe 2"/>
            <p:cNvGrpSpPr/>
            <p:nvPr/>
          </p:nvGrpSpPr>
          <p:grpSpPr>
            <a:xfrm>
              <a:off x="1908682" y="2761024"/>
              <a:ext cx="4133343" cy="3241869"/>
              <a:chOff x="101395" y="1847750"/>
              <a:chExt cx="6363732" cy="4991210"/>
            </a:xfrm>
          </p:grpSpPr>
          <p:pic>
            <p:nvPicPr>
              <p:cNvPr id="25" name="Image 24"/>
              <p:cNvPicPr>
                <a:picLocks noChangeAspect="1"/>
              </p:cNvPicPr>
              <p:nvPr/>
            </p:nvPicPr>
            <p:blipFill>
              <a:blip r:embed="rId6"/>
              <a:stretch>
                <a:fillRect/>
              </a:stretch>
            </p:blipFill>
            <p:spPr>
              <a:xfrm>
                <a:off x="101395" y="1847750"/>
                <a:ext cx="2396685" cy="4991210"/>
              </a:xfrm>
              <a:prstGeom prst="rect">
                <a:avLst/>
              </a:prstGeom>
            </p:spPr>
          </p:pic>
          <p:grpSp>
            <p:nvGrpSpPr>
              <p:cNvPr id="20" name="Groupe 19"/>
              <p:cNvGrpSpPr/>
              <p:nvPr/>
            </p:nvGrpSpPr>
            <p:grpSpPr>
              <a:xfrm>
                <a:off x="2865163" y="4412148"/>
                <a:ext cx="3599964" cy="2322963"/>
                <a:chOff x="5344675" y="1824646"/>
                <a:chExt cx="6465853" cy="4172246"/>
              </a:xfrm>
            </p:grpSpPr>
            <p:grpSp>
              <p:nvGrpSpPr>
                <p:cNvPr id="21" name="Groupe 20"/>
                <p:cNvGrpSpPr/>
                <p:nvPr/>
              </p:nvGrpSpPr>
              <p:grpSpPr>
                <a:xfrm>
                  <a:off x="5344675" y="1824646"/>
                  <a:ext cx="6465853" cy="4172246"/>
                  <a:chOff x="3506735" y="0"/>
                  <a:chExt cx="13540687" cy="8737451"/>
                </a:xfrm>
              </p:grpSpPr>
              <p:pic>
                <p:nvPicPr>
                  <p:cNvPr id="23" name="Image 22"/>
                  <p:cNvPicPr>
                    <a:picLocks noChangeAspect="1"/>
                  </p:cNvPicPr>
                  <p:nvPr/>
                </p:nvPicPr>
                <p:blipFill>
                  <a:blip r:embed="rId7"/>
                  <a:stretch>
                    <a:fillRect/>
                  </a:stretch>
                </p:blipFill>
                <p:spPr>
                  <a:xfrm>
                    <a:off x="7392800" y="1514302"/>
                    <a:ext cx="3429001" cy="7096126"/>
                  </a:xfrm>
                  <a:prstGeom prst="rect">
                    <a:avLst/>
                  </a:prstGeom>
                </p:spPr>
              </p:pic>
              <p:pic>
                <p:nvPicPr>
                  <p:cNvPr id="24" name="Image 23"/>
                  <p:cNvPicPr>
                    <a:picLocks noChangeAspect="1"/>
                  </p:cNvPicPr>
                  <p:nvPr/>
                </p:nvPicPr>
                <p:blipFill>
                  <a:blip r:embed="rId8"/>
                  <a:stretch>
                    <a:fillRect/>
                  </a:stretch>
                </p:blipFill>
                <p:spPr>
                  <a:xfrm>
                    <a:off x="3506735" y="2963011"/>
                    <a:ext cx="476249" cy="5448300"/>
                  </a:xfrm>
                  <a:prstGeom prst="rect">
                    <a:avLst/>
                  </a:prstGeom>
                </p:spPr>
              </p:pic>
              <p:pic>
                <p:nvPicPr>
                  <p:cNvPr id="26" name="Image 25"/>
                  <p:cNvPicPr>
                    <a:picLocks noChangeAspect="1"/>
                  </p:cNvPicPr>
                  <p:nvPr/>
                </p:nvPicPr>
                <p:blipFill>
                  <a:blip r:embed="rId9"/>
                  <a:stretch>
                    <a:fillRect/>
                  </a:stretch>
                </p:blipFill>
                <p:spPr>
                  <a:xfrm>
                    <a:off x="3966827" y="2851307"/>
                    <a:ext cx="876301" cy="5648324"/>
                  </a:xfrm>
                  <a:prstGeom prst="rect">
                    <a:avLst/>
                  </a:prstGeom>
                </p:spPr>
              </p:pic>
              <p:pic>
                <p:nvPicPr>
                  <p:cNvPr id="27" name="Image 26"/>
                  <p:cNvPicPr>
                    <a:picLocks noChangeAspect="1"/>
                  </p:cNvPicPr>
                  <p:nvPr/>
                </p:nvPicPr>
                <p:blipFill>
                  <a:blip r:embed="rId10"/>
                  <a:stretch>
                    <a:fillRect/>
                  </a:stretch>
                </p:blipFill>
                <p:spPr>
                  <a:xfrm>
                    <a:off x="4652294" y="2519636"/>
                    <a:ext cx="1247776" cy="5829300"/>
                  </a:xfrm>
                  <a:prstGeom prst="rect">
                    <a:avLst/>
                  </a:prstGeom>
                </p:spPr>
              </p:pic>
              <p:pic>
                <p:nvPicPr>
                  <p:cNvPr id="28" name="Image 27"/>
                  <p:cNvPicPr>
                    <a:picLocks noChangeAspect="1"/>
                  </p:cNvPicPr>
                  <p:nvPr/>
                </p:nvPicPr>
                <p:blipFill>
                  <a:blip r:embed="rId11"/>
                  <a:stretch>
                    <a:fillRect/>
                  </a:stretch>
                </p:blipFill>
                <p:spPr>
                  <a:xfrm>
                    <a:off x="5924682" y="2251265"/>
                    <a:ext cx="1590675" cy="6086476"/>
                  </a:xfrm>
                  <a:prstGeom prst="rect">
                    <a:avLst/>
                  </a:prstGeom>
                </p:spPr>
              </p:pic>
              <p:pic>
                <p:nvPicPr>
                  <p:cNvPr id="29" name="Image 28"/>
                  <p:cNvPicPr>
                    <a:picLocks noChangeAspect="1"/>
                  </p:cNvPicPr>
                  <p:nvPr/>
                </p:nvPicPr>
                <p:blipFill rotWithShape="1">
                  <a:blip r:embed="rId12"/>
                  <a:srcRect b="2413"/>
                  <a:stretch/>
                </p:blipFill>
                <p:spPr>
                  <a:xfrm>
                    <a:off x="10637096" y="0"/>
                    <a:ext cx="6410326" cy="8737451"/>
                  </a:xfrm>
                  <a:prstGeom prst="rect">
                    <a:avLst/>
                  </a:prstGeom>
                </p:spPr>
              </p:pic>
            </p:grpSp>
            <p:sp>
              <p:nvSpPr>
                <p:cNvPr id="22" name="Rectangle 21"/>
                <p:cNvSpPr/>
                <p:nvPr/>
              </p:nvSpPr>
              <p:spPr>
                <a:xfrm>
                  <a:off x="7222641" y="2490996"/>
                  <a:ext cx="1585395" cy="3395453"/>
                </a:xfrm>
                <a:prstGeom prst="rect">
                  <a:avLst/>
                </a:prstGeom>
                <a:noFill/>
                <a:ln w="38100">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algn="ctr"/>
                  <a:endParaRPr lang="fr-FR" dirty="0" smtClean="0"/>
                </a:p>
              </p:txBody>
            </p:sp>
          </p:grpSp>
          <p:sp>
            <p:nvSpPr>
              <p:cNvPr id="2" name="Rectangle 1"/>
              <p:cNvSpPr/>
              <p:nvPr/>
            </p:nvSpPr>
            <p:spPr bwMode="auto">
              <a:xfrm>
                <a:off x="1786392" y="3520073"/>
                <a:ext cx="288037" cy="266724"/>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Connecteur droit 3"/>
              <p:cNvCxnSpPr>
                <a:stCxn id="2" idx="3"/>
              </p:cNvCxnSpPr>
              <p:nvPr/>
            </p:nvCxnSpPr>
            <p:spPr>
              <a:xfrm>
                <a:off x="2074429" y="3653435"/>
                <a:ext cx="806184" cy="1"/>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32" name="Groupe 31"/>
              <p:cNvGrpSpPr/>
              <p:nvPr/>
            </p:nvGrpSpPr>
            <p:grpSpPr>
              <a:xfrm>
                <a:off x="2880614" y="3030434"/>
                <a:ext cx="2790386" cy="1260000"/>
                <a:chOff x="712929" y="3645813"/>
                <a:chExt cx="5737087" cy="2590583"/>
              </a:xfrm>
            </p:grpSpPr>
            <p:pic>
              <p:nvPicPr>
                <p:cNvPr id="35" name="Image 34"/>
                <p:cNvPicPr>
                  <a:picLocks noChangeAspect="1"/>
                </p:cNvPicPr>
                <p:nvPr/>
              </p:nvPicPr>
              <p:blipFill rotWithShape="1">
                <a:blip r:embed="rId13"/>
                <a:srcRect l="1737"/>
                <a:stretch/>
              </p:blipFill>
              <p:spPr>
                <a:xfrm>
                  <a:off x="712929" y="3645813"/>
                  <a:ext cx="2851754" cy="2590583"/>
                </a:xfrm>
                <a:prstGeom prst="rect">
                  <a:avLst/>
                </a:prstGeom>
                <a:ln w="38100">
                  <a:solidFill>
                    <a:schemeClr val="tx2"/>
                  </a:solidFill>
                </a:ln>
              </p:spPr>
            </p:pic>
            <p:pic>
              <p:nvPicPr>
                <p:cNvPr id="36" name="Image 35"/>
                <p:cNvPicPr>
                  <a:picLocks noChangeAspect="1"/>
                </p:cNvPicPr>
                <p:nvPr/>
              </p:nvPicPr>
              <p:blipFill rotWithShape="1">
                <a:blip r:embed="rId14"/>
                <a:srcRect l="1534"/>
                <a:stretch/>
              </p:blipFill>
              <p:spPr>
                <a:xfrm>
                  <a:off x="3590225" y="3645813"/>
                  <a:ext cx="2859791" cy="2590583"/>
                </a:xfrm>
                <a:prstGeom prst="rect">
                  <a:avLst/>
                </a:prstGeom>
                <a:ln w="38100">
                  <a:solidFill>
                    <a:schemeClr val="tx2"/>
                  </a:solidFill>
                </a:ln>
              </p:spPr>
            </p:pic>
          </p:grpSp>
        </p:grpSp>
        <mc:AlternateContent xmlns:mc="http://schemas.openxmlformats.org/markup-compatibility/2006" xmlns:a14="http://schemas.microsoft.com/office/drawing/2010/main">
          <mc:Choice Requires="a14">
            <p:sp>
              <p:nvSpPr>
                <p:cNvPr id="5" name="ZoneTexte 4"/>
                <p:cNvSpPr txBox="1"/>
                <p:nvPr/>
              </p:nvSpPr>
              <p:spPr>
                <a:xfrm>
                  <a:off x="4290067" y="3209170"/>
                  <a:ext cx="761683"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fr-FR" sz="1400" b="0" i="1" smtClean="0">
                            <a:latin typeface="Cambria Math" panose="02040503050406030204" pitchFamily="18" charset="0"/>
                          </a:rPr>
                          <m:t>h</m:t>
                        </m:r>
                        <m:r>
                          <a:rPr lang="fr-FR" sz="1400" b="0" i="1" smtClean="0">
                            <a:latin typeface="Cambria Math" panose="02040503050406030204" pitchFamily="18" charset="0"/>
                          </a:rPr>
                          <m:t>~</m:t>
                        </m:r>
                        <m:sSub>
                          <m:sSubPr>
                            <m:ctrlPr>
                              <a:rPr lang="fr-FR" sz="1400" b="0" i="1" smtClean="0">
                                <a:latin typeface="Cambria Math" panose="02040503050406030204" pitchFamily="18" charset="0"/>
                              </a:rPr>
                            </m:ctrlPr>
                          </m:sSubPr>
                          <m:e>
                            <m:r>
                              <a:rPr lang="fr-FR" sz="1400" b="0" i="1" smtClean="0">
                                <a:latin typeface="Cambria Math" panose="02040503050406030204" pitchFamily="18" charset="0"/>
                              </a:rPr>
                              <m:t>𝐿</m:t>
                            </m:r>
                          </m:e>
                          <m:sub>
                            <m:r>
                              <a:rPr lang="fr-FR" sz="1400" b="0" i="1" smtClean="0">
                                <a:latin typeface="Cambria Math" panose="02040503050406030204" pitchFamily="18" charset="0"/>
                              </a:rPr>
                              <m:t>𝐺</m:t>
                            </m:r>
                          </m:sub>
                        </m:sSub>
                        <m:r>
                          <a:rPr lang="fr-FR" sz="1400" b="0" i="1" smtClean="0">
                            <a:latin typeface="Cambria Math" panose="02040503050406030204" pitchFamily="18" charset="0"/>
                          </a:rPr>
                          <m:t>/10</m:t>
                        </m:r>
                      </m:oMath>
                    </m:oMathPara>
                  </a14:m>
                  <a:endParaRPr lang="en-US" sz="1400" dirty="0"/>
                </a:p>
              </p:txBody>
            </p:sp>
          </mc:Choice>
          <mc:Fallback xmlns="">
            <p:sp>
              <p:nvSpPr>
                <p:cNvPr id="5" name="ZoneTexte 4"/>
                <p:cNvSpPr txBox="1">
                  <a:spLocks noRot="1" noChangeAspect="1" noMove="1" noResize="1" noEditPoints="1" noAdjustHandles="1" noChangeArrowheads="1" noChangeShapeType="1" noTextEdit="1"/>
                </p:cNvSpPr>
                <p:nvPr/>
              </p:nvSpPr>
              <p:spPr>
                <a:xfrm>
                  <a:off x="4290067" y="3209170"/>
                  <a:ext cx="761683" cy="215444"/>
                </a:xfrm>
                <a:prstGeom prst="rect">
                  <a:avLst/>
                </a:prstGeom>
                <a:blipFill>
                  <a:blip r:embed="rId15"/>
                  <a:stretch>
                    <a:fillRect l="-4839" r="-4839" b="-3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ZoneTexte 32"/>
                <p:cNvSpPr txBox="1"/>
                <p:nvPr/>
              </p:nvSpPr>
              <p:spPr>
                <a:xfrm>
                  <a:off x="4374846" y="5934030"/>
                  <a:ext cx="854080"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fr-FR" sz="1400" b="0" i="1" smtClean="0">
                            <a:latin typeface="Cambria Math" panose="02040503050406030204" pitchFamily="18" charset="0"/>
                          </a:rPr>
                          <m:t>𝑊</m:t>
                        </m:r>
                        <m:r>
                          <a:rPr lang="fr-FR" sz="1400" b="0" i="1" smtClean="0">
                            <a:latin typeface="Cambria Math" panose="02040503050406030204" pitchFamily="18" charset="0"/>
                          </a:rPr>
                          <m:t>~</m:t>
                        </m:r>
                        <m:sSub>
                          <m:sSubPr>
                            <m:ctrlPr>
                              <a:rPr lang="fr-FR" sz="1400" b="0" i="1" smtClean="0">
                                <a:latin typeface="Cambria Math" panose="02040503050406030204" pitchFamily="18" charset="0"/>
                              </a:rPr>
                            </m:ctrlPr>
                          </m:sSubPr>
                          <m:e>
                            <m:r>
                              <a:rPr lang="fr-FR" sz="1400" b="0" i="1" smtClean="0">
                                <a:latin typeface="Cambria Math" panose="02040503050406030204" pitchFamily="18" charset="0"/>
                              </a:rPr>
                              <m:t>10 </m:t>
                            </m:r>
                            <m:r>
                              <a:rPr lang="fr-FR" sz="1400" b="0" i="1" smtClean="0">
                                <a:latin typeface="Cambria Math" panose="02040503050406030204" pitchFamily="18" charset="0"/>
                              </a:rPr>
                              <m:t>𝐿</m:t>
                            </m:r>
                          </m:e>
                          <m:sub>
                            <m:r>
                              <a:rPr lang="fr-FR" sz="1400" b="0" i="1" smtClean="0">
                                <a:latin typeface="Cambria Math" panose="02040503050406030204" pitchFamily="18" charset="0"/>
                              </a:rPr>
                              <m:t>𝐺</m:t>
                            </m:r>
                          </m:sub>
                        </m:sSub>
                        <m:r>
                          <a:rPr lang="fr-FR" sz="1400" b="0" i="0" smtClean="0">
                            <a:latin typeface="Cambria Math" panose="02040503050406030204" pitchFamily="18" charset="0"/>
                          </a:rPr>
                          <m:t> </m:t>
                        </m:r>
                      </m:oMath>
                    </m:oMathPara>
                  </a14:m>
                  <a:endParaRPr lang="fr-FR" sz="1400" b="0" i="0" dirty="0" smtClean="0">
                    <a:latin typeface="Cambria Math" panose="02040503050406030204" pitchFamily="18" charset="0"/>
                  </a:endParaRPr>
                </a:p>
                <a:p>
                  <a14:m>
                    <m:oMath xmlns:m="http://schemas.openxmlformats.org/officeDocument/2006/math">
                      <m:r>
                        <a:rPr lang="fr-FR" sz="1400" b="0" i="0" smtClean="0">
                          <a:latin typeface="Cambria Math" panose="02040503050406030204" pitchFamily="18" charset="0"/>
                        </a:rPr>
                        <m:t> </m:t>
                      </m:r>
                    </m:oMath>
                  </a14:m>
                  <a:r>
                    <a:rPr lang="en-US" sz="1400" dirty="0" smtClean="0"/>
                    <a:t> </a:t>
                  </a:r>
                  <a:endParaRPr lang="en-US" sz="1400" dirty="0"/>
                </a:p>
              </p:txBody>
            </p:sp>
          </mc:Choice>
          <mc:Fallback xmlns="">
            <p:sp>
              <p:nvSpPr>
                <p:cNvPr id="33" name="ZoneTexte 32"/>
                <p:cNvSpPr txBox="1">
                  <a:spLocks noRot="1" noChangeAspect="1" noMove="1" noResize="1" noEditPoints="1" noAdjustHandles="1" noChangeArrowheads="1" noChangeShapeType="1" noTextEdit="1"/>
                </p:cNvSpPr>
                <p:nvPr/>
              </p:nvSpPr>
              <p:spPr>
                <a:xfrm>
                  <a:off x="4374846" y="5934030"/>
                  <a:ext cx="854080" cy="430887"/>
                </a:xfrm>
                <a:prstGeom prst="rect">
                  <a:avLst/>
                </a:prstGeom>
                <a:blipFill>
                  <a:blip r:embed="rId16"/>
                  <a:stretch>
                    <a:fillRect l="-2128"/>
                  </a:stretch>
                </a:blipFill>
              </p:spPr>
              <p:txBody>
                <a:bodyPr/>
                <a:lstStyle/>
                <a:p>
                  <a:r>
                    <a:rPr lang="en-US">
                      <a:noFill/>
                    </a:rPr>
                    <a:t> </a:t>
                  </a:r>
                </a:p>
              </p:txBody>
            </p:sp>
          </mc:Fallback>
        </mc:AlternateContent>
      </p:grpSp>
      <p:sp>
        <p:nvSpPr>
          <p:cNvPr id="58" name="ZoneTexte 57"/>
          <p:cNvSpPr txBox="1"/>
          <p:nvPr/>
        </p:nvSpPr>
        <p:spPr>
          <a:xfrm>
            <a:off x="8851173" y="6310841"/>
            <a:ext cx="1132041" cy="307777"/>
          </a:xfrm>
          <a:prstGeom prst="rect">
            <a:avLst/>
          </a:prstGeom>
          <a:noFill/>
        </p:spPr>
        <p:txBody>
          <a:bodyPr wrap="none" rtlCol="0">
            <a:spAutoFit/>
          </a:bodyPr>
          <a:lstStyle/>
          <a:p>
            <a:r>
              <a:rPr lang="en-US" sz="1400" i="1" dirty="0" smtClean="0"/>
              <a:t>Periodic BC</a:t>
            </a:r>
            <a:endParaRPr lang="en-US" sz="1400" i="1" dirty="0"/>
          </a:p>
        </p:txBody>
      </p:sp>
      <p:sp>
        <p:nvSpPr>
          <p:cNvPr id="60" name="ZoneTexte 59"/>
          <p:cNvSpPr txBox="1"/>
          <p:nvPr/>
        </p:nvSpPr>
        <p:spPr>
          <a:xfrm>
            <a:off x="7052370" y="6336582"/>
            <a:ext cx="1330814" cy="307777"/>
          </a:xfrm>
          <a:prstGeom prst="rect">
            <a:avLst/>
          </a:prstGeom>
          <a:noFill/>
        </p:spPr>
        <p:txBody>
          <a:bodyPr wrap="none" rtlCol="0">
            <a:spAutoFit/>
          </a:bodyPr>
          <a:lstStyle/>
          <a:p>
            <a:r>
              <a:rPr lang="en-US" sz="1400" i="1" dirty="0" smtClean="0"/>
              <a:t>Symmetric BC</a:t>
            </a:r>
            <a:endParaRPr lang="en-US" sz="1400" i="1" dirty="0"/>
          </a:p>
        </p:txBody>
      </p:sp>
      <p:grpSp>
        <p:nvGrpSpPr>
          <p:cNvPr id="61" name="Groupe 60"/>
          <p:cNvGrpSpPr>
            <a:grpSpLocks noChangeAspect="1"/>
          </p:cNvGrpSpPr>
          <p:nvPr/>
        </p:nvGrpSpPr>
        <p:grpSpPr>
          <a:xfrm rot="5400000">
            <a:off x="6134039" y="3823162"/>
            <a:ext cx="3189699" cy="1918800"/>
            <a:chOff x="1433030" y="3564657"/>
            <a:chExt cx="4538624" cy="2730260"/>
          </a:xfrm>
        </p:grpSpPr>
        <p:grpSp>
          <p:nvGrpSpPr>
            <p:cNvPr id="62" name="Groupe 61"/>
            <p:cNvGrpSpPr/>
            <p:nvPr/>
          </p:nvGrpSpPr>
          <p:grpSpPr>
            <a:xfrm>
              <a:off x="1433030" y="3564657"/>
              <a:ext cx="4538624" cy="2730260"/>
              <a:chOff x="6444133" y="183905"/>
              <a:chExt cx="5428278" cy="3265441"/>
            </a:xfrm>
          </p:grpSpPr>
          <p:pic>
            <p:nvPicPr>
              <p:cNvPr id="64" name="Image 63"/>
              <p:cNvPicPr>
                <a:picLocks noChangeAspect="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518492" y="183905"/>
                <a:ext cx="4353919" cy="3265441"/>
              </a:xfrm>
              <a:prstGeom prst="rect">
                <a:avLst/>
              </a:prstGeom>
            </p:spPr>
          </p:pic>
          <p:grpSp>
            <p:nvGrpSpPr>
              <p:cNvPr id="65" name="Groupe 64"/>
              <p:cNvGrpSpPr/>
              <p:nvPr/>
            </p:nvGrpSpPr>
            <p:grpSpPr>
              <a:xfrm>
                <a:off x="6444133" y="1489638"/>
                <a:ext cx="1599479" cy="752855"/>
                <a:chOff x="4608650" y="4525294"/>
                <a:chExt cx="1599479" cy="752855"/>
              </a:xfrm>
            </p:grpSpPr>
            <p:sp>
              <p:nvSpPr>
                <p:cNvPr id="66" name="Flèche droite 65"/>
                <p:cNvSpPr/>
                <p:nvPr/>
              </p:nvSpPr>
              <p:spPr>
                <a:xfrm>
                  <a:off x="4860572" y="4525294"/>
                  <a:ext cx="1156794" cy="380535"/>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algn="ctr"/>
                  <a:endParaRPr lang="fr-FR" dirty="0" smtClean="0"/>
                </a:p>
              </p:txBody>
            </p:sp>
            <p:sp>
              <p:nvSpPr>
                <p:cNvPr id="67" name="Rectangle 66"/>
                <p:cNvSpPr/>
                <p:nvPr/>
              </p:nvSpPr>
              <p:spPr>
                <a:xfrm>
                  <a:off x="4608650" y="4835867"/>
                  <a:ext cx="1599479" cy="442282"/>
                </a:xfrm>
                <a:prstGeom prst="rect">
                  <a:avLst/>
                </a:prstGeom>
              </p:spPr>
              <p:txBody>
                <a:bodyPr wrap="none">
                  <a:spAutoFit/>
                </a:bodyPr>
                <a:lstStyle/>
                <a:p>
                  <a:pPr algn="ctr"/>
                  <a:r>
                    <a:rPr lang="en-US" sz="1100" i="1" dirty="0">
                      <a:solidFill>
                        <a:srgbClr val="FF0000"/>
                      </a:solidFill>
                    </a:rPr>
                    <a:t>Propagation</a:t>
                  </a:r>
                  <a:endParaRPr lang="en-US" sz="1400" i="1" dirty="0">
                    <a:solidFill>
                      <a:srgbClr val="FF0000"/>
                    </a:solidFill>
                  </a:endParaRPr>
                </a:p>
              </p:txBody>
            </p:sp>
          </p:grpSp>
        </p:grpSp>
        <p:cxnSp>
          <p:nvCxnSpPr>
            <p:cNvPr id="63" name="Connecteur droit avec flèche 62"/>
            <p:cNvCxnSpPr/>
            <p:nvPr/>
          </p:nvCxnSpPr>
          <p:spPr>
            <a:xfrm flipV="1">
              <a:off x="5750844" y="3916283"/>
              <a:ext cx="0" cy="365596"/>
            </a:xfrm>
            <a:prstGeom prst="straightConnector1">
              <a:avLst/>
            </a:prstGeom>
            <a:ln>
              <a:headEnd type="oval"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10" name="Groupe 9"/>
          <p:cNvGrpSpPr>
            <a:grpSpLocks noChangeAspect="1"/>
          </p:cNvGrpSpPr>
          <p:nvPr/>
        </p:nvGrpSpPr>
        <p:grpSpPr>
          <a:xfrm rot="5400000">
            <a:off x="7906479" y="3834579"/>
            <a:ext cx="3165915" cy="1923533"/>
            <a:chOff x="6311997" y="3493732"/>
            <a:chExt cx="4522734" cy="2747904"/>
          </a:xfrm>
        </p:grpSpPr>
        <p:pic>
          <p:nvPicPr>
            <p:cNvPr id="54" name="Espace réservé du contenu 5"/>
            <p:cNvPicPr>
              <a:picLocks noChangeAspect="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7170859" y="3493732"/>
              <a:ext cx="3663872" cy="2747904"/>
            </a:xfrm>
            <a:prstGeom prst="rect">
              <a:avLst/>
            </a:prstGeom>
          </p:spPr>
        </p:pic>
        <p:grpSp>
          <p:nvGrpSpPr>
            <p:cNvPr id="55" name="Groupe 54"/>
            <p:cNvGrpSpPr/>
            <p:nvPr/>
          </p:nvGrpSpPr>
          <p:grpSpPr>
            <a:xfrm>
              <a:off x="6311997" y="4609125"/>
              <a:ext cx="1351560" cy="573662"/>
              <a:chOff x="4588170" y="4525294"/>
              <a:chExt cx="1616490" cy="686109"/>
            </a:xfrm>
          </p:grpSpPr>
          <p:sp>
            <p:nvSpPr>
              <p:cNvPr id="56" name="Flèche droite 55"/>
              <p:cNvSpPr/>
              <p:nvPr/>
            </p:nvSpPr>
            <p:spPr>
              <a:xfrm>
                <a:off x="4860572" y="4525294"/>
                <a:ext cx="1156794" cy="380535"/>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algn="ctr"/>
                <a:endParaRPr lang="fr-FR" dirty="0" smtClean="0"/>
              </a:p>
            </p:txBody>
          </p:sp>
          <p:sp>
            <p:nvSpPr>
              <p:cNvPr id="57" name="Rectangle 56"/>
              <p:cNvSpPr/>
              <p:nvPr/>
            </p:nvSpPr>
            <p:spPr>
              <a:xfrm>
                <a:off x="4588170" y="4764417"/>
                <a:ext cx="1616490" cy="446986"/>
              </a:xfrm>
              <a:prstGeom prst="rect">
                <a:avLst/>
              </a:prstGeom>
            </p:spPr>
            <p:txBody>
              <a:bodyPr wrap="none">
                <a:spAutoFit/>
              </a:bodyPr>
              <a:lstStyle/>
              <a:p>
                <a:pPr algn="ctr"/>
                <a:r>
                  <a:rPr lang="en-US" sz="1100" i="1" dirty="0">
                    <a:solidFill>
                      <a:srgbClr val="FF0000"/>
                    </a:solidFill>
                  </a:rPr>
                  <a:t>Propagation</a:t>
                </a:r>
              </a:p>
            </p:txBody>
          </p:sp>
        </p:grpSp>
        <p:cxnSp>
          <p:nvCxnSpPr>
            <p:cNvPr id="68" name="Connecteur droit avec flèche 67"/>
            <p:cNvCxnSpPr/>
            <p:nvPr/>
          </p:nvCxnSpPr>
          <p:spPr>
            <a:xfrm flipV="1">
              <a:off x="10619512" y="3837376"/>
              <a:ext cx="0" cy="365596"/>
            </a:xfrm>
            <a:prstGeom prst="straightConnector1">
              <a:avLst/>
            </a:prstGeom>
            <a:ln>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9" name="Connecteur droit avec flèche 68"/>
            <p:cNvCxnSpPr/>
            <p:nvPr/>
          </p:nvCxnSpPr>
          <p:spPr>
            <a:xfrm flipV="1">
              <a:off x="10619512" y="5149806"/>
              <a:ext cx="0" cy="365596"/>
            </a:xfrm>
            <a:prstGeom prst="straightConnector1">
              <a:avLst/>
            </a:prstGeom>
            <a:ln>
              <a:headEnd type="oval"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12" name="Connecteur droit avec flèche 11"/>
          <p:cNvCxnSpPr/>
          <p:nvPr/>
        </p:nvCxnSpPr>
        <p:spPr>
          <a:xfrm>
            <a:off x="6952138" y="5917373"/>
            <a:ext cx="656169" cy="0"/>
          </a:xfrm>
          <a:prstGeom prst="straightConnector1">
            <a:avLst/>
          </a:prstGeom>
          <a:ln w="50800">
            <a:solidFill>
              <a:srgbClr val="E60019"/>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74" name="Groupe 73"/>
          <p:cNvGrpSpPr/>
          <p:nvPr/>
        </p:nvGrpSpPr>
        <p:grpSpPr>
          <a:xfrm>
            <a:off x="6690125" y="5326330"/>
            <a:ext cx="504056" cy="523220"/>
            <a:chOff x="7968208" y="5011252"/>
            <a:chExt cx="504056" cy="523220"/>
          </a:xfrm>
        </p:grpSpPr>
        <p:sp>
          <p:nvSpPr>
            <p:cNvPr id="19" name="Triangle isocèle 18"/>
            <p:cNvSpPr/>
            <p:nvPr/>
          </p:nvSpPr>
          <p:spPr bwMode="auto">
            <a:xfrm>
              <a:off x="7968208" y="5013176"/>
              <a:ext cx="504056" cy="432048"/>
            </a:xfrm>
            <a:prstGeom prst="triangle">
              <a:avLst/>
            </a:prstGeom>
            <a:solidFill>
              <a:schemeClr val="bg1">
                <a:alpha val="60000"/>
              </a:schemeClr>
            </a:solidFill>
            <a:ln w="50800">
              <a:solidFill>
                <a:srgbClr val="E600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ZoneTexte 72"/>
            <p:cNvSpPr txBox="1"/>
            <p:nvPr/>
          </p:nvSpPr>
          <p:spPr>
            <a:xfrm>
              <a:off x="8067976" y="5011252"/>
              <a:ext cx="324490" cy="523220"/>
            </a:xfrm>
            <a:prstGeom prst="rect">
              <a:avLst/>
            </a:prstGeom>
            <a:noFill/>
          </p:spPr>
          <p:txBody>
            <a:bodyPr wrap="square" rtlCol="0">
              <a:spAutoFit/>
            </a:bodyPr>
            <a:lstStyle/>
            <a:p>
              <a:r>
                <a:rPr lang="fr-FR" sz="2800" b="1" dirty="0" smtClean="0">
                  <a:solidFill>
                    <a:srgbClr val="E60019"/>
                  </a:solidFill>
                </a:rPr>
                <a:t>!</a:t>
              </a:r>
              <a:endParaRPr lang="en-US" sz="2800" b="1" dirty="0">
                <a:solidFill>
                  <a:srgbClr val="E60019"/>
                </a:solidFill>
              </a:endParaRPr>
            </a:p>
          </p:txBody>
        </p:sp>
      </p:grpSp>
      <p:sp>
        <p:nvSpPr>
          <p:cNvPr id="75" name="Rectangle 74"/>
          <p:cNvSpPr/>
          <p:nvPr/>
        </p:nvSpPr>
        <p:spPr bwMode="auto">
          <a:xfrm>
            <a:off x="8680021" y="3213387"/>
            <a:ext cx="1611930" cy="3479662"/>
          </a:xfrm>
          <a:prstGeom prst="rect">
            <a:avLst/>
          </a:prstGeom>
          <a:noFill/>
          <a:ln w="38100">
            <a:solidFill>
              <a:srgbClr val="E600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bwMode="auto">
          <a:xfrm>
            <a:off x="6590245" y="3189698"/>
            <a:ext cx="2026035" cy="3479662"/>
          </a:xfrm>
          <a:prstGeom prst="rect">
            <a:avLst/>
          </a:prstGeom>
          <a:solidFill>
            <a:schemeClr val="bg1">
              <a:alpha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Espace réservé du numéro de diapositive 7">
            <a:extLst>
              <a:ext uri="{FF2B5EF4-FFF2-40B4-BE49-F238E27FC236}">
                <a16:creationId xmlns:a16="http://schemas.microsoft.com/office/drawing/2014/main" id="{8424BA42-8E50-0F5C-5ECA-A7448ECF5244}"/>
              </a:ext>
            </a:extLst>
          </p:cNvPr>
          <p:cNvSpPr>
            <a:spLocks noGrp="1"/>
          </p:cNvSpPr>
          <p:nvPr>
            <p:ph type="sldNum" sz="quarter" idx="12"/>
          </p:nvPr>
        </p:nvSpPr>
        <p:spPr>
          <a:xfrm>
            <a:off x="10999334" y="6343650"/>
            <a:ext cx="693738" cy="365125"/>
          </a:xfrm>
        </p:spPr>
        <p:txBody>
          <a:bodyPr/>
          <a:lstStyle/>
          <a:p>
            <a:fld id="{0CBC77A0-1F4E-42FF-9FFC-F45C3A64AF90}" type="slidenum">
              <a:rPr lang="fr-FR" smtClean="0"/>
              <a:t>17</a:t>
            </a:fld>
            <a:endParaRPr lang="fr-FR"/>
          </a:p>
        </p:txBody>
      </p:sp>
      <p:pic>
        <p:nvPicPr>
          <p:cNvPr id="14" name="054B47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19"/>
          <a:srcRect l="-968" t="-3246" r="968" b="3402"/>
          <a:stretch/>
        </p:blipFill>
        <p:spPr>
          <a:xfrm>
            <a:off x="299970" y="778295"/>
            <a:ext cx="3530218" cy="2202985"/>
          </a:xfrm>
          <a:prstGeom prst="rect">
            <a:avLst/>
          </a:prstGeom>
        </p:spPr>
      </p:pic>
    </p:spTree>
    <p:extLst>
      <p:ext uri="{BB962C8B-B14F-4D97-AF65-F5344CB8AC3E}">
        <p14:creationId xmlns:p14="http://schemas.microsoft.com/office/powerpoint/2010/main" val="27161388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146"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numéro de diapositive 7">
            <a:extLst>
              <a:ext uri="{FF2B5EF4-FFF2-40B4-BE49-F238E27FC236}">
                <a16:creationId xmlns:a16="http://schemas.microsoft.com/office/drawing/2014/main" id="{8424BA42-8E50-0F5C-5ECA-A7448ECF5244}"/>
              </a:ext>
            </a:extLst>
          </p:cNvPr>
          <p:cNvSpPr>
            <a:spLocks noGrp="1"/>
          </p:cNvSpPr>
          <p:nvPr>
            <p:ph type="sldNum" sz="quarter" idx="12"/>
          </p:nvPr>
        </p:nvSpPr>
        <p:spPr/>
        <p:txBody>
          <a:bodyPr/>
          <a:lstStyle/>
          <a:p>
            <a:fld id="{0CBC77A0-1F4E-42FF-9FFC-F45C3A64AF90}" type="slidenum">
              <a:rPr lang="fr-FR" smtClean="0"/>
              <a:t>18</a:t>
            </a:fld>
            <a:endParaRPr lang="fr-FR"/>
          </a:p>
        </p:txBody>
      </p:sp>
      <p:sp>
        <p:nvSpPr>
          <p:cNvPr id="6" name="Titre 5">
            <a:extLst>
              <a:ext uri="{FF2B5EF4-FFF2-40B4-BE49-F238E27FC236}">
                <a16:creationId xmlns:a16="http://schemas.microsoft.com/office/drawing/2014/main" id="{91AE047D-F51A-E955-9889-3B1336B75E09}"/>
              </a:ext>
            </a:extLst>
          </p:cNvPr>
          <p:cNvSpPr>
            <a:spLocks noGrp="1"/>
          </p:cNvSpPr>
          <p:nvPr>
            <p:ph type="title"/>
          </p:nvPr>
        </p:nvSpPr>
        <p:spPr>
          <a:xfrm>
            <a:off x="731838" y="314036"/>
            <a:ext cx="11460162" cy="871827"/>
          </a:xfrm>
        </p:spPr>
        <p:txBody>
          <a:bodyPr>
            <a:normAutofit/>
          </a:bodyPr>
          <a:lstStyle/>
          <a:p>
            <a:r>
              <a:rPr lang="en-GB" dirty="0" smtClean="0"/>
              <a:t>Examples of results</a:t>
            </a:r>
            <a:endParaRPr lang="en-GB" dirty="0"/>
          </a:p>
        </p:txBody>
      </p:sp>
      <p:pic>
        <p:nvPicPr>
          <p:cNvPr id="10" name="Image 9"/>
          <p:cNvPicPr>
            <a:picLocks noChangeAspect="1"/>
          </p:cNvPicPr>
          <p:nvPr/>
        </p:nvPicPr>
        <p:blipFill>
          <a:blip r:embed="rId3">
            <a:clrChange>
              <a:clrFrom>
                <a:srgbClr val="FFFFFF"/>
              </a:clrFrom>
              <a:clrTo>
                <a:srgbClr val="FFFFFF">
                  <a:alpha val="0"/>
                </a:srgbClr>
              </a:clrTo>
            </a:clrChange>
          </a:blip>
          <a:stretch>
            <a:fillRect/>
          </a:stretch>
        </p:blipFill>
        <p:spPr>
          <a:xfrm>
            <a:off x="159376" y="1150645"/>
            <a:ext cx="2049009" cy="4088932"/>
          </a:xfrm>
          <a:prstGeom prst="rect">
            <a:avLst/>
          </a:prstGeom>
        </p:spPr>
      </p:pic>
      <p:pic>
        <p:nvPicPr>
          <p:cNvPr id="2" name="Imag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2764" y="1185863"/>
            <a:ext cx="1362075" cy="4086225"/>
          </a:xfrm>
          <a:prstGeom prst="rect">
            <a:avLst/>
          </a:prstGeom>
        </p:spPr>
      </p:pic>
      <p:pic>
        <p:nvPicPr>
          <p:cNvPr id="3" name="Imag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18016" y="867113"/>
            <a:ext cx="3962885" cy="2972164"/>
          </a:xfrm>
          <a:prstGeom prst="rect">
            <a:avLst/>
          </a:prstGeom>
        </p:spPr>
      </p:pic>
      <p:sp>
        <p:nvSpPr>
          <p:cNvPr id="15" name="ZoneTexte 14"/>
          <p:cNvSpPr txBox="1"/>
          <p:nvPr/>
        </p:nvSpPr>
        <p:spPr>
          <a:xfrm>
            <a:off x="5618420" y="3798026"/>
            <a:ext cx="1221809" cy="338554"/>
          </a:xfrm>
          <a:prstGeom prst="rect">
            <a:avLst/>
          </a:prstGeom>
          <a:noFill/>
        </p:spPr>
        <p:txBody>
          <a:bodyPr wrap="none" rtlCol="0">
            <a:spAutoFit/>
          </a:bodyPr>
          <a:lstStyle/>
          <a:p>
            <a:r>
              <a:rPr lang="en-GB" sz="1600" i="1" dirty="0" smtClean="0"/>
              <a:t>Attenuation</a:t>
            </a:r>
            <a:endParaRPr lang="en-GB" sz="1600" i="1" dirty="0"/>
          </a:p>
        </p:txBody>
      </p:sp>
      <p:pic>
        <p:nvPicPr>
          <p:cNvPr id="9" name="Imag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65178" y="851483"/>
            <a:ext cx="4039046" cy="3029285"/>
          </a:xfrm>
          <a:prstGeom prst="rect">
            <a:avLst/>
          </a:prstGeom>
        </p:spPr>
      </p:pic>
      <p:sp>
        <p:nvSpPr>
          <p:cNvPr id="19" name="ZoneTexte 18"/>
          <p:cNvSpPr txBox="1"/>
          <p:nvPr/>
        </p:nvSpPr>
        <p:spPr>
          <a:xfrm>
            <a:off x="9537912" y="3853922"/>
            <a:ext cx="893578" cy="338554"/>
          </a:xfrm>
          <a:prstGeom prst="rect">
            <a:avLst/>
          </a:prstGeom>
          <a:noFill/>
        </p:spPr>
        <p:txBody>
          <a:bodyPr wrap="none" rtlCol="0">
            <a:spAutoFit/>
          </a:bodyPr>
          <a:lstStyle/>
          <a:p>
            <a:r>
              <a:rPr lang="en-GB" sz="1600" i="1" dirty="0" smtClean="0"/>
              <a:t>Velocity</a:t>
            </a:r>
            <a:endParaRPr lang="en-GB" sz="1600" i="1" dirty="0"/>
          </a:p>
        </p:txBody>
      </p:sp>
      <p:sp>
        <p:nvSpPr>
          <p:cNvPr id="20" name="ZoneTexte 19"/>
          <p:cNvSpPr txBox="1"/>
          <p:nvPr/>
        </p:nvSpPr>
        <p:spPr>
          <a:xfrm>
            <a:off x="0" y="5465863"/>
            <a:ext cx="1967386" cy="338554"/>
          </a:xfrm>
          <a:prstGeom prst="rect">
            <a:avLst/>
          </a:prstGeom>
          <a:noFill/>
        </p:spPr>
        <p:txBody>
          <a:bodyPr wrap="square" rtlCol="0">
            <a:spAutoFit/>
          </a:bodyPr>
          <a:lstStyle/>
          <a:p>
            <a:pPr algn="ctr"/>
            <a:r>
              <a:rPr lang="en-GB" sz="1600" i="1" dirty="0" smtClean="0"/>
              <a:t>Sample</a:t>
            </a:r>
            <a:endParaRPr lang="en-GB" sz="1600" i="1" dirty="0"/>
          </a:p>
        </p:txBody>
      </p:sp>
      <p:sp>
        <p:nvSpPr>
          <p:cNvPr id="21" name="ZoneTexte 20"/>
          <p:cNvSpPr txBox="1"/>
          <p:nvPr/>
        </p:nvSpPr>
        <p:spPr>
          <a:xfrm>
            <a:off x="2130108" y="5405248"/>
            <a:ext cx="1967386" cy="584775"/>
          </a:xfrm>
          <a:prstGeom prst="rect">
            <a:avLst/>
          </a:prstGeom>
          <a:noFill/>
        </p:spPr>
        <p:txBody>
          <a:bodyPr wrap="square" rtlCol="0">
            <a:spAutoFit/>
          </a:bodyPr>
          <a:lstStyle/>
          <a:p>
            <a:pPr algn="ctr"/>
            <a:r>
              <a:rPr lang="en-GB" sz="1600" i="1" dirty="0" smtClean="0"/>
              <a:t>Longitudinal wave simulation (steel)</a:t>
            </a:r>
            <a:endParaRPr lang="en-GB" sz="1600" i="1" dirty="0"/>
          </a:p>
        </p:txBody>
      </p:sp>
      <p:sp>
        <p:nvSpPr>
          <p:cNvPr id="24" name="Espace réservé du contenu 6">
            <a:extLst>
              <a:ext uri="{FF2B5EF4-FFF2-40B4-BE49-F238E27FC236}">
                <a16:creationId xmlns:a16="http://schemas.microsoft.com/office/drawing/2014/main" id="{69904E05-C7BF-272F-1F49-76572513FD57}"/>
              </a:ext>
            </a:extLst>
          </p:cNvPr>
          <p:cNvSpPr txBox="1">
            <a:spLocks/>
          </p:cNvSpPr>
          <p:nvPr/>
        </p:nvSpPr>
        <p:spPr>
          <a:xfrm>
            <a:off x="4260216" y="4374420"/>
            <a:ext cx="7931784" cy="1776210"/>
          </a:xfrm>
          <a:prstGeom prst="rect">
            <a:avLst/>
          </a:prstGeom>
        </p:spPr>
        <p:txBody>
          <a:bodyPr vert="horz" lIns="0" tIns="45720" rIns="0" bIns="45720" rtlCol="0">
            <a:noAutofit/>
          </a:bodyPr>
          <a:lstStyle>
            <a:lvl1pPr marL="0" indent="0" algn="l" defTabSz="914400" rtl="0" eaLnBrk="1" latinLnBrk="0" hangingPunct="1">
              <a:lnSpc>
                <a:spcPct val="100000"/>
              </a:lnSpc>
              <a:spcBef>
                <a:spcPts val="1200"/>
              </a:spcBef>
              <a:buClr>
                <a:schemeClr val="tx2"/>
              </a:buClr>
              <a:buSzPct val="90000"/>
              <a:buFont typeface="Arial" panose="020B0604020202020204" pitchFamily="34" charset="0"/>
              <a:buNone/>
              <a:defRPr sz="1800" kern="1200">
                <a:solidFill>
                  <a:schemeClr val="tx1"/>
                </a:solidFill>
                <a:latin typeface="+mn-lt"/>
                <a:ea typeface="+mn-ea"/>
                <a:cs typeface="+mn-cs"/>
              </a:defRPr>
            </a:lvl1pPr>
            <a:lvl2pPr marL="266700" indent="-266700" algn="l" defTabSz="914400" rtl="0" eaLnBrk="1" latinLnBrk="0" hangingPunct="1">
              <a:lnSpc>
                <a:spcPct val="100000"/>
              </a:lnSpc>
              <a:spcBef>
                <a:spcPts val="500"/>
              </a:spcBef>
              <a:buClr>
                <a:schemeClr val="tx2"/>
              </a:buClr>
              <a:buSzPct val="90000"/>
              <a:buFont typeface="Arial" panose="020B0604020202020204" pitchFamily="34" charset="0"/>
              <a:buChar char="■"/>
              <a:defRPr sz="1800" kern="1200">
                <a:solidFill>
                  <a:schemeClr val="tx1"/>
                </a:solidFill>
                <a:latin typeface="+mn-lt"/>
                <a:ea typeface="+mn-ea"/>
                <a:cs typeface="+mn-cs"/>
              </a:defRPr>
            </a:lvl2pPr>
            <a:lvl3pPr marL="541338" indent="-274638" algn="l" defTabSz="914400" rtl="0" eaLnBrk="1" latinLnBrk="0" hangingPunct="1">
              <a:lnSpc>
                <a:spcPct val="10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808038" indent="-266700" algn="l" defTabSz="914400" rtl="0" eaLnBrk="1" latinLnBrk="0" hangingPunct="1">
              <a:lnSpc>
                <a:spcPct val="10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1074738" indent="-266700" algn="l" defTabSz="914400" rtl="0" eaLnBrk="1" latinLnBrk="0" hangingPunct="1">
              <a:lnSpc>
                <a:spcPct val="10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2000" dirty="0" smtClean="0"/>
              <a:t>Steel vs </a:t>
            </a:r>
            <a:r>
              <a:rPr lang="en-US" sz="2000" dirty="0" err="1" smtClean="0"/>
              <a:t>aluminium</a:t>
            </a:r>
            <a:r>
              <a:rPr lang="en-US" sz="2000" dirty="0" smtClean="0"/>
              <a:t> (strong vs weak anisotropy), same grain size</a:t>
            </a:r>
          </a:p>
          <a:p>
            <a:pPr lvl="1"/>
            <a:r>
              <a:rPr lang="en-US" sz="2000" dirty="0"/>
              <a:t>Results are consistent with expectations </a:t>
            </a:r>
          </a:p>
          <a:p>
            <a:pPr lvl="1"/>
            <a:r>
              <a:rPr lang="en-US" sz="2000" dirty="0" smtClean="0"/>
              <a:t>50 simulations for each material and each mode (</a:t>
            </a:r>
            <a:r>
              <a:rPr lang="en-US" sz="2000" dirty="0" err="1" smtClean="0"/>
              <a:t>longi</a:t>
            </a:r>
            <a:r>
              <a:rPr lang="en-US" sz="2000" dirty="0" smtClean="0"/>
              <a:t>, shear)</a:t>
            </a:r>
          </a:p>
          <a:p>
            <a:pPr lvl="1"/>
            <a:r>
              <a:rPr lang="en-US" sz="2000" dirty="0" smtClean="0"/>
              <a:t>5 hours on a laptop for a set of 50 </a:t>
            </a:r>
            <a:r>
              <a:rPr lang="en-US" sz="2000" dirty="0"/>
              <a:t>simulations</a:t>
            </a:r>
            <a:r>
              <a:rPr lang="en-US" sz="2000" dirty="0" smtClean="0"/>
              <a:t> </a:t>
            </a:r>
          </a:p>
        </p:txBody>
      </p:sp>
      <p:pic>
        <p:nvPicPr>
          <p:cNvPr id="14" name="Imag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32764" y="1185862"/>
            <a:ext cx="1362075" cy="4086225"/>
          </a:xfrm>
          <a:prstGeom prst="rect">
            <a:avLst/>
          </a:prstGeom>
        </p:spPr>
      </p:pic>
      <p:pic>
        <p:nvPicPr>
          <p:cNvPr id="16" name="그림 8">
            <a:extLst>
              <a:ext uri="{FF2B5EF4-FFF2-40B4-BE49-F238E27FC236}">
                <a16:creationId xmlns:a16="http://schemas.microsoft.com/office/drawing/2014/main" id="{6CD19270-9650-CA28-B727-3AFAB2B51B8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6152282"/>
            <a:ext cx="12192000" cy="705718"/>
          </a:xfrm>
          <a:prstGeom prst="rect">
            <a:avLst/>
          </a:prstGeom>
        </p:spPr>
      </p:pic>
    </p:spTree>
    <p:extLst>
      <p:ext uri="{BB962C8B-B14F-4D97-AF65-F5344CB8AC3E}">
        <p14:creationId xmlns:p14="http://schemas.microsoft.com/office/powerpoint/2010/main" val="3276846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numéro de diapositive 7">
            <a:extLst>
              <a:ext uri="{FF2B5EF4-FFF2-40B4-BE49-F238E27FC236}">
                <a16:creationId xmlns:a16="http://schemas.microsoft.com/office/drawing/2014/main" id="{8424BA42-8E50-0F5C-5ECA-A7448ECF5244}"/>
              </a:ext>
            </a:extLst>
          </p:cNvPr>
          <p:cNvSpPr>
            <a:spLocks noGrp="1"/>
          </p:cNvSpPr>
          <p:nvPr>
            <p:ph type="sldNum" sz="quarter" idx="12"/>
          </p:nvPr>
        </p:nvSpPr>
        <p:spPr/>
        <p:txBody>
          <a:bodyPr/>
          <a:lstStyle/>
          <a:p>
            <a:fld id="{0CBC77A0-1F4E-42FF-9FFC-F45C3A64AF90}" type="slidenum">
              <a:rPr lang="fr-FR" smtClean="0"/>
              <a:t>19</a:t>
            </a:fld>
            <a:endParaRPr lang="fr-FR"/>
          </a:p>
        </p:txBody>
      </p:sp>
      <p:sp>
        <p:nvSpPr>
          <p:cNvPr id="6" name="Titre 5">
            <a:extLst>
              <a:ext uri="{FF2B5EF4-FFF2-40B4-BE49-F238E27FC236}">
                <a16:creationId xmlns:a16="http://schemas.microsoft.com/office/drawing/2014/main" id="{91AE047D-F51A-E955-9889-3B1336B75E09}"/>
              </a:ext>
            </a:extLst>
          </p:cNvPr>
          <p:cNvSpPr>
            <a:spLocks noGrp="1"/>
          </p:cNvSpPr>
          <p:nvPr>
            <p:ph type="title"/>
          </p:nvPr>
        </p:nvSpPr>
        <p:spPr>
          <a:xfrm>
            <a:off x="731838" y="314036"/>
            <a:ext cx="11460162" cy="871827"/>
          </a:xfrm>
        </p:spPr>
        <p:txBody>
          <a:bodyPr>
            <a:normAutofit/>
          </a:bodyPr>
          <a:lstStyle/>
          <a:p>
            <a:r>
              <a:rPr lang="en-GB" dirty="0" smtClean="0"/>
              <a:t>Simultaneous characterization of both modes </a:t>
            </a:r>
            <a:endParaRPr lang="en-GB" dirty="0"/>
          </a:p>
        </p:txBody>
      </p:sp>
      <p:grpSp>
        <p:nvGrpSpPr>
          <p:cNvPr id="16" name="Groupe 15"/>
          <p:cNvGrpSpPr/>
          <p:nvPr/>
        </p:nvGrpSpPr>
        <p:grpSpPr>
          <a:xfrm>
            <a:off x="5145456" y="1717615"/>
            <a:ext cx="6824205" cy="2802452"/>
            <a:chOff x="3734124" y="1028700"/>
            <a:chExt cx="8238348" cy="3383189"/>
          </a:xfrm>
        </p:grpSpPr>
        <p:grpSp>
          <p:nvGrpSpPr>
            <p:cNvPr id="9" name="Groupe 8"/>
            <p:cNvGrpSpPr/>
            <p:nvPr/>
          </p:nvGrpSpPr>
          <p:grpSpPr>
            <a:xfrm>
              <a:off x="3734124" y="1028700"/>
              <a:ext cx="8238348" cy="3042786"/>
              <a:chOff x="-300283" y="1011093"/>
              <a:chExt cx="11883577" cy="4389130"/>
            </a:xfrm>
          </p:grpSpPr>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31122" y="1011094"/>
                <a:ext cx="5852172" cy="4389128"/>
              </a:xfrm>
              <a:prstGeom prst="rect">
                <a:avLst/>
              </a:prstGeom>
            </p:spPr>
          </p:pic>
          <p:pic>
            <p:nvPicPr>
              <p:cNvPr id="4" name="Imag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0283" y="1011093"/>
                <a:ext cx="5852172" cy="4389130"/>
              </a:xfrm>
              <a:prstGeom prst="rect">
                <a:avLst/>
              </a:prstGeom>
            </p:spPr>
          </p:pic>
        </p:grpSp>
        <p:sp>
          <p:nvSpPr>
            <p:cNvPr id="11" name="ZoneTexte 10"/>
            <p:cNvSpPr txBox="1"/>
            <p:nvPr/>
          </p:nvSpPr>
          <p:spPr>
            <a:xfrm>
              <a:off x="5023195" y="4019396"/>
              <a:ext cx="1221809" cy="338554"/>
            </a:xfrm>
            <a:prstGeom prst="rect">
              <a:avLst/>
            </a:prstGeom>
            <a:noFill/>
          </p:spPr>
          <p:txBody>
            <a:bodyPr wrap="none" rtlCol="0">
              <a:spAutoFit/>
            </a:bodyPr>
            <a:lstStyle/>
            <a:p>
              <a:r>
                <a:rPr lang="en-GB" sz="1600" i="1" dirty="0" smtClean="0"/>
                <a:t>Attenuation</a:t>
              </a:r>
              <a:endParaRPr lang="en-GB" sz="1600" i="1" dirty="0"/>
            </a:p>
          </p:txBody>
        </p:sp>
        <p:sp>
          <p:nvSpPr>
            <p:cNvPr id="12" name="ZoneTexte 11"/>
            <p:cNvSpPr txBox="1"/>
            <p:nvPr/>
          </p:nvSpPr>
          <p:spPr>
            <a:xfrm>
              <a:off x="9461592" y="4073335"/>
              <a:ext cx="893578" cy="338554"/>
            </a:xfrm>
            <a:prstGeom prst="rect">
              <a:avLst/>
            </a:prstGeom>
            <a:noFill/>
          </p:spPr>
          <p:txBody>
            <a:bodyPr wrap="none" rtlCol="0">
              <a:spAutoFit/>
            </a:bodyPr>
            <a:lstStyle/>
            <a:p>
              <a:r>
                <a:rPr lang="en-GB" sz="1600" i="1" dirty="0" smtClean="0"/>
                <a:t>Velocity</a:t>
              </a:r>
              <a:endParaRPr lang="en-GB" sz="1600" i="1" dirty="0"/>
            </a:p>
          </p:txBody>
        </p:sp>
      </p:grpSp>
      <p:grpSp>
        <p:nvGrpSpPr>
          <p:cNvPr id="22" name="Groupe 21"/>
          <p:cNvGrpSpPr/>
          <p:nvPr/>
        </p:nvGrpSpPr>
        <p:grpSpPr>
          <a:xfrm>
            <a:off x="-35988" y="1796422"/>
            <a:ext cx="5181444" cy="4231803"/>
            <a:chOff x="663468" y="1014358"/>
            <a:chExt cx="6015973" cy="4913382"/>
          </a:xfrm>
        </p:grpSpPr>
        <p:sp>
          <p:nvSpPr>
            <p:cNvPr id="7" name="ZoneTexte 6"/>
            <p:cNvSpPr txBox="1"/>
            <p:nvPr/>
          </p:nvSpPr>
          <p:spPr>
            <a:xfrm>
              <a:off x="663468" y="5534658"/>
              <a:ext cx="2073198" cy="393082"/>
            </a:xfrm>
            <a:prstGeom prst="rect">
              <a:avLst/>
            </a:prstGeom>
            <a:noFill/>
          </p:spPr>
          <p:txBody>
            <a:bodyPr wrap="square" rtlCol="0">
              <a:spAutoFit/>
            </a:bodyPr>
            <a:lstStyle/>
            <a:p>
              <a:pPr algn="ctr"/>
              <a:r>
                <a:rPr lang="en-GB" sz="1600" i="1" dirty="0" smtClean="0"/>
                <a:t>Both waves</a:t>
              </a:r>
              <a:endParaRPr lang="en-GB" sz="1600" i="1" dirty="0"/>
            </a:p>
          </p:txBody>
        </p:sp>
        <p:grpSp>
          <p:nvGrpSpPr>
            <p:cNvPr id="19" name="Groupe 18"/>
            <p:cNvGrpSpPr/>
            <p:nvPr/>
          </p:nvGrpSpPr>
          <p:grpSpPr>
            <a:xfrm>
              <a:off x="1016001" y="1014358"/>
              <a:ext cx="5441949" cy="4520300"/>
              <a:chOff x="1016001" y="1014358"/>
              <a:chExt cx="5441949" cy="4520300"/>
            </a:xfrm>
          </p:grpSpPr>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6001" y="1028700"/>
                <a:ext cx="1498600" cy="4495800"/>
              </a:xfrm>
              <a:prstGeom prst="rect">
                <a:avLst/>
              </a:prstGeom>
            </p:spPr>
          </p:pic>
          <p:pic>
            <p:nvPicPr>
              <p:cNvPr id="13" name="Imag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32155" y="1014358"/>
                <a:ext cx="1525795" cy="4508609"/>
              </a:xfrm>
              <a:prstGeom prst="rect">
                <a:avLst/>
              </a:prstGeom>
            </p:spPr>
          </p:pic>
          <p:pic>
            <p:nvPicPr>
              <p:cNvPr id="14" name="Imag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58731" y="1026049"/>
                <a:ext cx="1525795" cy="4508609"/>
              </a:xfrm>
              <a:prstGeom prst="rect">
                <a:avLst/>
              </a:prstGeom>
            </p:spPr>
          </p:pic>
          <p:sp>
            <p:nvSpPr>
              <p:cNvPr id="17" name="ZoneTexte 16"/>
              <p:cNvSpPr txBox="1"/>
              <p:nvPr/>
            </p:nvSpPr>
            <p:spPr>
              <a:xfrm>
                <a:off x="2275755" y="2831812"/>
                <a:ext cx="882572" cy="707886"/>
              </a:xfrm>
              <a:prstGeom prst="rect">
                <a:avLst/>
              </a:prstGeom>
              <a:noFill/>
            </p:spPr>
            <p:txBody>
              <a:bodyPr wrap="square" rtlCol="0">
                <a:spAutoFit/>
              </a:bodyPr>
              <a:lstStyle/>
              <a:p>
                <a:pPr algn="ctr"/>
                <a:r>
                  <a:rPr lang="en-GB" sz="4000" dirty="0" smtClean="0"/>
                  <a:t>=</a:t>
                </a:r>
                <a:endParaRPr lang="en-GB" sz="4000" dirty="0"/>
              </a:p>
            </p:txBody>
          </p:sp>
          <p:sp>
            <p:nvSpPr>
              <p:cNvPr id="18" name="ZoneTexte 17"/>
              <p:cNvSpPr txBox="1"/>
              <p:nvPr/>
            </p:nvSpPr>
            <p:spPr>
              <a:xfrm>
                <a:off x="4256955" y="2831812"/>
                <a:ext cx="882572" cy="707886"/>
              </a:xfrm>
              <a:prstGeom prst="rect">
                <a:avLst/>
              </a:prstGeom>
              <a:noFill/>
            </p:spPr>
            <p:txBody>
              <a:bodyPr wrap="square" rtlCol="0">
                <a:spAutoFit/>
              </a:bodyPr>
              <a:lstStyle/>
              <a:p>
                <a:pPr algn="ctr"/>
                <a:r>
                  <a:rPr lang="en-GB" sz="4000" dirty="0" smtClean="0"/>
                  <a:t>+</a:t>
                </a:r>
                <a:endParaRPr lang="en-GB" sz="4000" dirty="0"/>
              </a:p>
            </p:txBody>
          </p:sp>
        </p:grpSp>
        <p:sp>
          <p:nvSpPr>
            <p:cNvPr id="20" name="ZoneTexte 19"/>
            <p:cNvSpPr txBox="1"/>
            <p:nvPr/>
          </p:nvSpPr>
          <p:spPr>
            <a:xfrm>
              <a:off x="2625043" y="5543839"/>
              <a:ext cx="2073198" cy="338554"/>
            </a:xfrm>
            <a:prstGeom prst="rect">
              <a:avLst/>
            </a:prstGeom>
            <a:noFill/>
          </p:spPr>
          <p:txBody>
            <a:bodyPr wrap="square" rtlCol="0">
              <a:spAutoFit/>
            </a:bodyPr>
            <a:lstStyle/>
            <a:p>
              <a:pPr algn="ctr"/>
              <a:r>
                <a:rPr lang="en-GB" sz="1600" i="1" dirty="0" smtClean="0"/>
                <a:t>Only longitudinal</a:t>
              </a:r>
              <a:endParaRPr lang="en-GB" sz="1600" i="1" dirty="0"/>
            </a:p>
          </p:txBody>
        </p:sp>
        <p:sp>
          <p:nvSpPr>
            <p:cNvPr id="21" name="ZoneTexte 20"/>
            <p:cNvSpPr txBox="1"/>
            <p:nvPr/>
          </p:nvSpPr>
          <p:spPr>
            <a:xfrm>
              <a:off x="4606243" y="5534314"/>
              <a:ext cx="2073198" cy="338554"/>
            </a:xfrm>
            <a:prstGeom prst="rect">
              <a:avLst/>
            </a:prstGeom>
            <a:noFill/>
          </p:spPr>
          <p:txBody>
            <a:bodyPr wrap="square" rtlCol="0">
              <a:spAutoFit/>
            </a:bodyPr>
            <a:lstStyle/>
            <a:p>
              <a:pPr algn="ctr"/>
              <a:r>
                <a:rPr lang="en-GB" sz="1600" i="1" dirty="0" smtClean="0"/>
                <a:t>Only shear</a:t>
              </a:r>
              <a:endParaRPr lang="en-GB" sz="1600" i="1" dirty="0"/>
            </a:p>
          </p:txBody>
        </p:sp>
      </p:grpSp>
      <p:sp>
        <p:nvSpPr>
          <p:cNvPr id="23" name="Espace réservé du contenu 6">
            <a:extLst>
              <a:ext uri="{FF2B5EF4-FFF2-40B4-BE49-F238E27FC236}">
                <a16:creationId xmlns:a16="http://schemas.microsoft.com/office/drawing/2014/main" id="{69904E05-C7BF-272F-1F49-76572513FD57}"/>
              </a:ext>
            </a:extLst>
          </p:cNvPr>
          <p:cNvSpPr txBox="1">
            <a:spLocks/>
          </p:cNvSpPr>
          <p:nvPr/>
        </p:nvSpPr>
        <p:spPr>
          <a:xfrm>
            <a:off x="262800" y="936000"/>
            <a:ext cx="11815980" cy="1776210"/>
          </a:xfrm>
          <a:prstGeom prst="rect">
            <a:avLst/>
          </a:prstGeom>
        </p:spPr>
        <p:txBody>
          <a:bodyPr vert="horz" lIns="0" tIns="45720" rIns="0" bIns="45720" rtlCol="0">
            <a:normAutofit/>
          </a:bodyPr>
          <a:lstStyle>
            <a:lvl1pPr marL="0" indent="0" algn="l" defTabSz="914400" rtl="0" eaLnBrk="1" latinLnBrk="0" hangingPunct="1">
              <a:lnSpc>
                <a:spcPct val="100000"/>
              </a:lnSpc>
              <a:spcBef>
                <a:spcPts val="1200"/>
              </a:spcBef>
              <a:buClr>
                <a:schemeClr val="tx2"/>
              </a:buClr>
              <a:buSzPct val="90000"/>
              <a:buFont typeface="Arial" panose="020B0604020202020204" pitchFamily="34" charset="0"/>
              <a:buNone/>
              <a:defRPr sz="1800" kern="1200">
                <a:solidFill>
                  <a:schemeClr val="tx1"/>
                </a:solidFill>
                <a:latin typeface="+mn-lt"/>
                <a:ea typeface="+mn-ea"/>
                <a:cs typeface="+mn-cs"/>
              </a:defRPr>
            </a:lvl1pPr>
            <a:lvl2pPr marL="266700" indent="-266700" algn="l" defTabSz="914400" rtl="0" eaLnBrk="1" latinLnBrk="0" hangingPunct="1">
              <a:lnSpc>
                <a:spcPct val="100000"/>
              </a:lnSpc>
              <a:spcBef>
                <a:spcPts val="500"/>
              </a:spcBef>
              <a:buClr>
                <a:schemeClr val="tx2"/>
              </a:buClr>
              <a:buSzPct val="90000"/>
              <a:buFont typeface="Arial" panose="020B0604020202020204" pitchFamily="34" charset="0"/>
              <a:buChar char="■"/>
              <a:defRPr sz="1800" kern="1200">
                <a:solidFill>
                  <a:schemeClr val="tx1"/>
                </a:solidFill>
                <a:latin typeface="+mn-lt"/>
                <a:ea typeface="+mn-ea"/>
                <a:cs typeface="+mn-cs"/>
              </a:defRPr>
            </a:lvl2pPr>
            <a:lvl3pPr marL="541338" indent="-274638" algn="l" defTabSz="914400" rtl="0" eaLnBrk="1" latinLnBrk="0" hangingPunct="1">
              <a:lnSpc>
                <a:spcPct val="10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808038" indent="-266700" algn="l" defTabSz="914400" rtl="0" eaLnBrk="1" latinLnBrk="0" hangingPunct="1">
              <a:lnSpc>
                <a:spcPct val="10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1074738" indent="-266700" algn="l" defTabSz="914400" rtl="0" eaLnBrk="1" latinLnBrk="0" hangingPunct="1">
              <a:lnSpc>
                <a:spcPct val="10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2000" dirty="0" smtClean="0"/>
              <a:t>With appropriate loading, longitudinal and shear waves can be included in a single simulation </a:t>
            </a:r>
          </a:p>
          <a:p>
            <a:pPr lvl="1"/>
            <a:r>
              <a:rPr lang="en-US" sz="2000" dirty="0" smtClean="0"/>
              <a:t>They are easily separated in post-processing due to their different polarization directions</a:t>
            </a:r>
          </a:p>
        </p:txBody>
      </p:sp>
      <p:sp>
        <p:nvSpPr>
          <p:cNvPr id="24" name="Espace réservé du contenu 6">
            <a:extLst>
              <a:ext uri="{FF2B5EF4-FFF2-40B4-BE49-F238E27FC236}">
                <a16:creationId xmlns:a16="http://schemas.microsoft.com/office/drawing/2014/main" id="{69904E05-C7BF-272F-1F49-76572513FD57}"/>
              </a:ext>
            </a:extLst>
          </p:cNvPr>
          <p:cNvSpPr txBox="1">
            <a:spLocks/>
          </p:cNvSpPr>
          <p:nvPr/>
        </p:nvSpPr>
        <p:spPr>
          <a:xfrm>
            <a:off x="5250289" y="4625710"/>
            <a:ext cx="7743360" cy="1776210"/>
          </a:xfrm>
          <a:prstGeom prst="rect">
            <a:avLst/>
          </a:prstGeom>
        </p:spPr>
        <p:txBody>
          <a:bodyPr vert="horz" lIns="0" tIns="45720" rIns="0" bIns="45720" rtlCol="0">
            <a:normAutofit/>
          </a:bodyPr>
          <a:lstStyle>
            <a:lvl1pPr marL="0" indent="0" algn="l" defTabSz="914400" rtl="0" eaLnBrk="1" latinLnBrk="0" hangingPunct="1">
              <a:lnSpc>
                <a:spcPct val="100000"/>
              </a:lnSpc>
              <a:spcBef>
                <a:spcPts val="1200"/>
              </a:spcBef>
              <a:buClr>
                <a:schemeClr val="tx2"/>
              </a:buClr>
              <a:buSzPct val="90000"/>
              <a:buFont typeface="Arial" panose="020B0604020202020204" pitchFamily="34" charset="0"/>
              <a:buNone/>
              <a:defRPr sz="1800" kern="1200">
                <a:solidFill>
                  <a:schemeClr val="tx1"/>
                </a:solidFill>
                <a:latin typeface="+mn-lt"/>
                <a:ea typeface="+mn-ea"/>
                <a:cs typeface="+mn-cs"/>
              </a:defRPr>
            </a:lvl1pPr>
            <a:lvl2pPr marL="266700" indent="-266700" algn="l" defTabSz="914400" rtl="0" eaLnBrk="1" latinLnBrk="0" hangingPunct="1">
              <a:lnSpc>
                <a:spcPct val="100000"/>
              </a:lnSpc>
              <a:spcBef>
                <a:spcPts val="500"/>
              </a:spcBef>
              <a:buClr>
                <a:schemeClr val="tx2"/>
              </a:buClr>
              <a:buSzPct val="90000"/>
              <a:buFont typeface="Arial" panose="020B0604020202020204" pitchFamily="34" charset="0"/>
              <a:buChar char="■"/>
              <a:defRPr sz="1800" kern="1200">
                <a:solidFill>
                  <a:schemeClr val="tx1"/>
                </a:solidFill>
                <a:latin typeface="+mn-lt"/>
                <a:ea typeface="+mn-ea"/>
                <a:cs typeface="+mn-cs"/>
              </a:defRPr>
            </a:lvl2pPr>
            <a:lvl3pPr marL="541338" indent="-274638" algn="l" defTabSz="914400" rtl="0" eaLnBrk="1" latinLnBrk="0" hangingPunct="1">
              <a:lnSpc>
                <a:spcPct val="10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808038" indent="-266700" algn="l" defTabSz="914400" rtl="0" eaLnBrk="1" latinLnBrk="0" hangingPunct="1">
              <a:lnSpc>
                <a:spcPct val="10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1074738" indent="-266700" algn="l" defTabSz="914400" rtl="0" eaLnBrk="1" latinLnBrk="0" hangingPunct="1">
              <a:lnSpc>
                <a:spcPct val="10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2000" dirty="0" smtClean="0"/>
              <a:t>Results with both modes agree with previous results</a:t>
            </a:r>
          </a:p>
          <a:p>
            <a:pPr lvl="1"/>
            <a:r>
              <a:rPr lang="en-US" sz="2000" dirty="0" smtClean="0"/>
              <a:t>Potential gains in computation times</a:t>
            </a:r>
          </a:p>
          <a:p>
            <a:pPr lvl="1"/>
            <a:r>
              <a:rPr lang="en-US" sz="2000" dirty="0" smtClean="0"/>
              <a:t>Interesting strategy for anisotropic materials</a:t>
            </a:r>
          </a:p>
        </p:txBody>
      </p:sp>
      <p:sp>
        <p:nvSpPr>
          <p:cNvPr id="30" name="ZoneTexte 29"/>
          <p:cNvSpPr txBox="1"/>
          <p:nvPr/>
        </p:nvSpPr>
        <p:spPr>
          <a:xfrm>
            <a:off x="1327847" y="6065035"/>
            <a:ext cx="2717699" cy="338554"/>
          </a:xfrm>
          <a:prstGeom prst="rect">
            <a:avLst/>
          </a:prstGeom>
          <a:noFill/>
        </p:spPr>
        <p:txBody>
          <a:bodyPr wrap="square" rtlCol="0">
            <a:spAutoFit/>
          </a:bodyPr>
          <a:lstStyle/>
          <a:p>
            <a:pPr algn="ctr"/>
            <a:r>
              <a:rPr lang="en-GB" sz="1600" i="1" dirty="0" smtClean="0"/>
              <a:t>(modulus of displacement)</a:t>
            </a:r>
            <a:endParaRPr lang="en-GB" sz="1600" i="1" dirty="0"/>
          </a:p>
        </p:txBody>
      </p:sp>
      <p:pic>
        <p:nvPicPr>
          <p:cNvPr id="27" name="Image 2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23483" y="1797468"/>
            <a:ext cx="1331533" cy="3891908"/>
          </a:xfrm>
          <a:prstGeom prst="rect">
            <a:avLst/>
          </a:prstGeom>
        </p:spPr>
      </p:pic>
      <p:cxnSp>
        <p:nvCxnSpPr>
          <p:cNvPr id="25" name="Connecteur droit avec flèche 24"/>
          <p:cNvCxnSpPr/>
          <p:nvPr/>
        </p:nvCxnSpPr>
        <p:spPr>
          <a:xfrm>
            <a:off x="2590199" y="1859831"/>
            <a:ext cx="6565" cy="456262"/>
          </a:xfrm>
          <a:prstGeom prst="straightConnector1">
            <a:avLst/>
          </a:prstGeom>
          <a:ln w="12700">
            <a:solidFill>
              <a:schemeClr val="bg1"/>
            </a:solidFill>
            <a:headEnd type="none" w="med" len="med"/>
            <a:tailEnd type="arrow" w="med" len="med"/>
          </a:ln>
        </p:spPr>
        <p:style>
          <a:lnRef idx="1">
            <a:schemeClr val="dk1"/>
          </a:lnRef>
          <a:fillRef idx="0">
            <a:schemeClr val="dk1"/>
          </a:fillRef>
          <a:effectRef idx="0">
            <a:schemeClr val="dk1"/>
          </a:effectRef>
          <a:fontRef idx="minor">
            <a:schemeClr val="tx1"/>
          </a:fontRef>
        </p:style>
      </p:cxnSp>
      <p:pic>
        <p:nvPicPr>
          <p:cNvPr id="28" name="Image 2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4011" y="1806491"/>
            <a:ext cx="1294393" cy="3873112"/>
          </a:xfrm>
          <a:prstGeom prst="rect">
            <a:avLst/>
          </a:prstGeom>
        </p:spPr>
      </p:pic>
      <p:cxnSp>
        <p:nvCxnSpPr>
          <p:cNvPr id="15" name="Connecteur droit avec flèche 14"/>
          <p:cNvCxnSpPr/>
          <p:nvPr/>
        </p:nvCxnSpPr>
        <p:spPr>
          <a:xfrm>
            <a:off x="882262" y="1877354"/>
            <a:ext cx="334614" cy="453979"/>
          </a:xfrm>
          <a:prstGeom prst="straightConnector1">
            <a:avLst/>
          </a:prstGeom>
          <a:ln w="12700">
            <a:solidFill>
              <a:schemeClr val="bg1"/>
            </a:solidFill>
            <a:headEnd type="none" w="med" len="med"/>
            <a:tailEnd type="arrow" w="med" len="med"/>
          </a:ln>
        </p:spPr>
        <p:style>
          <a:lnRef idx="1">
            <a:schemeClr val="dk1"/>
          </a:lnRef>
          <a:fillRef idx="0">
            <a:schemeClr val="dk1"/>
          </a:fillRef>
          <a:effectRef idx="0">
            <a:schemeClr val="dk1"/>
          </a:effectRef>
          <a:fontRef idx="minor">
            <a:schemeClr val="tx1"/>
          </a:fontRef>
        </p:style>
      </p:cxnSp>
      <p:pic>
        <p:nvPicPr>
          <p:cNvPr id="32" name="Image 3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29852" y="1785432"/>
            <a:ext cx="1324838" cy="3894170"/>
          </a:xfrm>
          <a:prstGeom prst="rect">
            <a:avLst/>
          </a:prstGeom>
        </p:spPr>
      </p:pic>
      <p:cxnSp>
        <p:nvCxnSpPr>
          <p:cNvPr id="31" name="Connecteur droit avec flèche 30"/>
          <p:cNvCxnSpPr/>
          <p:nvPr/>
        </p:nvCxnSpPr>
        <p:spPr>
          <a:xfrm flipV="1">
            <a:off x="4279891" y="1852211"/>
            <a:ext cx="406687" cy="4344"/>
          </a:xfrm>
          <a:prstGeom prst="straightConnector1">
            <a:avLst/>
          </a:prstGeom>
          <a:ln w="12700">
            <a:solidFill>
              <a:schemeClr val="bg1"/>
            </a:solidFill>
            <a:headEnd type="none" w="med" len="med"/>
            <a:tailEnd type="arrow" w="med" len="med"/>
          </a:ln>
        </p:spPr>
        <p:style>
          <a:lnRef idx="1">
            <a:schemeClr val="dk1"/>
          </a:lnRef>
          <a:fillRef idx="0">
            <a:schemeClr val="dk1"/>
          </a:fillRef>
          <a:effectRef idx="0">
            <a:schemeClr val="dk1"/>
          </a:effectRef>
          <a:fontRef idx="minor">
            <a:schemeClr val="tx1"/>
          </a:fontRef>
        </p:style>
      </p:cxnSp>
      <p:pic>
        <p:nvPicPr>
          <p:cNvPr id="29" name="그림 8">
            <a:extLst>
              <a:ext uri="{FF2B5EF4-FFF2-40B4-BE49-F238E27FC236}">
                <a16:creationId xmlns:a16="http://schemas.microsoft.com/office/drawing/2014/main" id="{6CD19270-9650-CA28-B727-3AFAB2B51B8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6152282"/>
            <a:ext cx="12192000" cy="705718"/>
          </a:xfrm>
          <a:prstGeom prst="rect">
            <a:avLst/>
          </a:prstGeom>
        </p:spPr>
      </p:pic>
    </p:spTree>
    <p:extLst>
      <p:ext uri="{BB962C8B-B14F-4D97-AF65-F5344CB8AC3E}">
        <p14:creationId xmlns:p14="http://schemas.microsoft.com/office/powerpoint/2010/main" val="4226928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91AE047D-F51A-E955-9889-3B1336B75E09}"/>
              </a:ext>
            </a:extLst>
          </p:cNvPr>
          <p:cNvSpPr>
            <a:spLocks noGrp="1"/>
          </p:cNvSpPr>
          <p:nvPr>
            <p:ph type="title"/>
          </p:nvPr>
        </p:nvSpPr>
        <p:spPr/>
        <p:txBody>
          <a:bodyPr>
            <a:normAutofit/>
          </a:bodyPr>
          <a:lstStyle/>
          <a:p>
            <a:r>
              <a:rPr lang="en-US" dirty="0" smtClean="0"/>
              <a:t>Non destructive evaluation at CEA List</a:t>
            </a:r>
            <a:endParaRPr lang="en-US" dirty="0"/>
          </a:p>
        </p:txBody>
      </p:sp>
      <p:pic>
        <p:nvPicPr>
          <p:cNvPr id="30" name="Image 29"/>
          <p:cNvPicPr>
            <a:picLocks noChangeAspect="1"/>
          </p:cNvPicPr>
          <p:nvPr/>
        </p:nvPicPr>
        <p:blipFill>
          <a:blip r:embed="rId3"/>
          <a:stretch>
            <a:fillRect/>
          </a:stretch>
        </p:blipFill>
        <p:spPr>
          <a:xfrm>
            <a:off x="4421038" y="2398162"/>
            <a:ext cx="3185258" cy="2928873"/>
          </a:xfrm>
          <a:prstGeom prst="rect">
            <a:avLst/>
          </a:prstGeom>
        </p:spPr>
      </p:pic>
      <p:pic>
        <p:nvPicPr>
          <p:cNvPr id="31" name="Picture 4" descr="Résultat de recherche d'images pour &quot;Campus Paris saclay CEA&quot;">
            <a:extLst>
              <a:ext uri="{FF2B5EF4-FFF2-40B4-BE49-F238E27FC236}">
                <a16:creationId xmlns:a16="http://schemas.microsoft.com/office/drawing/2014/main" id="{96852296-7086-6640-B0E7-281371A85B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06997" y="2633719"/>
            <a:ext cx="3755640" cy="1198409"/>
          </a:xfrm>
          <a:prstGeom prst="rect">
            <a:avLst/>
          </a:prstGeom>
          <a:noFill/>
          <a:extLst>
            <a:ext uri="{909E8E84-426E-40DD-AFC4-6F175D3DCCD1}">
              <a14:hiddenFill xmlns:a14="http://schemas.microsoft.com/office/drawing/2010/main">
                <a:solidFill>
                  <a:srgbClr val="FFFFFF"/>
                </a:solidFill>
              </a14:hiddenFill>
            </a:ext>
          </a:extLst>
        </p:spPr>
      </p:pic>
      <p:pic>
        <p:nvPicPr>
          <p:cNvPr id="32" name="Image 31">
            <a:extLst>
              <a:ext uri="{FF2B5EF4-FFF2-40B4-BE49-F238E27FC236}">
                <a16:creationId xmlns:a16="http://schemas.microsoft.com/office/drawing/2014/main" id="{14462F2A-E0E5-774A-B4FE-12C9A83E4A90}"/>
              </a:ext>
            </a:extLst>
          </p:cNvPr>
          <p:cNvPicPr>
            <a:picLocks noChangeAspect="1"/>
          </p:cNvPicPr>
          <p:nvPr/>
        </p:nvPicPr>
        <p:blipFill rotWithShape="1">
          <a:blip r:embed="rId5"/>
          <a:srcRect t="19132"/>
          <a:stretch/>
        </p:blipFill>
        <p:spPr>
          <a:xfrm>
            <a:off x="427263" y="3888773"/>
            <a:ext cx="3604580" cy="1961048"/>
          </a:xfrm>
          <a:prstGeom prst="rect">
            <a:avLst/>
          </a:prstGeom>
        </p:spPr>
      </p:pic>
      <p:sp>
        <p:nvSpPr>
          <p:cNvPr id="33" name="Rectangle 32">
            <a:extLst>
              <a:ext uri="{FF2B5EF4-FFF2-40B4-BE49-F238E27FC236}">
                <a16:creationId xmlns:a16="http://schemas.microsoft.com/office/drawing/2014/main" id="{FCD1E742-B0A2-4846-9354-512C5B54CCBE}"/>
              </a:ext>
            </a:extLst>
          </p:cNvPr>
          <p:cNvSpPr/>
          <p:nvPr/>
        </p:nvSpPr>
        <p:spPr>
          <a:xfrm>
            <a:off x="329364" y="1519045"/>
            <a:ext cx="3755640" cy="4640527"/>
          </a:xfrm>
          <a:prstGeom prst="rect">
            <a:avLst/>
          </a:prstGeom>
          <a:noFill/>
          <a:ln w="9525" cap="flat" cmpd="sng" algn="ctr">
            <a:solidFill>
              <a:srgbClr val="E90037"/>
            </a:solidFill>
            <a:prstDash val="solid"/>
            <a:miter lim="800000"/>
          </a:ln>
          <a:effectLst/>
        </p:spPr>
        <p:txBody>
          <a:bodyPr rtlCol="0" anchor="ctr"/>
          <a:lstStyle/>
          <a:p>
            <a:pPr marL="0" marR="0" lvl="0" indent="0" algn="ctr" defTabSz="638617" rtl="0" eaLnBrk="1" fontAlgn="auto" latinLnBrk="0" hangingPunct="1">
              <a:lnSpc>
                <a:spcPct val="100000"/>
              </a:lnSpc>
              <a:spcBef>
                <a:spcPts val="0"/>
              </a:spcBef>
              <a:spcAft>
                <a:spcPts val="0"/>
              </a:spcAft>
              <a:buClrTx/>
              <a:buSzTx/>
              <a:buFontTx/>
              <a:buNone/>
              <a:tabLst/>
              <a:defRPr/>
            </a:pPr>
            <a:endParaRPr kumimoji="0" lang="fr-FR" sz="2500" b="0" i="0" u="none" strike="noStrike" kern="1200" cap="none" spc="0" normalizeH="0" baseline="0" noProof="0" smtClean="0">
              <a:ln>
                <a:noFill/>
              </a:ln>
              <a:solidFill>
                <a:srgbClr val="FFFFFF"/>
              </a:solidFill>
              <a:effectLst/>
              <a:uLnTx/>
              <a:uFillTx/>
              <a:latin typeface="Open Sans"/>
              <a:ea typeface="+mn-ea"/>
              <a:cs typeface="+mn-cs"/>
            </a:endParaRPr>
          </a:p>
        </p:txBody>
      </p:sp>
      <p:sp>
        <p:nvSpPr>
          <p:cNvPr id="34" name="Rectangle 33">
            <a:extLst>
              <a:ext uri="{FF2B5EF4-FFF2-40B4-BE49-F238E27FC236}">
                <a16:creationId xmlns:a16="http://schemas.microsoft.com/office/drawing/2014/main" id="{5DF040C5-9736-5B47-B5E8-1126D1736E29}"/>
              </a:ext>
            </a:extLst>
          </p:cNvPr>
          <p:cNvSpPr/>
          <p:nvPr/>
        </p:nvSpPr>
        <p:spPr>
          <a:xfrm>
            <a:off x="617869" y="1124744"/>
            <a:ext cx="863163" cy="788601"/>
          </a:xfrm>
          <a:prstGeom prst="rect">
            <a:avLst/>
          </a:prstGeom>
          <a:solidFill>
            <a:srgbClr val="E90037"/>
          </a:solidFill>
          <a:ln w="6350" cap="flat" cmpd="sng" algn="ctr">
            <a:noFill/>
            <a:prstDash val="solid"/>
            <a:miter lim="800000"/>
          </a:ln>
          <a:effectLst/>
        </p:spPr>
        <p:txBody>
          <a:bodyPr rtlCol="0" anchor="ctr"/>
          <a:lstStyle/>
          <a:p>
            <a:pPr marL="0" marR="0" lvl="0" indent="0" algn="ctr" defTabSz="638617"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smtClean="0">
                <a:ln>
                  <a:noFill/>
                </a:ln>
                <a:solidFill>
                  <a:srgbClr val="FFFFFF"/>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01</a:t>
            </a:r>
          </a:p>
        </p:txBody>
      </p:sp>
      <p:sp>
        <p:nvSpPr>
          <p:cNvPr id="35" name="ZoneTexte 34">
            <a:extLst>
              <a:ext uri="{FF2B5EF4-FFF2-40B4-BE49-F238E27FC236}">
                <a16:creationId xmlns:a16="http://schemas.microsoft.com/office/drawing/2014/main" id="{29E88A31-546E-EB4B-A1CC-97A41E5D79A5}"/>
              </a:ext>
            </a:extLst>
          </p:cNvPr>
          <p:cNvSpPr txBox="1"/>
          <p:nvPr/>
        </p:nvSpPr>
        <p:spPr>
          <a:xfrm>
            <a:off x="492633" y="2091496"/>
            <a:ext cx="3592370" cy="1538883"/>
          </a:xfrm>
          <a:prstGeom prst="rect">
            <a:avLst/>
          </a:prstGeom>
          <a:noFill/>
        </p:spPr>
        <p:txBody>
          <a:bodyPr wrap="square" rtlCol="0">
            <a:spAutoFit/>
          </a:bodyPr>
          <a:lstStyle>
            <a:defPPr>
              <a:defRPr lang="en-US"/>
            </a:defPPr>
            <a:lvl1pPr marL="84138" indent="-84138" algn="ctr">
              <a:spcBef>
                <a:spcPts val="600"/>
              </a:spcBef>
              <a:buClr>
                <a:schemeClr val="accent3"/>
              </a:buClr>
              <a:buFont typeface="Wingdings" panose="05000000000000000000" pitchFamily="2" charset="2"/>
              <a:buChar char="§"/>
              <a:defRPr sz="1400">
                <a:solidFill>
                  <a:schemeClr val="tx1">
                    <a:lumMod val="60000"/>
                    <a:lumOff val="40000"/>
                  </a:schemeClr>
                </a:solidFill>
                <a:latin typeface="Verb Regular" panose="02000500030000020004" pitchFamily="50" charset="0"/>
              </a:defRPr>
            </a:lvl1pPr>
          </a:lstStyle>
          <a:p>
            <a:pPr algn="l" defTabSz="638617" rtl="0">
              <a:spcBef>
                <a:spcPts val="0"/>
              </a:spcBef>
              <a:spcAft>
                <a:spcPts val="600"/>
              </a:spcAft>
              <a:buClr>
                <a:srgbClr val="E90037"/>
              </a:buClr>
            </a:pPr>
            <a:r>
              <a:rPr lang="en-US" sz="1200" kern="1200" dirty="0">
                <a:solidFill>
                  <a:schemeClr val="tx1"/>
                </a:solidFill>
                <a:latin typeface="Open Sans ExtraBold"/>
              </a:rPr>
              <a:t>NDE team at CEA List : </a:t>
            </a:r>
            <a:r>
              <a:rPr lang="en-US" sz="1200" kern="1200" dirty="0" smtClean="0">
                <a:solidFill>
                  <a:schemeClr val="tx1"/>
                </a:solidFill>
                <a:latin typeface="Open Sans ExtraBold"/>
              </a:rPr>
              <a:t>~ 110 </a:t>
            </a:r>
            <a:r>
              <a:rPr lang="en-US" sz="1200" kern="1200" dirty="0">
                <a:solidFill>
                  <a:schemeClr val="tx1"/>
                </a:solidFill>
                <a:latin typeface="Open Sans ExtraBold"/>
              </a:rPr>
              <a:t>staff members </a:t>
            </a:r>
            <a:br>
              <a:rPr lang="en-US" sz="1200" kern="1200" dirty="0">
                <a:solidFill>
                  <a:schemeClr val="tx1"/>
                </a:solidFill>
                <a:latin typeface="Open Sans ExtraBold"/>
              </a:rPr>
            </a:br>
            <a:r>
              <a:rPr lang="en-US" sz="1200" kern="1200" dirty="0" smtClean="0">
                <a:solidFill>
                  <a:schemeClr val="tx1"/>
                </a:solidFill>
                <a:latin typeface="Open Sans ExtraBold"/>
              </a:rPr>
              <a:t>including 25 PhD &amp; post-doc</a:t>
            </a:r>
            <a:endParaRPr lang="en-US" sz="1200" kern="1200" dirty="0">
              <a:solidFill>
                <a:schemeClr val="tx1"/>
              </a:solidFill>
              <a:latin typeface="Open Sans ExtraBold"/>
            </a:endParaRPr>
          </a:p>
          <a:p>
            <a:pPr algn="l" defTabSz="638617" rtl="0">
              <a:spcBef>
                <a:spcPts val="0"/>
              </a:spcBef>
              <a:spcAft>
                <a:spcPts val="600"/>
              </a:spcAft>
              <a:buClr>
                <a:srgbClr val="E90037"/>
              </a:buClr>
            </a:pPr>
            <a:r>
              <a:rPr lang="en-US" sz="1200" kern="1200" dirty="0">
                <a:solidFill>
                  <a:schemeClr val="tx1"/>
                </a:solidFill>
                <a:latin typeface="Open Sans ExtraBold"/>
              </a:rPr>
              <a:t>Large industrial partnership in main sectors concerned by </a:t>
            </a:r>
            <a:r>
              <a:rPr lang="en-US" sz="1200" kern="1200" dirty="0" smtClean="0">
                <a:solidFill>
                  <a:schemeClr val="tx1"/>
                </a:solidFill>
                <a:latin typeface="Open Sans ExtraBold"/>
              </a:rPr>
              <a:t>NDE</a:t>
            </a:r>
            <a:endParaRPr lang="en-US" sz="1200" kern="1200" dirty="0">
              <a:solidFill>
                <a:schemeClr val="tx1"/>
              </a:solidFill>
              <a:latin typeface="Open Sans ExtraBold"/>
            </a:endParaRPr>
          </a:p>
          <a:p>
            <a:pPr algn="l" defTabSz="638617" rtl="0">
              <a:spcBef>
                <a:spcPts val="0"/>
              </a:spcBef>
              <a:spcAft>
                <a:spcPts val="600"/>
              </a:spcAft>
              <a:buClr>
                <a:srgbClr val="E90037"/>
              </a:buClr>
            </a:pPr>
            <a:r>
              <a:rPr lang="en-US" sz="1200" kern="1200" dirty="0">
                <a:solidFill>
                  <a:schemeClr val="tx1"/>
                </a:solidFill>
                <a:latin typeface="Open Sans ExtraBold"/>
              </a:rPr>
              <a:t>Strong academic collaborations : through  CIVA network, National, European and International projects, … </a:t>
            </a:r>
          </a:p>
        </p:txBody>
      </p:sp>
      <p:sp>
        <p:nvSpPr>
          <p:cNvPr id="36" name="Rectangle 35">
            <a:extLst>
              <a:ext uri="{FF2B5EF4-FFF2-40B4-BE49-F238E27FC236}">
                <a16:creationId xmlns:a16="http://schemas.microsoft.com/office/drawing/2014/main" id="{9F62FABC-4837-1F40-B785-BF9DF3BF7928}"/>
              </a:ext>
            </a:extLst>
          </p:cNvPr>
          <p:cNvSpPr/>
          <p:nvPr/>
        </p:nvSpPr>
        <p:spPr>
          <a:xfrm>
            <a:off x="4218180" y="1519045"/>
            <a:ext cx="3755640" cy="4640527"/>
          </a:xfrm>
          <a:prstGeom prst="rect">
            <a:avLst/>
          </a:prstGeom>
          <a:noFill/>
          <a:ln w="9525" cap="flat" cmpd="sng" algn="ctr">
            <a:solidFill>
              <a:srgbClr val="FE3B00"/>
            </a:solidFill>
            <a:prstDash val="solid"/>
            <a:miter lim="800000"/>
          </a:ln>
          <a:effectLst/>
        </p:spPr>
        <p:txBody>
          <a:bodyPr rtlCol="0" anchor="ctr"/>
          <a:lstStyle/>
          <a:p>
            <a:pPr marL="0" marR="0" lvl="0" indent="0" algn="ctr" defTabSz="638617" rtl="0" eaLnBrk="1" fontAlgn="auto" latinLnBrk="0" hangingPunct="1">
              <a:lnSpc>
                <a:spcPct val="100000"/>
              </a:lnSpc>
              <a:spcBef>
                <a:spcPts val="0"/>
              </a:spcBef>
              <a:spcAft>
                <a:spcPts val="0"/>
              </a:spcAft>
              <a:buClrTx/>
              <a:buSzTx/>
              <a:buFontTx/>
              <a:buNone/>
              <a:tabLst/>
              <a:defRPr/>
            </a:pPr>
            <a:endParaRPr kumimoji="0" lang="fr-FR" sz="2500" b="0" i="0" u="none" strike="noStrike" kern="1200" cap="none" spc="0" normalizeH="0" baseline="0" noProof="0" smtClean="0">
              <a:ln>
                <a:noFill/>
              </a:ln>
              <a:solidFill>
                <a:srgbClr val="FFFFFF"/>
              </a:solidFill>
              <a:effectLst/>
              <a:uLnTx/>
              <a:uFillTx/>
              <a:latin typeface="Open Sans"/>
              <a:ea typeface="+mn-ea"/>
              <a:cs typeface="+mn-cs"/>
            </a:endParaRPr>
          </a:p>
        </p:txBody>
      </p:sp>
      <p:sp>
        <p:nvSpPr>
          <p:cNvPr id="37" name="Rectangle 36">
            <a:extLst>
              <a:ext uri="{FF2B5EF4-FFF2-40B4-BE49-F238E27FC236}">
                <a16:creationId xmlns:a16="http://schemas.microsoft.com/office/drawing/2014/main" id="{5856087A-B133-E349-BBA0-44895F692AE9}"/>
              </a:ext>
            </a:extLst>
          </p:cNvPr>
          <p:cNvSpPr/>
          <p:nvPr/>
        </p:nvSpPr>
        <p:spPr>
          <a:xfrm>
            <a:off x="4506686" y="1124744"/>
            <a:ext cx="863163" cy="788601"/>
          </a:xfrm>
          <a:prstGeom prst="rect">
            <a:avLst/>
          </a:prstGeom>
          <a:solidFill>
            <a:srgbClr val="FE3B00"/>
          </a:solidFill>
          <a:ln w="6350" cap="flat" cmpd="sng" algn="ctr">
            <a:noFill/>
            <a:prstDash val="solid"/>
            <a:miter lim="800000"/>
          </a:ln>
          <a:effectLst/>
        </p:spPr>
        <p:txBody>
          <a:bodyPr rtlCol="0" anchor="ctr"/>
          <a:lstStyle/>
          <a:p>
            <a:pPr marL="0" marR="0" lvl="0" indent="0" algn="ctr" defTabSz="638617"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smtClean="0">
                <a:ln>
                  <a:noFill/>
                </a:ln>
                <a:solidFill>
                  <a:srgbClr val="FFFFFF"/>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02</a:t>
            </a:r>
          </a:p>
        </p:txBody>
      </p:sp>
      <p:sp>
        <p:nvSpPr>
          <p:cNvPr id="38" name="Rectangle 37">
            <a:extLst>
              <a:ext uri="{FF2B5EF4-FFF2-40B4-BE49-F238E27FC236}">
                <a16:creationId xmlns:a16="http://schemas.microsoft.com/office/drawing/2014/main" id="{6B8E5A9C-9576-CA4E-B927-4B310301052C}"/>
              </a:ext>
            </a:extLst>
          </p:cNvPr>
          <p:cNvSpPr/>
          <p:nvPr/>
        </p:nvSpPr>
        <p:spPr>
          <a:xfrm>
            <a:off x="8106997" y="1519045"/>
            <a:ext cx="3755640" cy="4640527"/>
          </a:xfrm>
          <a:prstGeom prst="rect">
            <a:avLst/>
          </a:prstGeom>
          <a:noFill/>
          <a:ln w="9525" cap="flat" cmpd="sng" algn="ctr">
            <a:solidFill>
              <a:srgbClr val="FF9600"/>
            </a:solidFill>
            <a:prstDash val="solid"/>
            <a:miter lim="800000"/>
          </a:ln>
          <a:effectLst/>
        </p:spPr>
        <p:txBody>
          <a:bodyPr rtlCol="0" anchor="ctr"/>
          <a:lstStyle/>
          <a:p>
            <a:pPr marL="0" marR="0" lvl="0" indent="0" algn="ctr" defTabSz="638617" rtl="0" eaLnBrk="1" fontAlgn="auto" latinLnBrk="0" hangingPunct="1">
              <a:lnSpc>
                <a:spcPct val="100000"/>
              </a:lnSpc>
              <a:spcBef>
                <a:spcPts val="0"/>
              </a:spcBef>
              <a:spcAft>
                <a:spcPts val="0"/>
              </a:spcAft>
              <a:buClrTx/>
              <a:buSzTx/>
              <a:buFontTx/>
              <a:buNone/>
              <a:tabLst/>
              <a:defRPr/>
            </a:pPr>
            <a:endParaRPr kumimoji="0" lang="fr-FR" sz="2500" b="0" i="0" u="none" strike="noStrike" kern="1200" cap="none" spc="0" normalizeH="0" baseline="0" noProof="0" smtClean="0">
              <a:ln>
                <a:noFill/>
              </a:ln>
              <a:solidFill>
                <a:srgbClr val="FFFFFF"/>
              </a:solidFill>
              <a:effectLst/>
              <a:uLnTx/>
              <a:uFillTx/>
              <a:latin typeface="Open Sans"/>
              <a:ea typeface="+mn-ea"/>
              <a:cs typeface="+mn-cs"/>
            </a:endParaRPr>
          </a:p>
        </p:txBody>
      </p:sp>
      <p:sp>
        <p:nvSpPr>
          <p:cNvPr id="39" name="Rectangle 38">
            <a:extLst>
              <a:ext uri="{FF2B5EF4-FFF2-40B4-BE49-F238E27FC236}">
                <a16:creationId xmlns:a16="http://schemas.microsoft.com/office/drawing/2014/main" id="{73D32EB2-393C-C749-A53A-4F4371436A19}"/>
              </a:ext>
            </a:extLst>
          </p:cNvPr>
          <p:cNvSpPr/>
          <p:nvPr/>
        </p:nvSpPr>
        <p:spPr>
          <a:xfrm>
            <a:off x="8395502" y="1124744"/>
            <a:ext cx="863163" cy="788601"/>
          </a:xfrm>
          <a:prstGeom prst="rect">
            <a:avLst/>
          </a:prstGeom>
          <a:solidFill>
            <a:srgbClr val="FF9600"/>
          </a:solidFill>
          <a:ln w="6350" cap="flat" cmpd="sng" algn="ctr">
            <a:noFill/>
            <a:prstDash val="solid"/>
            <a:miter lim="800000"/>
          </a:ln>
          <a:effectLst/>
        </p:spPr>
        <p:txBody>
          <a:bodyPr rtlCol="0" anchor="ctr"/>
          <a:lstStyle/>
          <a:p>
            <a:pPr marL="0" marR="0" lvl="0" indent="0" algn="ctr" defTabSz="638617"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smtClean="0">
                <a:ln>
                  <a:noFill/>
                </a:ln>
                <a:solidFill>
                  <a:srgbClr val="FFFFFF"/>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03</a:t>
            </a:r>
          </a:p>
        </p:txBody>
      </p:sp>
      <p:sp>
        <p:nvSpPr>
          <p:cNvPr id="40" name="ZoneTexte 39">
            <a:extLst>
              <a:ext uri="{FF2B5EF4-FFF2-40B4-BE49-F238E27FC236}">
                <a16:creationId xmlns:a16="http://schemas.microsoft.com/office/drawing/2014/main" id="{F904A761-85FF-474E-A677-DC0636B21CD2}"/>
              </a:ext>
            </a:extLst>
          </p:cNvPr>
          <p:cNvSpPr txBox="1"/>
          <p:nvPr/>
        </p:nvSpPr>
        <p:spPr>
          <a:xfrm>
            <a:off x="4381450" y="2091496"/>
            <a:ext cx="3592370" cy="276999"/>
          </a:xfrm>
          <a:prstGeom prst="rect">
            <a:avLst/>
          </a:prstGeom>
          <a:noFill/>
        </p:spPr>
        <p:txBody>
          <a:bodyPr wrap="square" rtlCol="0">
            <a:spAutoFit/>
          </a:bodyPr>
          <a:lstStyle>
            <a:defPPr>
              <a:defRPr lang="en-US"/>
            </a:defPPr>
            <a:lvl1pPr marL="84138" indent="-84138" algn="ctr">
              <a:spcBef>
                <a:spcPts val="600"/>
              </a:spcBef>
              <a:buClr>
                <a:schemeClr val="accent3"/>
              </a:buClr>
              <a:buFont typeface="Wingdings" panose="05000000000000000000" pitchFamily="2" charset="2"/>
              <a:buChar char="§"/>
              <a:defRPr sz="1400">
                <a:solidFill>
                  <a:schemeClr val="tx1">
                    <a:lumMod val="60000"/>
                    <a:lumOff val="40000"/>
                  </a:schemeClr>
                </a:solidFill>
                <a:latin typeface="Verb Regular" panose="02000500030000020004" pitchFamily="50" charset="0"/>
              </a:defRPr>
            </a:lvl1pPr>
          </a:lstStyle>
          <a:p>
            <a:pPr algn="l" defTabSz="638617" rtl="0">
              <a:spcBef>
                <a:spcPts val="0"/>
              </a:spcBef>
              <a:buClr>
                <a:srgbClr val="FE3B00"/>
              </a:buClr>
            </a:pPr>
            <a:r>
              <a:rPr lang="en-US" sz="1200" kern="1200" dirty="0">
                <a:solidFill>
                  <a:schemeClr val="tx1"/>
                </a:solidFill>
                <a:latin typeface="Open Sans ExtraBold"/>
              </a:rPr>
              <a:t>Three-fold R&amp;D activity </a:t>
            </a:r>
          </a:p>
        </p:txBody>
      </p:sp>
      <p:sp>
        <p:nvSpPr>
          <p:cNvPr id="41" name="ZoneTexte 40">
            <a:extLst>
              <a:ext uri="{FF2B5EF4-FFF2-40B4-BE49-F238E27FC236}">
                <a16:creationId xmlns:a16="http://schemas.microsoft.com/office/drawing/2014/main" id="{E3EE080A-7B10-DA49-A8F0-565669D43148}"/>
              </a:ext>
            </a:extLst>
          </p:cNvPr>
          <p:cNvSpPr txBox="1"/>
          <p:nvPr/>
        </p:nvSpPr>
        <p:spPr>
          <a:xfrm>
            <a:off x="4381449" y="5356702"/>
            <a:ext cx="3592370" cy="646331"/>
          </a:xfrm>
          <a:prstGeom prst="rect">
            <a:avLst/>
          </a:prstGeom>
          <a:noFill/>
        </p:spPr>
        <p:txBody>
          <a:bodyPr wrap="square" rtlCol="0">
            <a:spAutoFit/>
          </a:bodyPr>
          <a:lstStyle>
            <a:defPPr>
              <a:defRPr lang="en-US"/>
            </a:defPPr>
            <a:lvl1pPr marL="84138" indent="-84138" algn="ctr">
              <a:spcBef>
                <a:spcPts val="600"/>
              </a:spcBef>
              <a:buClr>
                <a:schemeClr val="accent3"/>
              </a:buClr>
              <a:buFont typeface="Wingdings" panose="05000000000000000000" pitchFamily="2" charset="2"/>
              <a:buChar char="§"/>
              <a:defRPr sz="1400">
                <a:solidFill>
                  <a:schemeClr val="tx1">
                    <a:lumMod val="60000"/>
                    <a:lumOff val="40000"/>
                  </a:schemeClr>
                </a:solidFill>
                <a:latin typeface="Verb Regular" panose="02000500030000020004" pitchFamily="50" charset="0"/>
              </a:defRPr>
            </a:lvl1pPr>
          </a:lstStyle>
          <a:p>
            <a:pPr marL="0" indent="0" algn="l" defTabSz="638617" rtl="0">
              <a:spcBef>
                <a:spcPts val="0"/>
              </a:spcBef>
              <a:buClr>
                <a:srgbClr val="FF7200"/>
              </a:buClr>
              <a:buFont typeface="Wingdings" panose="05000000000000000000" pitchFamily="2" charset="2"/>
              <a:buNone/>
            </a:pPr>
            <a:r>
              <a:rPr lang="en-US" sz="1200" kern="1200" dirty="0" smtClean="0">
                <a:solidFill>
                  <a:schemeClr val="tx1"/>
                </a:solidFill>
                <a:latin typeface="Open Sans ExtraBold"/>
              </a:rPr>
              <a:t>Addressing </a:t>
            </a:r>
            <a:r>
              <a:rPr lang="en-US" sz="1200" kern="1200" dirty="0">
                <a:solidFill>
                  <a:schemeClr val="tx1"/>
                </a:solidFill>
                <a:latin typeface="Open Sans ExtraBold"/>
              </a:rPr>
              <a:t>the main NDE modalities: </a:t>
            </a:r>
          </a:p>
          <a:p>
            <a:pPr marL="0" indent="0" algn="l" defTabSz="638617" rtl="0">
              <a:spcBef>
                <a:spcPts val="0"/>
              </a:spcBef>
              <a:buClr>
                <a:srgbClr val="FF7200"/>
              </a:buClr>
              <a:buFont typeface="Wingdings" panose="05000000000000000000" pitchFamily="2" charset="2"/>
              <a:buNone/>
            </a:pPr>
            <a:r>
              <a:rPr lang="en-US" sz="12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Ultrasound, </a:t>
            </a:r>
            <a:r>
              <a:rPr lang="en-US" sz="1200" kern="12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Electromag</a:t>
            </a:r>
            <a:r>
              <a:rPr lang="en-US" sz="12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 (ET,…), X-Ray &amp; CT, Guided Waves, Thermography (IR), …</a:t>
            </a:r>
          </a:p>
        </p:txBody>
      </p:sp>
      <p:sp>
        <p:nvSpPr>
          <p:cNvPr id="42" name="ZoneTexte 41">
            <a:extLst>
              <a:ext uri="{FF2B5EF4-FFF2-40B4-BE49-F238E27FC236}">
                <a16:creationId xmlns:a16="http://schemas.microsoft.com/office/drawing/2014/main" id="{84FB90BD-6A06-304B-8716-A6C22CC513C9}"/>
              </a:ext>
            </a:extLst>
          </p:cNvPr>
          <p:cNvSpPr txBox="1"/>
          <p:nvPr/>
        </p:nvSpPr>
        <p:spPr>
          <a:xfrm>
            <a:off x="8270267" y="2091496"/>
            <a:ext cx="3592370" cy="276999"/>
          </a:xfrm>
          <a:prstGeom prst="rect">
            <a:avLst/>
          </a:prstGeom>
          <a:noFill/>
        </p:spPr>
        <p:txBody>
          <a:bodyPr wrap="square" rtlCol="0">
            <a:spAutoFit/>
          </a:bodyPr>
          <a:lstStyle>
            <a:defPPr>
              <a:defRPr lang="en-US"/>
            </a:defPPr>
            <a:lvl1pPr marL="84138" indent="-84138" algn="ctr">
              <a:spcBef>
                <a:spcPts val="600"/>
              </a:spcBef>
              <a:buClr>
                <a:schemeClr val="accent3"/>
              </a:buClr>
              <a:buFont typeface="Wingdings" panose="05000000000000000000" pitchFamily="2" charset="2"/>
              <a:buChar char="§"/>
              <a:defRPr sz="1400">
                <a:solidFill>
                  <a:schemeClr val="tx1">
                    <a:lumMod val="60000"/>
                    <a:lumOff val="40000"/>
                  </a:schemeClr>
                </a:solidFill>
                <a:latin typeface="Verb Regular" panose="02000500030000020004" pitchFamily="50" charset="0"/>
              </a:defRPr>
            </a:lvl1pPr>
          </a:lstStyle>
          <a:p>
            <a:pPr algn="l" defTabSz="638617" rtl="0">
              <a:spcBef>
                <a:spcPts val="0"/>
              </a:spcBef>
              <a:buClr>
                <a:srgbClr val="FF9600"/>
              </a:buClr>
            </a:pPr>
            <a:r>
              <a:rPr lang="en-US" sz="1200" kern="1200" dirty="0">
                <a:solidFill>
                  <a:schemeClr val="tx1"/>
                </a:solidFill>
                <a:latin typeface="Open Sans ExtraBold"/>
              </a:rPr>
              <a:t>Experimental &amp; numerical platforms</a:t>
            </a:r>
          </a:p>
        </p:txBody>
      </p:sp>
      <p:pic>
        <p:nvPicPr>
          <p:cNvPr id="43" name="Picture 4" descr="Accueil - Paris Saclay">
            <a:extLst>
              <a:ext uri="{FF2B5EF4-FFF2-40B4-BE49-F238E27FC236}">
                <a16:creationId xmlns:a16="http://schemas.microsoft.com/office/drawing/2014/main" id="{DC607CC3-FAD2-5143-9043-547F9FC58EF8}"/>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2914" b="24167"/>
          <a:stretch/>
        </p:blipFill>
        <p:spPr bwMode="auto">
          <a:xfrm>
            <a:off x="11032433" y="2717618"/>
            <a:ext cx="706903" cy="374088"/>
          </a:xfrm>
          <a:prstGeom prst="rect">
            <a:avLst/>
          </a:prstGeom>
          <a:noFill/>
          <a:extLst>
            <a:ext uri="{909E8E84-426E-40DD-AFC4-6F175D3DCCD1}">
              <a14:hiddenFill xmlns:a14="http://schemas.microsoft.com/office/drawing/2010/main">
                <a:solidFill>
                  <a:srgbClr val="FFFFFF"/>
                </a:solidFill>
              </a14:hiddenFill>
            </a:ext>
          </a:extLst>
        </p:spPr>
      </p:pic>
      <p:pic>
        <p:nvPicPr>
          <p:cNvPr id="44" name="Image 14" descr="image001"/>
          <p:cNvPicPr>
            <a:picLocks noChangeAspect="1" noChangeArrowheads="1"/>
          </p:cNvPicPr>
          <p:nvPr/>
        </p:nvPicPr>
        <p:blipFill rotWithShape="1">
          <a:blip r:embed="rId7">
            <a:extLst>
              <a:ext uri="{28A0092B-C50C-407E-A947-70E740481C1C}">
                <a14:useLocalDpi xmlns:a14="http://schemas.microsoft.com/office/drawing/2010/main" val="0"/>
              </a:ext>
            </a:extLst>
          </a:blip>
          <a:srcRect r="5081"/>
          <a:stretch/>
        </p:blipFill>
        <p:spPr bwMode="auto">
          <a:xfrm>
            <a:off x="10501916" y="5221080"/>
            <a:ext cx="1160005" cy="41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5" name="Groupe 44">
            <a:extLst>
              <a:ext uri="{FF2B5EF4-FFF2-40B4-BE49-F238E27FC236}">
                <a16:creationId xmlns:a16="http://schemas.microsoft.com/office/drawing/2014/main" id="{57B35781-B065-E044-B3FE-D68C315AF87B}"/>
              </a:ext>
            </a:extLst>
          </p:cNvPr>
          <p:cNvGrpSpPr/>
          <p:nvPr/>
        </p:nvGrpSpPr>
        <p:grpSpPr>
          <a:xfrm>
            <a:off x="8163629" y="4120150"/>
            <a:ext cx="3498292" cy="1639740"/>
            <a:chOff x="8671434" y="3868230"/>
            <a:chExt cx="2500268" cy="1171940"/>
          </a:xfrm>
        </p:grpSpPr>
        <p:pic>
          <p:nvPicPr>
            <p:cNvPr id="46" name="Picture 2" descr="D:\Publications\COFREND_2011_Dunkerque\logo_CIVA_NDE.png">
              <a:extLst>
                <a:ext uri="{FF2B5EF4-FFF2-40B4-BE49-F238E27FC236}">
                  <a16:creationId xmlns:a16="http://schemas.microsoft.com/office/drawing/2014/main" id="{16A39FC8-7006-1445-8D17-F6800204247E}"/>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610072" y="4659732"/>
              <a:ext cx="620802" cy="38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Image 46" descr="Sans titc2re.png">
              <a:extLst>
                <a:ext uri="{FF2B5EF4-FFF2-40B4-BE49-F238E27FC236}">
                  <a16:creationId xmlns:a16="http://schemas.microsoft.com/office/drawing/2014/main" id="{17016353-10F7-414D-871A-CCDBC458CE4E}"/>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671434" y="4609047"/>
              <a:ext cx="760909" cy="388504"/>
            </a:xfrm>
            <a:prstGeom prst="rect">
              <a:avLst/>
            </a:prstGeom>
          </p:spPr>
        </p:pic>
        <p:grpSp>
          <p:nvGrpSpPr>
            <p:cNvPr id="48" name="Groupe 47">
              <a:extLst>
                <a:ext uri="{FF2B5EF4-FFF2-40B4-BE49-F238E27FC236}">
                  <a16:creationId xmlns:a16="http://schemas.microsoft.com/office/drawing/2014/main" id="{0D7C2CD0-BF0B-3E45-B464-FA2C37447205}"/>
                </a:ext>
              </a:extLst>
            </p:cNvPr>
            <p:cNvGrpSpPr>
              <a:grpSpLocks noChangeAspect="1"/>
            </p:cNvGrpSpPr>
            <p:nvPr/>
          </p:nvGrpSpPr>
          <p:grpSpPr>
            <a:xfrm>
              <a:off x="8988413" y="3886621"/>
              <a:ext cx="1296303" cy="520976"/>
              <a:chOff x="405135" y="3287153"/>
              <a:chExt cx="7130577" cy="2872770"/>
            </a:xfrm>
          </p:grpSpPr>
          <p:pic>
            <p:nvPicPr>
              <p:cNvPr id="51" name="Picture 6">
                <a:extLst>
                  <a:ext uri="{FF2B5EF4-FFF2-40B4-BE49-F238E27FC236}">
                    <a16:creationId xmlns:a16="http://schemas.microsoft.com/office/drawing/2014/main" id="{8D1A7F50-8553-CE41-9DC3-63C0E6D70CA9}"/>
                  </a:ext>
                </a:extLst>
              </p:cNvPr>
              <p:cNvPicPr>
                <a:picLocks noChangeAspect="1" noChangeArrowheads="1"/>
              </p:cNvPicPr>
              <p:nvPr/>
            </p:nvPicPr>
            <p:blipFill>
              <a:blip r:embed="rId10"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804091" y="3287153"/>
                <a:ext cx="4731621" cy="2872770"/>
              </a:xfrm>
              <a:prstGeom prst="rect">
                <a:avLst/>
              </a:prstGeom>
              <a:noFill/>
              <a:ln w="9525">
                <a:noFill/>
                <a:miter lim="800000"/>
                <a:headEnd/>
                <a:tailEnd/>
              </a:ln>
              <a:scene3d>
                <a:camera prst="perspectiveRight"/>
                <a:lightRig rig="threePt" dir="t"/>
              </a:scene3d>
            </p:spPr>
          </p:pic>
          <p:sp>
            <p:nvSpPr>
              <p:cNvPr id="52" name="ZoneTexte 51">
                <a:extLst>
                  <a:ext uri="{FF2B5EF4-FFF2-40B4-BE49-F238E27FC236}">
                    <a16:creationId xmlns:a16="http://schemas.microsoft.com/office/drawing/2014/main" id="{2A6DC7D9-E294-FB4B-97F6-7B80B89FFCE9}"/>
                  </a:ext>
                </a:extLst>
              </p:cNvPr>
              <p:cNvSpPr txBox="1"/>
              <p:nvPr/>
            </p:nvSpPr>
            <p:spPr>
              <a:xfrm>
                <a:off x="405135" y="3966491"/>
                <a:ext cx="720080" cy="564639"/>
              </a:xfrm>
              <a:prstGeom prst="rect">
                <a:avLst/>
              </a:prstGeom>
              <a:noFill/>
            </p:spPr>
            <p:txBody>
              <a:bodyPr wrap="square" rtlCol="0">
                <a:spAutoFit/>
              </a:bodyPr>
              <a:lstStyle/>
              <a:p>
                <a:pPr defTabSz="638617" rtl="0"/>
                <a:endParaRPr lang="fr-FR" sz="2500" b="1" kern="1200" dirty="0">
                  <a:solidFill>
                    <a:srgbClr val="FF0000"/>
                  </a:solidFill>
                  <a:latin typeface="Open Sans"/>
                </a:endParaRPr>
              </a:p>
            </p:txBody>
          </p:sp>
        </p:grpSp>
        <p:pic>
          <p:nvPicPr>
            <p:cNvPr id="49" name="Picture 7">
              <a:extLst>
                <a:ext uri="{FF2B5EF4-FFF2-40B4-BE49-F238E27FC236}">
                  <a16:creationId xmlns:a16="http://schemas.microsoft.com/office/drawing/2014/main" id="{8113DE32-6606-454B-8225-BDA5A2E73DB9}"/>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41597" y="3868230"/>
              <a:ext cx="495460" cy="606472"/>
            </a:xfrm>
            <a:prstGeom prst="roundRect">
              <a:avLst>
                <a:gd name="adj" fmla="val 0"/>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 name="Image 49">
              <a:extLst>
                <a:ext uri="{FF2B5EF4-FFF2-40B4-BE49-F238E27FC236}">
                  <a16:creationId xmlns:a16="http://schemas.microsoft.com/office/drawing/2014/main" id="{76D28C8D-1CFE-4F49-8B91-C794EF6457C7}"/>
                </a:ext>
              </a:extLst>
            </p:cNvPr>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34829" y="3868230"/>
              <a:ext cx="836873" cy="557758"/>
            </a:xfrm>
            <a:prstGeom prst="rect">
              <a:avLst/>
            </a:prstGeom>
            <a:effectLst/>
          </p:spPr>
        </p:pic>
      </p:grpSp>
      <p:pic>
        <p:nvPicPr>
          <p:cNvPr id="26" name="그림 8">
            <a:extLst>
              <a:ext uri="{FF2B5EF4-FFF2-40B4-BE49-F238E27FC236}">
                <a16:creationId xmlns:a16="http://schemas.microsoft.com/office/drawing/2014/main" id="{6CD19270-9650-CA28-B727-3AFAB2B51B8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0" y="6152282"/>
            <a:ext cx="12192000" cy="705718"/>
          </a:xfrm>
          <a:prstGeom prst="rect">
            <a:avLst/>
          </a:prstGeom>
        </p:spPr>
      </p:pic>
      <p:grpSp>
        <p:nvGrpSpPr>
          <p:cNvPr id="28" name="Groupe 27"/>
          <p:cNvGrpSpPr>
            <a:grpSpLocks noChangeAspect="1"/>
          </p:cNvGrpSpPr>
          <p:nvPr/>
        </p:nvGrpSpPr>
        <p:grpSpPr>
          <a:xfrm>
            <a:off x="11032433" y="1913344"/>
            <a:ext cx="709200" cy="834939"/>
            <a:chOff x="-8254271" y="475829"/>
            <a:chExt cx="5763429" cy="6785264"/>
          </a:xfrm>
        </p:grpSpPr>
        <p:pic>
          <p:nvPicPr>
            <p:cNvPr id="29" name="Image 28"/>
            <p:cNvPicPr>
              <a:picLocks noChangeAspect="1"/>
            </p:cNvPicPr>
            <p:nvPr/>
          </p:nvPicPr>
          <p:blipFill>
            <a:blip r:embed="rId14"/>
            <a:stretch>
              <a:fillRect/>
            </a:stretch>
          </p:blipFill>
          <p:spPr>
            <a:xfrm>
              <a:off x="-8254271" y="516452"/>
              <a:ext cx="5763429" cy="6744641"/>
            </a:xfrm>
            <a:prstGeom prst="rect">
              <a:avLst/>
            </a:prstGeom>
          </p:spPr>
        </p:pic>
        <p:sp>
          <p:nvSpPr>
            <p:cNvPr id="53" name="Rectangle 52"/>
            <p:cNvSpPr/>
            <p:nvPr/>
          </p:nvSpPr>
          <p:spPr>
            <a:xfrm>
              <a:off x="-8254271" y="475829"/>
              <a:ext cx="5763428" cy="6785264"/>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en-US" dirty="0" smtClean="0"/>
            </a:p>
          </p:txBody>
        </p:sp>
        <p:pic>
          <p:nvPicPr>
            <p:cNvPr id="54" name="Image 53"/>
            <p:cNvPicPr>
              <a:picLocks noChangeAspect="1"/>
            </p:cNvPicPr>
            <p:nvPr/>
          </p:nvPicPr>
          <p:blipFill>
            <a:blip r:embed="rId15">
              <a:extLst>
                <a:ext uri="{BEBA8EAE-BF5A-486C-A8C5-ECC9F3942E4B}">
                  <a14:imgProps xmlns:a14="http://schemas.microsoft.com/office/drawing/2010/main">
                    <a14:imgLayer r:embed="rId16">
                      <a14:imgEffect>
                        <a14:backgroundRemoval t="39407" b="74294" l="9587" r="68099">
                          <a14:backgroundMark x1="65455" y1="57062" x2="65455" y2="57062"/>
                          <a14:backgroundMark x1="55868" y1="40960" x2="55868" y2="40960"/>
                          <a14:backgroundMark x1="57355" y1="41949" x2="57355" y2="41949"/>
                        </a14:backgroundRemoval>
                      </a14:imgEffect>
                    </a14:imgLayer>
                  </a14:imgProps>
                </a:ext>
              </a:extLst>
            </a:blip>
            <a:stretch>
              <a:fillRect/>
            </a:stretch>
          </p:blipFill>
          <p:spPr>
            <a:xfrm>
              <a:off x="-8254271" y="516452"/>
              <a:ext cx="5763429" cy="6744641"/>
            </a:xfrm>
            <a:prstGeom prst="rect">
              <a:avLst/>
            </a:prstGeom>
          </p:spPr>
        </p:pic>
      </p:grpSp>
    </p:spTree>
    <p:extLst>
      <p:ext uri="{BB962C8B-B14F-4D97-AF65-F5344CB8AC3E}">
        <p14:creationId xmlns:p14="http://schemas.microsoft.com/office/powerpoint/2010/main" val="27150213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그림 8">
            <a:extLst>
              <a:ext uri="{FF2B5EF4-FFF2-40B4-BE49-F238E27FC236}">
                <a16:creationId xmlns:a16="http://schemas.microsoft.com/office/drawing/2014/main" id="{6CD19270-9650-CA28-B727-3AFAB2B51B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152282"/>
            <a:ext cx="12192000" cy="705718"/>
          </a:xfrm>
          <a:prstGeom prst="rect">
            <a:avLst/>
          </a:prstGeom>
        </p:spPr>
      </p:pic>
      <p:sp>
        <p:nvSpPr>
          <p:cNvPr id="44" name="Rectangle 43"/>
          <p:cNvSpPr/>
          <p:nvPr/>
        </p:nvSpPr>
        <p:spPr>
          <a:xfrm>
            <a:off x="5794030" y="3847215"/>
            <a:ext cx="5046574" cy="400110"/>
          </a:xfrm>
          <a:prstGeom prst="rect">
            <a:avLst/>
          </a:prstGeom>
        </p:spPr>
        <p:txBody>
          <a:bodyPr wrap="none">
            <a:spAutoFit/>
          </a:bodyPr>
          <a:lstStyle/>
          <a:p>
            <a:pPr lvl="1"/>
            <a:r>
              <a:rPr lang="en-GB" sz="2000" dirty="0"/>
              <a:t>Problem: separate mode contributions </a:t>
            </a:r>
          </a:p>
        </p:txBody>
      </p:sp>
      <p:sp>
        <p:nvSpPr>
          <p:cNvPr id="5" name="Titre 4"/>
          <p:cNvSpPr>
            <a:spLocks noGrp="1"/>
          </p:cNvSpPr>
          <p:nvPr>
            <p:ph type="title"/>
          </p:nvPr>
        </p:nvSpPr>
        <p:spPr/>
        <p:txBody>
          <a:bodyPr/>
          <a:lstStyle/>
          <a:p>
            <a:r>
              <a:rPr lang="en-GB" dirty="0" smtClean="0"/>
              <a:t>Anisotropic materials</a:t>
            </a:r>
            <a:endParaRPr lang="en-GB" dirty="0"/>
          </a:p>
        </p:txBody>
      </p:sp>
      <p:sp>
        <p:nvSpPr>
          <p:cNvPr id="6" name="ZoneTexte 5"/>
          <p:cNvSpPr txBox="1"/>
          <p:nvPr/>
        </p:nvSpPr>
        <p:spPr>
          <a:xfrm>
            <a:off x="-24680" y="5880668"/>
            <a:ext cx="1935145" cy="461665"/>
          </a:xfrm>
          <a:prstGeom prst="rect">
            <a:avLst/>
          </a:prstGeom>
          <a:noFill/>
        </p:spPr>
        <p:txBody>
          <a:bodyPr wrap="none" rtlCol="0">
            <a:spAutoFit/>
          </a:bodyPr>
          <a:lstStyle/>
          <a:p>
            <a:pPr algn="ctr"/>
            <a:r>
              <a:rPr lang="en-US" sz="1200" i="1" dirty="0" err="1" smtClean="0"/>
              <a:t>Equiaxed</a:t>
            </a:r>
            <a:r>
              <a:rPr lang="en-US" sz="1200" i="1" dirty="0" smtClean="0"/>
              <a:t> grain</a:t>
            </a:r>
          </a:p>
          <a:p>
            <a:pPr algn="ctr"/>
            <a:r>
              <a:rPr lang="en-US" sz="1200" i="1" dirty="0" err="1" smtClean="0"/>
              <a:t>Untextured</a:t>
            </a:r>
            <a:r>
              <a:rPr lang="en-US" sz="1200" i="1" dirty="0" smtClean="0"/>
              <a:t> crystal. orient</a:t>
            </a:r>
            <a:r>
              <a:rPr lang="fr-FR" sz="1200" i="1" dirty="0" smtClean="0"/>
              <a:t>.</a:t>
            </a:r>
            <a:endParaRPr lang="en-US" sz="1200" i="1" dirty="0" smtClean="0"/>
          </a:p>
        </p:txBody>
      </p:sp>
      <p:pic>
        <p:nvPicPr>
          <p:cNvPr id="2" name="Image 1"/>
          <p:cNvPicPr>
            <a:picLocks noChangeAspect="1"/>
          </p:cNvPicPr>
          <p:nvPr/>
        </p:nvPicPr>
        <p:blipFill>
          <a:blip r:embed="rId4">
            <a:clrChange>
              <a:clrFrom>
                <a:srgbClr val="FFFFFF"/>
              </a:clrFrom>
              <a:clrTo>
                <a:srgbClr val="FFFFFF">
                  <a:alpha val="0"/>
                </a:srgbClr>
              </a:clrTo>
            </a:clrChange>
          </a:blip>
          <a:stretch>
            <a:fillRect/>
          </a:stretch>
        </p:blipFill>
        <p:spPr>
          <a:xfrm>
            <a:off x="186247" y="2727206"/>
            <a:ext cx="1587156" cy="3167274"/>
          </a:xfrm>
          <a:prstGeom prst="rect">
            <a:avLst/>
          </a:prstGeom>
        </p:spPr>
      </p:pic>
      <p:pic>
        <p:nvPicPr>
          <p:cNvPr id="21" name="Imag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00444" y="2420888"/>
            <a:ext cx="1253834" cy="3761502"/>
          </a:xfrm>
          <a:prstGeom prst="rect">
            <a:avLst/>
          </a:prstGeom>
        </p:spPr>
      </p:pic>
      <p:pic>
        <p:nvPicPr>
          <p:cNvPr id="22" name="Imag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91744" y="2416603"/>
            <a:ext cx="1260304" cy="3747812"/>
          </a:xfrm>
          <a:prstGeom prst="rect">
            <a:avLst/>
          </a:prstGeom>
        </p:spPr>
      </p:pic>
      <p:pic>
        <p:nvPicPr>
          <p:cNvPr id="17" name="Image 16"/>
          <p:cNvPicPr>
            <a:picLocks noChangeAspect="1"/>
          </p:cNvPicPr>
          <p:nvPr/>
        </p:nvPicPr>
        <p:blipFill>
          <a:blip r:embed="rId7">
            <a:clrChange>
              <a:clrFrom>
                <a:srgbClr val="FFFFFF"/>
              </a:clrFrom>
              <a:clrTo>
                <a:srgbClr val="FFFFFF">
                  <a:alpha val="0"/>
                </a:srgbClr>
              </a:clrTo>
            </a:clrChange>
          </a:blip>
          <a:stretch>
            <a:fillRect/>
          </a:stretch>
        </p:blipFill>
        <p:spPr>
          <a:xfrm>
            <a:off x="153292" y="2125640"/>
            <a:ext cx="973152" cy="837992"/>
          </a:xfrm>
          <a:prstGeom prst="rect">
            <a:avLst/>
          </a:prstGeom>
        </p:spPr>
      </p:pic>
      <p:sp>
        <p:nvSpPr>
          <p:cNvPr id="7" name="Rectangle 6"/>
          <p:cNvSpPr/>
          <p:nvPr/>
        </p:nvSpPr>
        <p:spPr bwMode="auto">
          <a:xfrm>
            <a:off x="48724" y="1808451"/>
            <a:ext cx="2129092" cy="4519985"/>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Image 15"/>
          <p:cNvPicPr>
            <a:picLocks noChangeAspect="1"/>
          </p:cNvPicPr>
          <p:nvPr/>
        </p:nvPicPr>
        <p:blipFill>
          <a:blip r:embed="rId8"/>
          <a:stretch>
            <a:fillRect/>
          </a:stretch>
        </p:blipFill>
        <p:spPr>
          <a:xfrm>
            <a:off x="1470540" y="2267482"/>
            <a:ext cx="480987" cy="524497"/>
          </a:xfrm>
          <a:prstGeom prst="rect">
            <a:avLst/>
          </a:prstGeom>
        </p:spPr>
      </p:pic>
      <p:grpSp>
        <p:nvGrpSpPr>
          <p:cNvPr id="43" name="Groupe 42"/>
          <p:cNvGrpSpPr/>
          <p:nvPr/>
        </p:nvGrpSpPr>
        <p:grpSpPr>
          <a:xfrm>
            <a:off x="5521789" y="2510288"/>
            <a:ext cx="5843240" cy="3455183"/>
            <a:chOff x="5513089" y="2566105"/>
            <a:chExt cx="5843240" cy="3455183"/>
          </a:xfrm>
        </p:grpSpPr>
        <p:grpSp>
          <p:nvGrpSpPr>
            <p:cNvPr id="19" name="Groupe 18"/>
            <p:cNvGrpSpPr/>
            <p:nvPr/>
          </p:nvGrpSpPr>
          <p:grpSpPr>
            <a:xfrm>
              <a:off x="5513089" y="2566105"/>
              <a:ext cx="5843240" cy="3455183"/>
              <a:chOff x="5349134" y="3192801"/>
              <a:chExt cx="5843240" cy="3455183"/>
            </a:xfrm>
          </p:grpSpPr>
          <p:sp>
            <p:nvSpPr>
              <p:cNvPr id="8" name="Rectangle 7"/>
              <p:cNvSpPr/>
              <p:nvPr/>
            </p:nvSpPr>
            <p:spPr bwMode="auto">
              <a:xfrm>
                <a:off x="5349134" y="3192801"/>
                <a:ext cx="5843240" cy="3455183"/>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e 27"/>
              <p:cNvGrpSpPr/>
              <p:nvPr/>
            </p:nvGrpSpPr>
            <p:grpSpPr>
              <a:xfrm>
                <a:off x="5419200" y="4301639"/>
                <a:ext cx="5763826" cy="2234491"/>
                <a:chOff x="-51936" y="3443261"/>
                <a:chExt cx="5763826" cy="2234491"/>
              </a:xfrm>
            </p:grpSpPr>
            <p:sp>
              <p:nvSpPr>
                <p:cNvPr id="29" name="ZoneTexte 28"/>
                <p:cNvSpPr txBox="1"/>
                <p:nvPr/>
              </p:nvSpPr>
              <p:spPr>
                <a:xfrm>
                  <a:off x="5711825" y="4143168"/>
                  <a:ext cx="65" cy="276999"/>
                </a:xfrm>
                <a:prstGeom prst="rect">
                  <a:avLst/>
                </a:prstGeom>
                <a:noFill/>
              </p:spPr>
              <p:txBody>
                <a:bodyPr wrap="none" lIns="0" tIns="0" rIns="0" bIns="0" rtlCol="0">
                  <a:spAutoFit/>
                </a:bodyPr>
                <a:lstStyle/>
                <a:p>
                  <a:endParaRPr lang="fr-FR" dirty="0"/>
                </a:p>
              </p:txBody>
            </p:sp>
            <mc:AlternateContent xmlns:mc="http://schemas.openxmlformats.org/markup-compatibility/2006" xmlns:a14="http://schemas.microsoft.com/office/drawing/2010/main">
              <mc:Choice Requires="a14">
                <p:sp>
                  <p:nvSpPr>
                    <p:cNvPr id="30" name="ZoneTexte 29"/>
                    <p:cNvSpPr txBox="1"/>
                    <p:nvPr/>
                  </p:nvSpPr>
                  <p:spPr>
                    <a:xfrm>
                      <a:off x="533266" y="3443261"/>
                      <a:ext cx="2035814" cy="8360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fr-FR" sz="1000" i="1" smtClean="0">
                                    <a:latin typeface="Cambria Math" panose="02040503050406030204" pitchFamily="18" charset="0"/>
                                  </a:rPr>
                                </m:ctrlPr>
                              </m:dPr>
                              <m:e>
                                <m:m>
                                  <m:mPr>
                                    <m:mcs>
                                      <m:mc>
                                        <m:mcPr>
                                          <m:count m:val="2"/>
                                          <m:mcJc m:val="center"/>
                                        </m:mcPr>
                                      </m:mc>
                                    </m:mcs>
                                    <m:ctrlPr>
                                      <a:rPr lang="fr-FR" sz="1000" i="1">
                                        <a:latin typeface="Cambria Math" panose="02040503050406030204" pitchFamily="18" charset="0"/>
                                      </a:rPr>
                                    </m:ctrlPr>
                                  </m:mPr>
                                  <m:mr>
                                    <m:e>
                                      <m:m>
                                        <m:mPr>
                                          <m:mcs>
                                            <m:mc>
                                              <m:mcPr>
                                                <m:count m:val="3"/>
                                                <m:mcJc m:val="center"/>
                                              </m:mcPr>
                                            </m:mc>
                                          </m:mcs>
                                          <m:ctrlPr>
                                            <a:rPr lang="fr-FR" sz="1000" i="1">
                                              <a:latin typeface="Cambria Math" panose="02040503050406030204" pitchFamily="18" charset="0"/>
                                            </a:rPr>
                                          </m:ctrlPr>
                                        </m:mPr>
                                        <m:mr>
                                          <m:e>
                                            <m:m>
                                              <m:mPr>
                                                <m:mcs>
                                                  <m:mc>
                                                    <m:mcPr>
                                                      <m:count m:val="1"/>
                                                      <m:mcJc m:val="center"/>
                                                    </m:mcPr>
                                                  </m:mc>
                                                </m:mcs>
                                                <m:ctrlPr>
                                                  <a:rPr lang="fr-FR" sz="1000" i="1">
                                                    <a:latin typeface="Cambria Math" panose="02040503050406030204" pitchFamily="18" charset="0"/>
                                                  </a:rPr>
                                                </m:ctrlPr>
                                              </m:mPr>
                                              <m:mr>
                                                <m:e>
                                                  <m:m>
                                                    <m:mPr>
                                                      <m:mcs>
                                                        <m:mc>
                                                          <m:mcPr>
                                                            <m:count m:val="1"/>
                                                            <m:mcJc m:val="center"/>
                                                          </m:mcPr>
                                                        </m:mc>
                                                      </m:mcs>
                                                      <m:ctrlPr>
                                                        <a:rPr lang="fr-FR" sz="1000" i="1">
                                                          <a:latin typeface="Cambria Math" panose="02040503050406030204" pitchFamily="18" charset="0"/>
                                                        </a:rPr>
                                                      </m:ctrlPr>
                                                    </m:mPr>
                                                    <m:mr>
                                                      <m:e>
                                                        <m:r>
                                                          <m:rPr>
                                                            <m:brk m:alnAt="7"/>
                                                          </m:rPr>
                                                          <a:rPr lang="fr-FR" sz="1000" i="1">
                                                            <a:latin typeface="Cambria Math" panose="02040503050406030204" pitchFamily="18" charset="0"/>
                                                          </a:rPr>
                                                          <m:t>2</m:t>
                                                        </m:r>
                                                        <m:r>
                                                          <a:rPr lang="fr-FR" sz="1000" i="1">
                                                            <a:latin typeface="Cambria Math" panose="02040503050406030204" pitchFamily="18" charset="0"/>
                                                          </a:rPr>
                                                          <m:t>07</m:t>
                                                        </m:r>
                                                      </m:e>
                                                    </m:mr>
                                                    <m:mr>
                                                      <m:e>
                                                        <m:r>
                                                          <a:rPr lang="fr-FR" sz="1000" i="1">
                                                            <a:latin typeface="Cambria Math" panose="02040503050406030204" pitchFamily="18" charset="0"/>
                                                          </a:rPr>
                                                          <m:t>133</m:t>
                                                        </m:r>
                                                      </m:e>
                                                    </m:mr>
                                                    <m:mr>
                                                      <m:e>
                                                        <m:r>
                                                          <a:rPr lang="fr-FR" sz="1000" i="1">
                                                            <a:latin typeface="Cambria Math" panose="02040503050406030204" pitchFamily="18" charset="0"/>
                                                          </a:rPr>
                                                          <m:t>133</m:t>
                                                        </m:r>
                                                      </m:e>
                                                    </m:mr>
                                                  </m:m>
                                                </m:e>
                                              </m:mr>
                                              <m:mr>
                                                <m:e>
                                                  <m:m>
                                                    <m:mPr>
                                                      <m:mcs>
                                                        <m:mc>
                                                          <m:mcPr>
                                                            <m:count m:val="1"/>
                                                            <m:mcJc m:val="center"/>
                                                          </m:mcPr>
                                                        </m:mc>
                                                      </m:mcs>
                                                      <m:ctrlPr>
                                                        <a:rPr lang="fr-FR" sz="1000" i="1">
                                                          <a:latin typeface="Cambria Math" panose="02040503050406030204" pitchFamily="18" charset="0"/>
                                                        </a:rPr>
                                                      </m:ctrlPr>
                                                    </m:mPr>
                                                    <m:mr>
                                                      <m:e>
                                                        <m:r>
                                                          <m:rPr>
                                                            <m:brk m:alnAt="7"/>
                                                          </m:rPr>
                                                          <a:rPr lang="fr-FR" sz="1000" i="1">
                                                            <a:latin typeface="Cambria Math" panose="02040503050406030204" pitchFamily="18" charset="0"/>
                                                          </a:rPr>
                                                          <m:t>0</m:t>
                                                        </m:r>
                                                      </m:e>
                                                    </m:mr>
                                                    <m:mr>
                                                      <m:e>
                                                        <m:r>
                                                          <a:rPr lang="fr-FR" sz="1000" i="1">
                                                            <a:latin typeface="Cambria Math" panose="02040503050406030204" pitchFamily="18" charset="0"/>
                                                          </a:rPr>
                                                          <m:t>0</m:t>
                                                        </m:r>
                                                      </m:e>
                                                    </m:mr>
                                                    <m:mr>
                                                      <m:e>
                                                        <m:r>
                                                          <a:rPr lang="fr-FR" sz="1000" i="1">
                                                            <a:latin typeface="Cambria Math" panose="02040503050406030204" pitchFamily="18" charset="0"/>
                                                          </a:rPr>
                                                          <m:t>0</m:t>
                                                        </m:r>
                                                      </m:e>
                                                    </m:mr>
                                                  </m:m>
                                                </m:e>
                                              </m:mr>
                                            </m:m>
                                          </m:e>
                                          <m:e>
                                            <m:m>
                                              <m:mPr>
                                                <m:mcs>
                                                  <m:mc>
                                                    <m:mcPr>
                                                      <m:count m:val="1"/>
                                                      <m:mcJc m:val="center"/>
                                                    </m:mcPr>
                                                  </m:mc>
                                                </m:mcs>
                                                <m:ctrlPr>
                                                  <a:rPr lang="fr-FR" sz="1000" i="1">
                                                    <a:latin typeface="Cambria Math" panose="02040503050406030204" pitchFamily="18" charset="0"/>
                                                  </a:rPr>
                                                </m:ctrlPr>
                                              </m:mPr>
                                              <m:mr>
                                                <m:e>
                                                  <m:m>
                                                    <m:mPr>
                                                      <m:mcs>
                                                        <m:mc>
                                                          <m:mcPr>
                                                            <m:count m:val="1"/>
                                                            <m:mcJc m:val="center"/>
                                                          </m:mcPr>
                                                        </m:mc>
                                                      </m:mcs>
                                                      <m:ctrlPr>
                                                        <a:rPr lang="fr-FR" sz="1000" i="1">
                                                          <a:latin typeface="Cambria Math" panose="02040503050406030204" pitchFamily="18" charset="0"/>
                                                        </a:rPr>
                                                      </m:ctrlPr>
                                                    </m:mPr>
                                                    <m:mr>
                                                      <m:e>
                                                        <m:r>
                                                          <a:rPr lang="fr-FR" sz="1000" i="1">
                                                            <a:latin typeface="Cambria Math" panose="02040503050406030204" pitchFamily="18" charset="0"/>
                                                          </a:rPr>
                                                          <m:t>133</m:t>
                                                        </m:r>
                                                      </m:e>
                                                    </m:mr>
                                                    <m:mr>
                                                      <m:e>
                                                        <m:r>
                                                          <m:rPr>
                                                            <m:brk m:alnAt="7"/>
                                                          </m:rPr>
                                                          <a:rPr lang="fr-FR" sz="1000" i="1">
                                                            <a:latin typeface="Cambria Math" panose="02040503050406030204" pitchFamily="18" charset="0"/>
                                                          </a:rPr>
                                                          <m:t>2</m:t>
                                                        </m:r>
                                                        <m:r>
                                                          <a:rPr lang="fr-FR" sz="1000" i="1">
                                                            <a:latin typeface="Cambria Math" panose="02040503050406030204" pitchFamily="18" charset="0"/>
                                                          </a:rPr>
                                                          <m:t>07</m:t>
                                                        </m:r>
                                                      </m:e>
                                                    </m:mr>
                                                    <m:mr>
                                                      <m:e>
                                                        <m:r>
                                                          <a:rPr lang="fr-FR" sz="1000" i="1">
                                                            <a:latin typeface="Cambria Math" panose="02040503050406030204" pitchFamily="18" charset="0"/>
                                                          </a:rPr>
                                                          <m:t>133</m:t>
                                                        </m:r>
                                                      </m:e>
                                                    </m:mr>
                                                  </m:m>
                                                </m:e>
                                              </m:mr>
                                              <m:mr>
                                                <m:e>
                                                  <m:m>
                                                    <m:mPr>
                                                      <m:mcs>
                                                        <m:mc>
                                                          <m:mcPr>
                                                            <m:count m:val="1"/>
                                                            <m:mcJc m:val="center"/>
                                                          </m:mcPr>
                                                        </m:mc>
                                                      </m:mcs>
                                                      <m:ctrlPr>
                                                        <a:rPr lang="fr-FR" sz="1000" i="1">
                                                          <a:latin typeface="Cambria Math" panose="02040503050406030204" pitchFamily="18" charset="0"/>
                                                        </a:rPr>
                                                      </m:ctrlPr>
                                                    </m:mPr>
                                                    <m:mr>
                                                      <m:e>
                                                        <m:r>
                                                          <m:rPr>
                                                            <m:brk m:alnAt="7"/>
                                                          </m:rPr>
                                                          <a:rPr lang="fr-FR" sz="1000" i="1">
                                                            <a:latin typeface="Cambria Math" panose="02040503050406030204" pitchFamily="18" charset="0"/>
                                                          </a:rPr>
                                                          <m:t>0</m:t>
                                                        </m:r>
                                                      </m:e>
                                                    </m:mr>
                                                    <m:mr>
                                                      <m:e>
                                                        <m:r>
                                                          <a:rPr lang="fr-FR" sz="1000" i="1">
                                                            <a:latin typeface="Cambria Math" panose="02040503050406030204" pitchFamily="18" charset="0"/>
                                                          </a:rPr>
                                                          <m:t>0</m:t>
                                                        </m:r>
                                                      </m:e>
                                                    </m:mr>
                                                    <m:mr>
                                                      <m:e>
                                                        <m:r>
                                                          <a:rPr lang="fr-FR" sz="1000" i="1">
                                                            <a:latin typeface="Cambria Math" panose="02040503050406030204" pitchFamily="18" charset="0"/>
                                                          </a:rPr>
                                                          <m:t>0</m:t>
                                                        </m:r>
                                                      </m:e>
                                                    </m:mr>
                                                  </m:m>
                                                </m:e>
                                              </m:mr>
                                            </m:m>
                                          </m:e>
                                          <m:e>
                                            <m:m>
                                              <m:mPr>
                                                <m:mcs>
                                                  <m:mc>
                                                    <m:mcPr>
                                                      <m:count m:val="1"/>
                                                      <m:mcJc m:val="center"/>
                                                    </m:mcPr>
                                                  </m:mc>
                                                </m:mcs>
                                                <m:ctrlPr>
                                                  <a:rPr lang="fr-FR" sz="1000" i="1">
                                                    <a:latin typeface="Cambria Math" panose="02040503050406030204" pitchFamily="18" charset="0"/>
                                                  </a:rPr>
                                                </m:ctrlPr>
                                              </m:mPr>
                                              <m:mr>
                                                <m:e>
                                                  <m:m>
                                                    <m:mPr>
                                                      <m:mcs>
                                                        <m:mc>
                                                          <m:mcPr>
                                                            <m:count m:val="1"/>
                                                            <m:mcJc m:val="center"/>
                                                          </m:mcPr>
                                                        </m:mc>
                                                      </m:mcs>
                                                      <m:ctrlPr>
                                                        <a:rPr lang="fr-FR" sz="1000" i="1">
                                                          <a:latin typeface="Cambria Math" panose="02040503050406030204" pitchFamily="18" charset="0"/>
                                                        </a:rPr>
                                                      </m:ctrlPr>
                                                    </m:mPr>
                                                    <m:mr>
                                                      <m:e>
                                                        <m:r>
                                                          <a:rPr lang="fr-FR" sz="1000" i="1">
                                                            <a:latin typeface="Cambria Math" panose="02040503050406030204" pitchFamily="18" charset="0"/>
                                                          </a:rPr>
                                                          <m:t>133</m:t>
                                                        </m:r>
                                                      </m:e>
                                                    </m:mr>
                                                    <m:mr>
                                                      <m:e>
                                                        <m:r>
                                                          <a:rPr lang="fr-FR" sz="1000" i="1">
                                                            <a:latin typeface="Cambria Math" panose="02040503050406030204" pitchFamily="18" charset="0"/>
                                                          </a:rPr>
                                                          <m:t>133</m:t>
                                                        </m:r>
                                                      </m:e>
                                                    </m:mr>
                                                    <m:mr>
                                                      <m:e>
                                                        <m:r>
                                                          <m:rPr>
                                                            <m:brk m:alnAt="7"/>
                                                          </m:rPr>
                                                          <a:rPr lang="fr-FR" sz="1000" i="1">
                                                            <a:latin typeface="Cambria Math" panose="02040503050406030204" pitchFamily="18" charset="0"/>
                                                          </a:rPr>
                                                          <m:t>2</m:t>
                                                        </m:r>
                                                        <m:r>
                                                          <a:rPr lang="fr-FR" sz="1000" i="1">
                                                            <a:latin typeface="Cambria Math" panose="02040503050406030204" pitchFamily="18" charset="0"/>
                                                          </a:rPr>
                                                          <m:t>07</m:t>
                                                        </m:r>
                                                      </m:e>
                                                    </m:mr>
                                                  </m:m>
                                                </m:e>
                                              </m:mr>
                                              <m:mr>
                                                <m:e>
                                                  <m:m>
                                                    <m:mPr>
                                                      <m:mcs>
                                                        <m:mc>
                                                          <m:mcPr>
                                                            <m:count m:val="1"/>
                                                            <m:mcJc m:val="center"/>
                                                          </m:mcPr>
                                                        </m:mc>
                                                      </m:mcs>
                                                      <m:ctrlPr>
                                                        <a:rPr lang="fr-FR" sz="1000" i="1">
                                                          <a:latin typeface="Cambria Math" panose="02040503050406030204" pitchFamily="18" charset="0"/>
                                                        </a:rPr>
                                                      </m:ctrlPr>
                                                    </m:mPr>
                                                    <m:mr>
                                                      <m:e>
                                                        <m:r>
                                                          <m:rPr>
                                                            <m:brk m:alnAt="7"/>
                                                          </m:rPr>
                                                          <a:rPr lang="fr-FR" sz="1000" i="1">
                                                            <a:latin typeface="Cambria Math" panose="02040503050406030204" pitchFamily="18" charset="0"/>
                                                          </a:rPr>
                                                          <m:t>0</m:t>
                                                        </m:r>
                                                      </m:e>
                                                    </m:mr>
                                                    <m:mr>
                                                      <m:e>
                                                        <m:r>
                                                          <a:rPr lang="fr-FR" sz="1000" i="1">
                                                            <a:latin typeface="Cambria Math" panose="02040503050406030204" pitchFamily="18" charset="0"/>
                                                          </a:rPr>
                                                          <m:t>0</m:t>
                                                        </m:r>
                                                      </m:e>
                                                    </m:mr>
                                                    <m:mr>
                                                      <m:e>
                                                        <m:r>
                                                          <a:rPr lang="fr-FR" sz="1000" i="1">
                                                            <a:latin typeface="Cambria Math" panose="02040503050406030204" pitchFamily="18" charset="0"/>
                                                          </a:rPr>
                                                          <m:t>0</m:t>
                                                        </m:r>
                                                      </m:e>
                                                    </m:mr>
                                                  </m:m>
                                                </m:e>
                                              </m:mr>
                                            </m:m>
                                          </m:e>
                                        </m:mr>
                                      </m:m>
                                    </m:e>
                                    <m:e>
                                      <m:m>
                                        <m:mPr>
                                          <m:mcs>
                                            <m:mc>
                                              <m:mcPr>
                                                <m:count m:val="3"/>
                                                <m:mcJc m:val="center"/>
                                              </m:mcPr>
                                            </m:mc>
                                          </m:mcs>
                                          <m:ctrlPr>
                                            <a:rPr lang="fr-FR" sz="1000" i="1">
                                              <a:latin typeface="Cambria Math" panose="02040503050406030204" pitchFamily="18" charset="0"/>
                                            </a:rPr>
                                          </m:ctrlPr>
                                        </m:mPr>
                                        <m:mr>
                                          <m:e>
                                            <m:m>
                                              <m:mPr>
                                                <m:mcs>
                                                  <m:mc>
                                                    <m:mcPr>
                                                      <m:count m:val="1"/>
                                                      <m:mcJc m:val="center"/>
                                                    </m:mcPr>
                                                  </m:mc>
                                                </m:mcs>
                                                <m:ctrlPr>
                                                  <a:rPr lang="fr-FR" sz="1000" i="1">
                                                    <a:latin typeface="Cambria Math" panose="02040503050406030204" pitchFamily="18" charset="0"/>
                                                  </a:rPr>
                                                </m:ctrlPr>
                                              </m:mPr>
                                              <m:mr>
                                                <m:e>
                                                  <m:m>
                                                    <m:mPr>
                                                      <m:mcs>
                                                        <m:mc>
                                                          <m:mcPr>
                                                            <m:count m:val="1"/>
                                                            <m:mcJc m:val="center"/>
                                                          </m:mcPr>
                                                        </m:mc>
                                                      </m:mcs>
                                                      <m:ctrlPr>
                                                        <a:rPr lang="fr-FR" sz="1000" i="1">
                                                          <a:latin typeface="Cambria Math" panose="02040503050406030204" pitchFamily="18" charset="0"/>
                                                        </a:rPr>
                                                      </m:ctrlPr>
                                                    </m:mPr>
                                                    <m:mr>
                                                      <m:e>
                                                        <m:r>
                                                          <a:rPr lang="fr-FR" sz="1000" i="1">
                                                            <a:latin typeface="Cambria Math" panose="02040503050406030204" pitchFamily="18" charset="0"/>
                                                          </a:rPr>
                                                          <m:t>0</m:t>
                                                        </m:r>
                                                      </m:e>
                                                    </m:mr>
                                                    <m:mr>
                                                      <m:e>
                                                        <m:r>
                                                          <a:rPr lang="fr-FR" sz="1000" i="1">
                                                            <a:latin typeface="Cambria Math" panose="02040503050406030204" pitchFamily="18" charset="0"/>
                                                          </a:rPr>
                                                          <m:t>0</m:t>
                                                        </m:r>
                                                      </m:e>
                                                    </m:mr>
                                                    <m:mr>
                                                      <m:e>
                                                        <m:r>
                                                          <a:rPr lang="fr-FR" sz="1000" i="1">
                                                            <a:latin typeface="Cambria Math" panose="02040503050406030204" pitchFamily="18" charset="0"/>
                                                          </a:rPr>
                                                          <m:t>0</m:t>
                                                        </m:r>
                                                      </m:e>
                                                    </m:mr>
                                                  </m:m>
                                                </m:e>
                                              </m:mr>
                                              <m:mr>
                                                <m:e>
                                                  <m:m>
                                                    <m:mPr>
                                                      <m:mcs>
                                                        <m:mc>
                                                          <m:mcPr>
                                                            <m:count m:val="1"/>
                                                            <m:mcJc m:val="center"/>
                                                          </m:mcPr>
                                                        </m:mc>
                                                      </m:mcs>
                                                      <m:ctrlPr>
                                                        <a:rPr lang="fr-FR" sz="1000" i="1">
                                                          <a:latin typeface="Cambria Math" panose="02040503050406030204" pitchFamily="18" charset="0"/>
                                                        </a:rPr>
                                                      </m:ctrlPr>
                                                    </m:mPr>
                                                    <m:mr>
                                                      <m:e>
                                                        <m:r>
                                                          <a:rPr lang="fr-FR" sz="1000" i="1">
                                                            <a:latin typeface="Cambria Math" panose="02040503050406030204" pitchFamily="18" charset="0"/>
                                                          </a:rPr>
                                                          <m:t>117</m:t>
                                                        </m:r>
                                                      </m:e>
                                                    </m:mr>
                                                    <m:mr>
                                                      <m:e>
                                                        <m:r>
                                                          <a:rPr lang="fr-FR" sz="1000" i="1">
                                                            <a:latin typeface="Cambria Math" panose="02040503050406030204" pitchFamily="18" charset="0"/>
                                                          </a:rPr>
                                                          <m:t>0</m:t>
                                                        </m:r>
                                                      </m:e>
                                                    </m:mr>
                                                    <m:mr>
                                                      <m:e>
                                                        <m:r>
                                                          <a:rPr lang="fr-FR" sz="1000" i="1">
                                                            <a:latin typeface="Cambria Math" panose="02040503050406030204" pitchFamily="18" charset="0"/>
                                                          </a:rPr>
                                                          <m:t>0</m:t>
                                                        </m:r>
                                                      </m:e>
                                                    </m:mr>
                                                  </m:m>
                                                </m:e>
                                              </m:mr>
                                            </m:m>
                                          </m:e>
                                          <m:e>
                                            <m:m>
                                              <m:mPr>
                                                <m:mcs>
                                                  <m:mc>
                                                    <m:mcPr>
                                                      <m:count m:val="1"/>
                                                      <m:mcJc m:val="center"/>
                                                    </m:mcPr>
                                                  </m:mc>
                                                </m:mcs>
                                                <m:ctrlPr>
                                                  <a:rPr lang="fr-FR" sz="1000" i="1">
                                                    <a:latin typeface="Cambria Math" panose="02040503050406030204" pitchFamily="18" charset="0"/>
                                                  </a:rPr>
                                                </m:ctrlPr>
                                              </m:mPr>
                                              <m:mr>
                                                <m:e>
                                                  <m:m>
                                                    <m:mPr>
                                                      <m:mcs>
                                                        <m:mc>
                                                          <m:mcPr>
                                                            <m:count m:val="1"/>
                                                            <m:mcJc m:val="center"/>
                                                          </m:mcPr>
                                                        </m:mc>
                                                      </m:mcs>
                                                      <m:ctrlPr>
                                                        <a:rPr lang="fr-FR" sz="1000" i="1">
                                                          <a:latin typeface="Cambria Math" panose="02040503050406030204" pitchFamily="18" charset="0"/>
                                                        </a:rPr>
                                                      </m:ctrlPr>
                                                    </m:mPr>
                                                    <m:mr>
                                                      <m:e>
                                                        <m:r>
                                                          <a:rPr lang="fr-FR" sz="1000" i="1">
                                                            <a:latin typeface="Cambria Math" panose="02040503050406030204" pitchFamily="18" charset="0"/>
                                                          </a:rPr>
                                                          <m:t>0</m:t>
                                                        </m:r>
                                                      </m:e>
                                                    </m:mr>
                                                    <m:mr>
                                                      <m:e>
                                                        <m:r>
                                                          <a:rPr lang="fr-FR" sz="1000" i="1">
                                                            <a:latin typeface="Cambria Math" panose="02040503050406030204" pitchFamily="18" charset="0"/>
                                                          </a:rPr>
                                                          <m:t>0</m:t>
                                                        </m:r>
                                                      </m:e>
                                                    </m:mr>
                                                    <m:mr>
                                                      <m:e>
                                                        <m:r>
                                                          <a:rPr lang="fr-FR" sz="1000" i="1">
                                                            <a:latin typeface="Cambria Math" panose="02040503050406030204" pitchFamily="18" charset="0"/>
                                                          </a:rPr>
                                                          <m:t>0</m:t>
                                                        </m:r>
                                                      </m:e>
                                                    </m:mr>
                                                  </m:m>
                                                </m:e>
                                              </m:mr>
                                              <m:mr>
                                                <m:e>
                                                  <m:m>
                                                    <m:mPr>
                                                      <m:mcs>
                                                        <m:mc>
                                                          <m:mcPr>
                                                            <m:count m:val="1"/>
                                                            <m:mcJc m:val="center"/>
                                                          </m:mcPr>
                                                        </m:mc>
                                                      </m:mcs>
                                                      <m:ctrlPr>
                                                        <a:rPr lang="fr-FR" sz="1000" i="1">
                                                          <a:latin typeface="Cambria Math" panose="02040503050406030204" pitchFamily="18" charset="0"/>
                                                        </a:rPr>
                                                      </m:ctrlPr>
                                                    </m:mPr>
                                                    <m:mr>
                                                      <m:e>
                                                        <m:r>
                                                          <a:rPr lang="fr-FR" sz="1000" i="1">
                                                            <a:latin typeface="Cambria Math" panose="02040503050406030204" pitchFamily="18" charset="0"/>
                                                          </a:rPr>
                                                          <m:t>0</m:t>
                                                        </m:r>
                                                      </m:e>
                                                    </m:mr>
                                                    <m:mr>
                                                      <m:e>
                                                        <m:r>
                                                          <a:rPr lang="fr-FR" sz="1000" i="1">
                                                            <a:latin typeface="Cambria Math" panose="02040503050406030204" pitchFamily="18" charset="0"/>
                                                          </a:rPr>
                                                          <m:t>117</m:t>
                                                        </m:r>
                                                      </m:e>
                                                    </m:mr>
                                                    <m:mr>
                                                      <m:e>
                                                        <m:r>
                                                          <a:rPr lang="fr-FR" sz="1000" i="1">
                                                            <a:latin typeface="Cambria Math" panose="02040503050406030204" pitchFamily="18" charset="0"/>
                                                          </a:rPr>
                                                          <m:t>0</m:t>
                                                        </m:r>
                                                      </m:e>
                                                    </m:mr>
                                                  </m:m>
                                                </m:e>
                                              </m:mr>
                                            </m:m>
                                          </m:e>
                                          <m:e>
                                            <m:m>
                                              <m:mPr>
                                                <m:mcs>
                                                  <m:mc>
                                                    <m:mcPr>
                                                      <m:count m:val="1"/>
                                                      <m:mcJc m:val="center"/>
                                                    </m:mcPr>
                                                  </m:mc>
                                                </m:mcs>
                                                <m:ctrlPr>
                                                  <a:rPr lang="fr-FR" sz="1000" i="1">
                                                    <a:latin typeface="Cambria Math" panose="02040503050406030204" pitchFamily="18" charset="0"/>
                                                  </a:rPr>
                                                </m:ctrlPr>
                                              </m:mPr>
                                              <m:mr>
                                                <m:e>
                                                  <m:m>
                                                    <m:mPr>
                                                      <m:mcs>
                                                        <m:mc>
                                                          <m:mcPr>
                                                            <m:count m:val="1"/>
                                                            <m:mcJc m:val="center"/>
                                                          </m:mcPr>
                                                        </m:mc>
                                                      </m:mcs>
                                                      <m:ctrlPr>
                                                        <a:rPr lang="fr-FR" sz="1000" i="1">
                                                          <a:latin typeface="Cambria Math" panose="02040503050406030204" pitchFamily="18" charset="0"/>
                                                        </a:rPr>
                                                      </m:ctrlPr>
                                                    </m:mPr>
                                                    <m:mr>
                                                      <m:e>
                                                        <m:r>
                                                          <a:rPr lang="fr-FR" sz="1000" i="1">
                                                            <a:latin typeface="Cambria Math" panose="02040503050406030204" pitchFamily="18" charset="0"/>
                                                          </a:rPr>
                                                          <m:t>0</m:t>
                                                        </m:r>
                                                      </m:e>
                                                    </m:mr>
                                                    <m:mr>
                                                      <m:e>
                                                        <m:r>
                                                          <a:rPr lang="fr-FR" sz="1000" i="1">
                                                            <a:latin typeface="Cambria Math" panose="02040503050406030204" pitchFamily="18" charset="0"/>
                                                          </a:rPr>
                                                          <m:t>0</m:t>
                                                        </m:r>
                                                      </m:e>
                                                    </m:mr>
                                                    <m:mr>
                                                      <m:e>
                                                        <m:r>
                                                          <a:rPr lang="fr-FR" sz="1000" i="1">
                                                            <a:latin typeface="Cambria Math" panose="02040503050406030204" pitchFamily="18" charset="0"/>
                                                          </a:rPr>
                                                          <m:t>0</m:t>
                                                        </m:r>
                                                      </m:e>
                                                    </m:mr>
                                                  </m:m>
                                                </m:e>
                                              </m:mr>
                                              <m:mr>
                                                <m:e>
                                                  <m:m>
                                                    <m:mPr>
                                                      <m:mcs>
                                                        <m:mc>
                                                          <m:mcPr>
                                                            <m:count m:val="1"/>
                                                            <m:mcJc m:val="center"/>
                                                          </m:mcPr>
                                                        </m:mc>
                                                      </m:mcs>
                                                      <m:ctrlPr>
                                                        <a:rPr lang="fr-FR" sz="1000" i="1">
                                                          <a:latin typeface="Cambria Math" panose="02040503050406030204" pitchFamily="18" charset="0"/>
                                                        </a:rPr>
                                                      </m:ctrlPr>
                                                    </m:mPr>
                                                    <m:mr>
                                                      <m:e>
                                                        <m:r>
                                                          <a:rPr lang="fr-FR" sz="1000" i="1">
                                                            <a:latin typeface="Cambria Math" panose="02040503050406030204" pitchFamily="18" charset="0"/>
                                                          </a:rPr>
                                                          <m:t>0</m:t>
                                                        </m:r>
                                                      </m:e>
                                                    </m:mr>
                                                    <m:mr>
                                                      <m:e>
                                                        <m:r>
                                                          <a:rPr lang="fr-FR" sz="1000" i="1">
                                                            <a:latin typeface="Cambria Math" panose="02040503050406030204" pitchFamily="18" charset="0"/>
                                                          </a:rPr>
                                                          <m:t>0</m:t>
                                                        </m:r>
                                                      </m:e>
                                                    </m:mr>
                                                    <m:mr>
                                                      <m:e>
                                                        <m:r>
                                                          <a:rPr lang="fr-FR" sz="1000" i="1">
                                                            <a:latin typeface="Cambria Math" panose="02040503050406030204" pitchFamily="18" charset="0"/>
                                                          </a:rPr>
                                                          <m:t>117</m:t>
                                                        </m:r>
                                                      </m:e>
                                                    </m:mr>
                                                  </m:m>
                                                </m:e>
                                              </m:mr>
                                            </m:m>
                                          </m:e>
                                        </m:mr>
                                      </m:m>
                                    </m:e>
                                  </m:mr>
                                </m:m>
                              </m:e>
                            </m:d>
                          </m:oMath>
                        </m:oMathPara>
                      </a14:m>
                      <a:endParaRPr lang="fr-FR" sz="1400" dirty="0"/>
                    </a:p>
                  </p:txBody>
                </p:sp>
              </mc:Choice>
              <mc:Fallback xmlns="">
                <p:sp>
                  <p:nvSpPr>
                    <p:cNvPr id="30" name="ZoneTexte 29"/>
                    <p:cNvSpPr txBox="1">
                      <a:spLocks noRot="1" noChangeAspect="1" noMove="1" noResize="1" noEditPoints="1" noAdjustHandles="1" noChangeArrowheads="1" noChangeShapeType="1" noTextEdit="1"/>
                    </p:cNvSpPr>
                    <p:nvPr/>
                  </p:nvSpPr>
                  <p:spPr>
                    <a:xfrm>
                      <a:off x="533266" y="3443261"/>
                      <a:ext cx="2035814" cy="836063"/>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ZoneTexte 31"/>
                    <p:cNvSpPr txBox="1"/>
                    <p:nvPr/>
                  </p:nvSpPr>
                  <p:spPr>
                    <a:xfrm>
                      <a:off x="3311062" y="3443261"/>
                      <a:ext cx="1965282" cy="8360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fr-FR" sz="1000" i="1" smtClean="0">
                                    <a:latin typeface="Cambria Math" panose="02040503050406030204" pitchFamily="18" charset="0"/>
                                  </a:rPr>
                                </m:ctrlPr>
                              </m:dPr>
                              <m:e>
                                <m:m>
                                  <m:mPr>
                                    <m:mcs>
                                      <m:mc>
                                        <m:mcPr>
                                          <m:count m:val="2"/>
                                          <m:mcJc m:val="center"/>
                                        </m:mcPr>
                                      </m:mc>
                                    </m:mcs>
                                    <m:ctrlPr>
                                      <a:rPr lang="fr-FR" sz="1000" i="1">
                                        <a:latin typeface="Cambria Math" panose="02040503050406030204" pitchFamily="18" charset="0"/>
                                      </a:rPr>
                                    </m:ctrlPr>
                                  </m:mPr>
                                  <m:mr>
                                    <m:e>
                                      <m:m>
                                        <m:mPr>
                                          <m:mcs>
                                            <m:mc>
                                              <m:mcPr>
                                                <m:count m:val="3"/>
                                                <m:mcJc m:val="center"/>
                                              </m:mcPr>
                                            </m:mc>
                                          </m:mcs>
                                          <m:ctrlPr>
                                            <a:rPr lang="fr-FR" sz="1000" i="1">
                                              <a:latin typeface="Cambria Math" panose="02040503050406030204" pitchFamily="18" charset="0"/>
                                            </a:rPr>
                                          </m:ctrlPr>
                                        </m:mPr>
                                        <m:mr>
                                          <m:e>
                                            <m:m>
                                              <m:mPr>
                                                <m:mcs>
                                                  <m:mc>
                                                    <m:mcPr>
                                                      <m:count m:val="1"/>
                                                      <m:mcJc m:val="center"/>
                                                    </m:mcPr>
                                                  </m:mc>
                                                </m:mcs>
                                                <m:ctrlPr>
                                                  <a:rPr lang="fr-FR" sz="1000" i="1">
                                                    <a:latin typeface="Cambria Math" panose="02040503050406030204" pitchFamily="18" charset="0"/>
                                                  </a:rPr>
                                                </m:ctrlPr>
                                              </m:mPr>
                                              <m:mr>
                                                <m:e>
                                                  <m:m>
                                                    <m:mPr>
                                                      <m:mcs>
                                                        <m:mc>
                                                          <m:mcPr>
                                                            <m:count m:val="1"/>
                                                            <m:mcJc m:val="center"/>
                                                          </m:mcPr>
                                                        </m:mc>
                                                      </m:mcs>
                                                      <m:ctrlPr>
                                                        <a:rPr lang="fr-FR" sz="1000" i="1">
                                                          <a:latin typeface="Cambria Math" panose="02040503050406030204" pitchFamily="18" charset="0"/>
                                                        </a:rPr>
                                                      </m:ctrlPr>
                                                    </m:mPr>
                                                    <m:mr>
                                                      <m:e>
                                                        <m:r>
                                                          <m:rPr>
                                                            <m:brk m:alnAt="7"/>
                                                          </m:rPr>
                                                          <a:rPr lang="fr-FR" sz="1000" i="1">
                                                            <a:latin typeface="Cambria Math" panose="02040503050406030204" pitchFamily="18" charset="0"/>
                                                          </a:rPr>
                                                          <m:t>2</m:t>
                                                        </m:r>
                                                        <m:r>
                                                          <a:rPr lang="fr-FR" sz="1000" i="1">
                                                            <a:latin typeface="Cambria Math" panose="02040503050406030204" pitchFamily="18" charset="0"/>
                                                          </a:rPr>
                                                          <m:t>07</m:t>
                                                        </m:r>
                                                      </m:e>
                                                    </m:mr>
                                                    <m:mr>
                                                      <m:e>
                                                        <m:r>
                                                          <a:rPr lang="fr-FR" sz="1000" i="1">
                                                            <a:latin typeface="Cambria Math" panose="02040503050406030204" pitchFamily="18" charset="0"/>
                                                          </a:rPr>
                                                          <m:t>133</m:t>
                                                        </m:r>
                                                      </m:e>
                                                    </m:mr>
                                                    <m:mr>
                                                      <m:e>
                                                        <m:r>
                                                          <a:rPr lang="fr-FR" sz="1000" i="1">
                                                            <a:latin typeface="Cambria Math" panose="02040503050406030204" pitchFamily="18" charset="0"/>
                                                          </a:rPr>
                                                          <m:t>133</m:t>
                                                        </m:r>
                                                      </m:e>
                                                    </m:mr>
                                                  </m:m>
                                                </m:e>
                                              </m:mr>
                                              <m:mr>
                                                <m:e>
                                                  <m:m>
                                                    <m:mPr>
                                                      <m:mcs>
                                                        <m:mc>
                                                          <m:mcPr>
                                                            <m:count m:val="1"/>
                                                            <m:mcJc m:val="center"/>
                                                          </m:mcPr>
                                                        </m:mc>
                                                      </m:mcs>
                                                      <m:ctrlPr>
                                                        <a:rPr lang="fr-FR" sz="1000" i="1">
                                                          <a:latin typeface="Cambria Math" panose="02040503050406030204" pitchFamily="18" charset="0"/>
                                                        </a:rPr>
                                                      </m:ctrlPr>
                                                    </m:mPr>
                                                    <m:mr>
                                                      <m:e>
                                                        <m:r>
                                                          <m:rPr>
                                                            <m:brk m:alnAt="7"/>
                                                          </m:rPr>
                                                          <a:rPr lang="fr-FR" sz="1000" i="1">
                                                            <a:latin typeface="Cambria Math" panose="02040503050406030204" pitchFamily="18" charset="0"/>
                                                          </a:rPr>
                                                          <m:t>0</m:t>
                                                        </m:r>
                                                      </m:e>
                                                    </m:mr>
                                                    <m:mr>
                                                      <m:e>
                                                        <m:r>
                                                          <a:rPr lang="fr-FR" sz="1000" i="1">
                                                            <a:latin typeface="Cambria Math" panose="02040503050406030204" pitchFamily="18" charset="0"/>
                                                          </a:rPr>
                                                          <m:t>0</m:t>
                                                        </m:r>
                                                      </m:e>
                                                    </m:mr>
                                                    <m:mr>
                                                      <m:e>
                                                        <m:r>
                                                          <a:rPr lang="fr-FR" sz="1000" i="1">
                                                            <a:latin typeface="Cambria Math" panose="02040503050406030204" pitchFamily="18" charset="0"/>
                                                          </a:rPr>
                                                          <m:t>0</m:t>
                                                        </m:r>
                                                      </m:e>
                                                    </m:mr>
                                                  </m:m>
                                                </m:e>
                                              </m:mr>
                                            </m:m>
                                          </m:e>
                                          <m:e>
                                            <m:m>
                                              <m:mPr>
                                                <m:mcs>
                                                  <m:mc>
                                                    <m:mcPr>
                                                      <m:count m:val="1"/>
                                                      <m:mcJc m:val="center"/>
                                                    </m:mcPr>
                                                  </m:mc>
                                                </m:mcs>
                                                <m:ctrlPr>
                                                  <a:rPr lang="fr-FR" sz="1000" i="1">
                                                    <a:latin typeface="Cambria Math" panose="02040503050406030204" pitchFamily="18" charset="0"/>
                                                  </a:rPr>
                                                </m:ctrlPr>
                                              </m:mPr>
                                              <m:mr>
                                                <m:e>
                                                  <m:m>
                                                    <m:mPr>
                                                      <m:mcs>
                                                        <m:mc>
                                                          <m:mcPr>
                                                            <m:count m:val="1"/>
                                                            <m:mcJc m:val="center"/>
                                                          </m:mcPr>
                                                        </m:mc>
                                                      </m:mcs>
                                                      <m:ctrlPr>
                                                        <a:rPr lang="fr-FR" sz="1000" i="1">
                                                          <a:latin typeface="Cambria Math" panose="02040503050406030204" pitchFamily="18" charset="0"/>
                                                        </a:rPr>
                                                      </m:ctrlPr>
                                                    </m:mPr>
                                                    <m:mr>
                                                      <m:e>
                                                        <m:r>
                                                          <a:rPr lang="fr-FR" sz="1000" i="1">
                                                            <a:latin typeface="Cambria Math" panose="02040503050406030204" pitchFamily="18" charset="0"/>
                                                          </a:rPr>
                                                          <m:t>133</m:t>
                                                        </m:r>
                                                      </m:e>
                                                    </m:mr>
                                                    <m:mr>
                                                      <m:e>
                                                        <m:r>
                                                          <a:rPr lang="fr-FR" sz="1000" b="0" i="1" smtClean="0">
                                                            <a:latin typeface="Cambria Math" panose="02040503050406030204" pitchFamily="18" charset="0"/>
                                                          </a:rPr>
                                                          <m:t>237</m:t>
                                                        </m:r>
                                                      </m:e>
                                                    </m:mr>
                                                    <m:mr>
                                                      <m:e>
                                                        <m:r>
                                                          <a:rPr lang="fr-FR" sz="1000" b="0" i="1" smtClean="0">
                                                            <a:latin typeface="Cambria Math" panose="02040503050406030204" pitchFamily="18" charset="0"/>
                                                          </a:rPr>
                                                          <m:t>103</m:t>
                                                        </m:r>
                                                      </m:e>
                                                    </m:mr>
                                                  </m:m>
                                                </m:e>
                                              </m:mr>
                                              <m:mr>
                                                <m:e>
                                                  <m:m>
                                                    <m:mPr>
                                                      <m:mcs>
                                                        <m:mc>
                                                          <m:mcPr>
                                                            <m:count m:val="1"/>
                                                            <m:mcJc m:val="center"/>
                                                          </m:mcPr>
                                                        </m:mc>
                                                      </m:mcs>
                                                      <m:ctrlPr>
                                                        <a:rPr lang="fr-FR" sz="1000" i="1">
                                                          <a:latin typeface="Cambria Math" panose="02040503050406030204" pitchFamily="18" charset="0"/>
                                                        </a:rPr>
                                                      </m:ctrlPr>
                                                    </m:mPr>
                                                    <m:mr>
                                                      <m:e>
                                                        <m:r>
                                                          <m:rPr>
                                                            <m:brk m:alnAt="7"/>
                                                          </m:rPr>
                                                          <a:rPr lang="fr-FR" sz="1000" i="1">
                                                            <a:latin typeface="Cambria Math" panose="02040503050406030204" pitchFamily="18" charset="0"/>
                                                          </a:rPr>
                                                          <m:t>0</m:t>
                                                        </m:r>
                                                      </m:e>
                                                    </m:mr>
                                                    <m:mr>
                                                      <m:e>
                                                        <m:r>
                                                          <a:rPr lang="fr-FR" sz="1000" i="1">
                                                            <a:latin typeface="Cambria Math" panose="02040503050406030204" pitchFamily="18" charset="0"/>
                                                          </a:rPr>
                                                          <m:t>0</m:t>
                                                        </m:r>
                                                      </m:e>
                                                    </m:mr>
                                                    <m:mr>
                                                      <m:e>
                                                        <m:r>
                                                          <a:rPr lang="fr-FR" sz="1000" i="1">
                                                            <a:latin typeface="Cambria Math" panose="02040503050406030204" pitchFamily="18" charset="0"/>
                                                          </a:rPr>
                                                          <m:t>0</m:t>
                                                        </m:r>
                                                      </m:e>
                                                    </m:mr>
                                                  </m:m>
                                                </m:e>
                                              </m:mr>
                                            </m:m>
                                          </m:e>
                                          <m:e>
                                            <m:m>
                                              <m:mPr>
                                                <m:mcs>
                                                  <m:mc>
                                                    <m:mcPr>
                                                      <m:count m:val="1"/>
                                                      <m:mcJc m:val="center"/>
                                                    </m:mcPr>
                                                  </m:mc>
                                                </m:mcs>
                                                <m:ctrlPr>
                                                  <a:rPr lang="fr-FR" sz="1000" i="1">
                                                    <a:latin typeface="Cambria Math" panose="02040503050406030204" pitchFamily="18" charset="0"/>
                                                  </a:rPr>
                                                </m:ctrlPr>
                                              </m:mPr>
                                              <m:mr>
                                                <m:e>
                                                  <m:m>
                                                    <m:mPr>
                                                      <m:mcs>
                                                        <m:mc>
                                                          <m:mcPr>
                                                            <m:count m:val="1"/>
                                                            <m:mcJc m:val="center"/>
                                                          </m:mcPr>
                                                        </m:mc>
                                                      </m:mcs>
                                                      <m:ctrlPr>
                                                        <a:rPr lang="fr-FR" sz="1000" i="1">
                                                          <a:latin typeface="Cambria Math" panose="02040503050406030204" pitchFamily="18" charset="0"/>
                                                        </a:rPr>
                                                      </m:ctrlPr>
                                                    </m:mPr>
                                                    <m:mr>
                                                      <m:e>
                                                        <m:r>
                                                          <a:rPr lang="fr-FR" sz="1000" i="1">
                                                            <a:latin typeface="Cambria Math" panose="02040503050406030204" pitchFamily="18" charset="0"/>
                                                          </a:rPr>
                                                          <m:t>133</m:t>
                                                        </m:r>
                                                      </m:e>
                                                    </m:mr>
                                                    <m:mr>
                                                      <m:e>
                                                        <m:r>
                                                          <a:rPr lang="fr-FR" sz="1000" b="0" i="1" smtClean="0">
                                                            <a:latin typeface="Cambria Math" panose="02040503050406030204" pitchFamily="18" charset="0"/>
                                                          </a:rPr>
                                                          <m:t>103</m:t>
                                                        </m:r>
                                                      </m:e>
                                                    </m:mr>
                                                    <m:mr>
                                                      <m:e>
                                                        <m:r>
                                                          <a:rPr lang="fr-FR" sz="1000" b="0" i="1" smtClean="0">
                                                            <a:latin typeface="Cambria Math" panose="02040503050406030204" pitchFamily="18" charset="0"/>
                                                          </a:rPr>
                                                          <m:t>237</m:t>
                                                        </m:r>
                                                      </m:e>
                                                    </m:mr>
                                                  </m:m>
                                                </m:e>
                                              </m:mr>
                                              <m:mr>
                                                <m:e>
                                                  <m:m>
                                                    <m:mPr>
                                                      <m:mcs>
                                                        <m:mc>
                                                          <m:mcPr>
                                                            <m:count m:val="1"/>
                                                            <m:mcJc m:val="center"/>
                                                          </m:mcPr>
                                                        </m:mc>
                                                      </m:mcs>
                                                      <m:ctrlPr>
                                                        <a:rPr lang="fr-FR" sz="1000" i="1">
                                                          <a:latin typeface="Cambria Math" panose="02040503050406030204" pitchFamily="18" charset="0"/>
                                                        </a:rPr>
                                                      </m:ctrlPr>
                                                    </m:mPr>
                                                    <m:mr>
                                                      <m:e>
                                                        <m:r>
                                                          <m:rPr>
                                                            <m:brk m:alnAt="7"/>
                                                          </m:rPr>
                                                          <a:rPr lang="fr-FR" sz="1000" i="1">
                                                            <a:latin typeface="Cambria Math" panose="02040503050406030204" pitchFamily="18" charset="0"/>
                                                          </a:rPr>
                                                          <m:t>0</m:t>
                                                        </m:r>
                                                      </m:e>
                                                    </m:mr>
                                                    <m:mr>
                                                      <m:e>
                                                        <m:r>
                                                          <a:rPr lang="fr-FR" sz="1000" i="1">
                                                            <a:latin typeface="Cambria Math" panose="02040503050406030204" pitchFamily="18" charset="0"/>
                                                          </a:rPr>
                                                          <m:t>0</m:t>
                                                        </m:r>
                                                      </m:e>
                                                    </m:mr>
                                                    <m:mr>
                                                      <m:e>
                                                        <m:r>
                                                          <a:rPr lang="fr-FR" sz="1000" i="1">
                                                            <a:latin typeface="Cambria Math" panose="02040503050406030204" pitchFamily="18" charset="0"/>
                                                          </a:rPr>
                                                          <m:t>0</m:t>
                                                        </m:r>
                                                      </m:e>
                                                    </m:mr>
                                                  </m:m>
                                                </m:e>
                                              </m:mr>
                                            </m:m>
                                          </m:e>
                                        </m:mr>
                                      </m:m>
                                    </m:e>
                                    <m:e>
                                      <m:m>
                                        <m:mPr>
                                          <m:mcs>
                                            <m:mc>
                                              <m:mcPr>
                                                <m:count m:val="3"/>
                                                <m:mcJc m:val="center"/>
                                              </m:mcPr>
                                            </m:mc>
                                          </m:mcs>
                                          <m:ctrlPr>
                                            <a:rPr lang="fr-FR" sz="1000" i="1">
                                              <a:latin typeface="Cambria Math" panose="02040503050406030204" pitchFamily="18" charset="0"/>
                                            </a:rPr>
                                          </m:ctrlPr>
                                        </m:mPr>
                                        <m:mr>
                                          <m:e>
                                            <m:m>
                                              <m:mPr>
                                                <m:mcs>
                                                  <m:mc>
                                                    <m:mcPr>
                                                      <m:count m:val="1"/>
                                                      <m:mcJc m:val="center"/>
                                                    </m:mcPr>
                                                  </m:mc>
                                                </m:mcs>
                                                <m:ctrlPr>
                                                  <a:rPr lang="fr-FR" sz="1000" i="1">
                                                    <a:latin typeface="Cambria Math" panose="02040503050406030204" pitchFamily="18" charset="0"/>
                                                  </a:rPr>
                                                </m:ctrlPr>
                                              </m:mPr>
                                              <m:mr>
                                                <m:e>
                                                  <m:m>
                                                    <m:mPr>
                                                      <m:mcs>
                                                        <m:mc>
                                                          <m:mcPr>
                                                            <m:count m:val="1"/>
                                                            <m:mcJc m:val="center"/>
                                                          </m:mcPr>
                                                        </m:mc>
                                                      </m:mcs>
                                                      <m:ctrlPr>
                                                        <a:rPr lang="fr-FR" sz="1000" i="1">
                                                          <a:latin typeface="Cambria Math" panose="02040503050406030204" pitchFamily="18" charset="0"/>
                                                        </a:rPr>
                                                      </m:ctrlPr>
                                                    </m:mPr>
                                                    <m:mr>
                                                      <m:e>
                                                        <m:r>
                                                          <a:rPr lang="fr-FR" sz="1000" i="1">
                                                            <a:latin typeface="Cambria Math" panose="02040503050406030204" pitchFamily="18" charset="0"/>
                                                          </a:rPr>
                                                          <m:t>0</m:t>
                                                        </m:r>
                                                      </m:e>
                                                    </m:mr>
                                                    <m:mr>
                                                      <m:e>
                                                        <m:r>
                                                          <a:rPr lang="fr-FR" sz="1000" i="1">
                                                            <a:latin typeface="Cambria Math" panose="02040503050406030204" pitchFamily="18" charset="0"/>
                                                          </a:rPr>
                                                          <m:t>0</m:t>
                                                        </m:r>
                                                      </m:e>
                                                    </m:mr>
                                                    <m:mr>
                                                      <m:e>
                                                        <m:r>
                                                          <a:rPr lang="fr-FR" sz="1000" i="1">
                                                            <a:latin typeface="Cambria Math" panose="02040503050406030204" pitchFamily="18" charset="0"/>
                                                          </a:rPr>
                                                          <m:t>0</m:t>
                                                        </m:r>
                                                      </m:e>
                                                    </m:mr>
                                                  </m:m>
                                                </m:e>
                                              </m:mr>
                                              <m:mr>
                                                <m:e>
                                                  <m:m>
                                                    <m:mPr>
                                                      <m:mcs>
                                                        <m:mc>
                                                          <m:mcPr>
                                                            <m:count m:val="1"/>
                                                            <m:mcJc m:val="center"/>
                                                          </m:mcPr>
                                                        </m:mc>
                                                      </m:mcs>
                                                      <m:ctrlPr>
                                                        <a:rPr lang="fr-FR" sz="1000" i="1">
                                                          <a:latin typeface="Cambria Math" panose="02040503050406030204" pitchFamily="18" charset="0"/>
                                                        </a:rPr>
                                                      </m:ctrlPr>
                                                    </m:mPr>
                                                    <m:mr>
                                                      <m:e>
                                                        <m:r>
                                                          <a:rPr lang="fr-FR" sz="1000" b="0" i="1" smtClean="0">
                                                            <a:latin typeface="Cambria Math" panose="02040503050406030204" pitchFamily="18" charset="0"/>
                                                          </a:rPr>
                                                          <m:t>67</m:t>
                                                        </m:r>
                                                      </m:e>
                                                    </m:mr>
                                                    <m:mr>
                                                      <m:e>
                                                        <m:r>
                                                          <a:rPr lang="fr-FR" sz="1000" i="1">
                                                            <a:latin typeface="Cambria Math" panose="02040503050406030204" pitchFamily="18" charset="0"/>
                                                          </a:rPr>
                                                          <m:t>0</m:t>
                                                        </m:r>
                                                      </m:e>
                                                    </m:mr>
                                                    <m:mr>
                                                      <m:e>
                                                        <m:r>
                                                          <a:rPr lang="fr-FR" sz="1000" i="1">
                                                            <a:latin typeface="Cambria Math" panose="02040503050406030204" pitchFamily="18" charset="0"/>
                                                          </a:rPr>
                                                          <m:t>0</m:t>
                                                        </m:r>
                                                      </m:e>
                                                    </m:mr>
                                                  </m:m>
                                                </m:e>
                                              </m:mr>
                                            </m:m>
                                          </m:e>
                                          <m:e>
                                            <m:m>
                                              <m:mPr>
                                                <m:mcs>
                                                  <m:mc>
                                                    <m:mcPr>
                                                      <m:count m:val="1"/>
                                                      <m:mcJc m:val="center"/>
                                                    </m:mcPr>
                                                  </m:mc>
                                                </m:mcs>
                                                <m:ctrlPr>
                                                  <a:rPr lang="fr-FR" sz="1000" i="1">
                                                    <a:latin typeface="Cambria Math" panose="02040503050406030204" pitchFamily="18" charset="0"/>
                                                  </a:rPr>
                                                </m:ctrlPr>
                                              </m:mPr>
                                              <m:mr>
                                                <m:e>
                                                  <m:m>
                                                    <m:mPr>
                                                      <m:mcs>
                                                        <m:mc>
                                                          <m:mcPr>
                                                            <m:count m:val="1"/>
                                                            <m:mcJc m:val="center"/>
                                                          </m:mcPr>
                                                        </m:mc>
                                                      </m:mcs>
                                                      <m:ctrlPr>
                                                        <a:rPr lang="fr-FR" sz="1000" i="1">
                                                          <a:latin typeface="Cambria Math" panose="02040503050406030204" pitchFamily="18" charset="0"/>
                                                        </a:rPr>
                                                      </m:ctrlPr>
                                                    </m:mPr>
                                                    <m:mr>
                                                      <m:e>
                                                        <m:r>
                                                          <a:rPr lang="fr-FR" sz="1000" i="1">
                                                            <a:latin typeface="Cambria Math" panose="02040503050406030204" pitchFamily="18" charset="0"/>
                                                          </a:rPr>
                                                          <m:t>0</m:t>
                                                        </m:r>
                                                      </m:e>
                                                    </m:mr>
                                                    <m:mr>
                                                      <m:e>
                                                        <m:r>
                                                          <a:rPr lang="fr-FR" sz="1000" i="1">
                                                            <a:latin typeface="Cambria Math" panose="02040503050406030204" pitchFamily="18" charset="0"/>
                                                          </a:rPr>
                                                          <m:t>0</m:t>
                                                        </m:r>
                                                      </m:e>
                                                    </m:mr>
                                                    <m:mr>
                                                      <m:e>
                                                        <m:r>
                                                          <a:rPr lang="fr-FR" sz="1000" i="1">
                                                            <a:latin typeface="Cambria Math" panose="02040503050406030204" pitchFamily="18" charset="0"/>
                                                          </a:rPr>
                                                          <m:t>0</m:t>
                                                        </m:r>
                                                      </m:e>
                                                    </m:mr>
                                                  </m:m>
                                                </m:e>
                                              </m:mr>
                                              <m:mr>
                                                <m:e>
                                                  <m:m>
                                                    <m:mPr>
                                                      <m:mcs>
                                                        <m:mc>
                                                          <m:mcPr>
                                                            <m:count m:val="1"/>
                                                            <m:mcJc m:val="center"/>
                                                          </m:mcPr>
                                                        </m:mc>
                                                      </m:mcs>
                                                      <m:ctrlPr>
                                                        <a:rPr lang="fr-FR" sz="1000" i="1">
                                                          <a:latin typeface="Cambria Math" panose="02040503050406030204" pitchFamily="18" charset="0"/>
                                                        </a:rPr>
                                                      </m:ctrlPr>
                                                    </m:mPr>
                                                    <m:mr>
                                                      <m:e>
                                                        <m:r>
                                                          <a:rPr lang="fr-FR" sz="1000" i="1">
                                                            <a:latin typeface="Cambria Math" panose="02040503050406030204" pitchFamily="18" charset="0"/>
                                                          </a:rPr>
                                                          <m:t>0</m:t>
                                                        </m:r>
                                                      </m:e>
                                                    </m:mr>
                                                    <m:mr>
                                                      <m:e>
                                                        <m:r>
                                                          <a:rPr lang="fr-FR" sz="1000" i="1">
                                                            <a:latin typeface="Cambria Math" panose="02040503050406030204" pitchFamily="18" charset="0"/>
                                                          </a:rPr>
                                                          <m:t>117</m:t>
                                                        </m:r>
                                                      </m:e>
                                                    </m:mr>
                                                    <m:mr>
                                                      <m:e>
                                                        <m:r>
                                                          <a:rPr lang="fr-FR" sz="1000" i="1">
                                                            <a:latin typeface="Cambria Math" panose="02040503050406030204" pitchFamily="18" charset="0"/>
                                                          </a:rPr>
                                                          <m:t>0</m:t>
                                                        </m:r>
                                                      </m:e>
                                                    </m:mr>
                                                  </m:m>
                                                </m:e>
                                              </m:mr>
                                            </m:m>
                                          </m:e>
                                          <m:e>
                                            <m:m>
                                              <m:mPr>
                                                <m:mcs>
                                                  <m:mc>
                                                    <m:mcPr>
                                                      <m:count m:val="1"/>
                                                      <m:mcJc m:val="center"/>
                                                    </m:mcPr>
                                                  </m:mc>
                                                </m:mcs>
                                                <m:ctrlPr>
                                                  <a:rPr lang="fr-FR" sz="1000" i="1">
                                                    <a:latin typeface="Cambria Math" panose="02040503050406030204" pitchFamily="18" charset="0"/>
                                                  </a:rPr>
                                                </m:ctrlPr>
                                              </m:mPr>
                                              <m:mr>
                                                <m:e>
                                                  <m:m>
                                                    <m:mPr>
                                                      <m:mcs>
                                                        <m:mc>
                                                          <m:mcPr>
                                                            <m:count m:val="1"/>
                                                            <m:mcJc m:val="center"/>
                                                          </m:mcPr>
                                                        </m:mc>
                                                      </m:mcs>
                                                      <m:ctrlPr>
                                                        <a:rPr lang="fr-FR" sz="1000" i="1">
                                                          <a:latin typeface="Cambria Math" panose="02040503050406030204" pitchFamily="18" charset="0"/>
                                                        </a:rPr>
                                                      </m:ctrlPr>
                                                    </m:mPr>
                                                    <m:mr>
                                                      <m:e>
                                                        <m:r>
                                                          <a:rPr lang="fr-FR" sz="1000" i="1">
                                                            <a:latin typeface="Cambria Math" panose="02040503050406030204" pitchFamily="18" charset="0"/>
                                                          </a:rPr>
                                                          <m:t>0</m:t>
                                                        </m:r>
                                                      </m:e>
                                                    </m:mr>
                                                    <m:mr>
                                                      <m:e>
                                                        <m:r>
                                                          <a:rPr lang="fr-FR" sz="1000" i="1">
                                                            <a:latin typeface="Cambria Math" panose="02040503050406030204" pitchFamily="18" charset="0"/>
                                                          </a:rPr>
                                                          <m:t>0</m:t>
                                                        </m:r>
                                                      </m:e>
                                                    </m:mr>
                                                    <m:mr>
                                                      <m:e>
                                                        <m:r>
                                                          <a:rPr lang="fr-FR" sz="1000" i="1">
                                                            <a:latin typeface="Cambria Math" panose="02040503050406030204" pitchFamily="18" charset="0"/>
                                                          </a:rPr>
                                                          <m:t>0</m:t>
                                                        </m:r>
                                                      </m:e>
                                                    </m:mr>
                                                  </m:m>
                                                </m:e>
                                              </m:mr>
                                              <m:mr>
                                                <m:e>
                                                  <m:m>
                                                    <m:mPr>
                                                      <m:mcs>
                                                        <m:mc>
                                                          <m:mcPr>
                                                            <m:count m:val="1"/>
                                                            <m:mcJc m:val="center"/>
                                                          </m:mcPr>
                                                        </m:mc>
                                                      </m:mcs>
                                                      <m:ctrlPr>
                                                        <a:rPr lang="fr-FR" sz="1000" i="1">
                                                          <a:latin typeface="Cambria Math" panose="02040503050406030204" pitchFamily="18" charset="0"/>
                                                        </a:rPr>
                                                      </m:ctrlPr>
                                                    </m:mPr>
                                                    <m:mr>
                                                      <m:e>
                                                        <m:r>
                                                          <a:rPr lang="fr-FR" sz="1000" i="1">
                                                            <a:latin typeface="Cambria Math" panose="02040503050406030204" pitchFamily="18" charset="0"/>
                                                          </a:rPr>
                                                          <m:t>0</m:t>
                                                        </m:r>
                                                      </m:e>
                                                    </m:mr>
                                                    <m:mr>
                                                      <m:e>
                                                        <m:r>
                                                          <a:rPr lang="fr-FR" sz="1000" i="1">
                                                            <a:latin typeface="Cambria Math" panose="02040503050406030204" pitchFamily="18" charset="0"/>
                                                          </a:rPr>
                                                          <m:t>0</m:t>
                                                        </m:r>
                                                      </m:e>
                                                    </m:mr>
                                                    <m:mr>
                                                      <m:e>
                                                        <m:r>
                                                          <a:rPr lang="fr-FR" sz="1000" i="1">
                                                            <a:latin typeface="Cambria Math" panose="02040503050406030204" pitchFamily="18" charset="0"/>
                                                          </a:rPr>
                                                          <m:t>117</m:t>
                                                        </m:r>
                                                      </m:e>
                                                    </m:mr>
                                                  </m:m>
                                                </m:e>
                                              </m:mr>
                                            </m:m>
                                          </m:e>
                                        </m:mr>
                                      </m:m>
                                    </m:e>
                                  </m:mr>
                                </m:m>
                              </m:e>
                            </m:d>
                          </m:oMath>
                        </m:oMathPara>
                      </a14:m>
                      <a:endParaRPr lang="fr-FR" sz="1400" dirty="0"/>
                    </a:p>
                  </p:txBody>
                </p:sp>
              </mc:Choice>
              <mc:Fallback xmlns="">
                <p:sp>
                  <p:nvSpPr>
                    <p:cNvPr id="32" name="ZoneTexte 31"/>
                    <p:cNvSpPr txBox="1">
                      <a:spLocks noRot="1" noChangeAspect="1" noMove="1" noResize="1" noEditPoints="1" noAdjustHandles="1" noChangeArrowheads="1" noChangeShapeType="1" noTextEdit="1"/>
                    </p:cNvSpPr>
                    <p:nvPr/>
                  </p:nvSpPr>
                  <p:spPr>
                    <a:xfrm>
                      <a:off x="3311062" y="3443261"/>
                      <a:ext cx="1965282" cy="836063"/>
                    </a:xfrm>
                    <a:prstGeom prst="rect">
                      <a:avLst/>
                    </a:prstGeom>
                    <a:blipFill>
                      <a:blip r:embed="rId10"/>
                      <a:stretch>
                        <a:fillRect/>
                      </a:stretch>
                    </a:blipFill>
                  </p:spPr>
                  <p:txBody>
                    <a:bodyPr/>
                    <a:lstStyle/>
                    <a:p>
                      <a:r>
                        <a:rPr lang="en-US">
                          <a:noFill/>
                        </a:rPr>
                        <a:t> </a:t>
                      </a:r>
                    </a:p>
                  </p:txBody>
                </p:sp>
              </mc:Fallback>
            </mc:AlternateContent>
            <p:sp>
              <p:nvSpPr>
                <p:cNvPr id="33" name="Rectangle 32"/>
                <p:cNvSpPr/>
                <p:nvPr/>
              </p:nvSpPr>
              <p:spPr>
                <a:xfrm>
                  <a:off x="-51936" y="4299960"/>
                  <a:ext cx="3110713" cy="307777"/>
                </a:xfrm>
                <a:prstGeom prst="rect">
                  <a:avLst/>
                </a:prstGeom>
              </p:spPr>
              <p:txBody>
                <a:bodyPr wrap="square">
                  <a:spAutoFit/>
                </a:bodyPr>
                <a:lstStyle/>
                <a:p>
                  <a:pPr algn="ctr"/>
                  <a:r>
                    <a:rPr lang="fr-FR" sz="1400" i="1" dirty="0" err="1" smtClean="0">
                      <a:latin typeface="Calibri" panose="020F0502020204030204" pitchFamily="34" charset="0"/>
                      <a:cs typeface="Calibri" panose="020F0502020204030204" pitchFamily="34" charset="0"/>
                    </a:rPr>
                    <a:t>Elastic</a:t>
                  </a:r>
                  <a:r>
                    <a:rPr lang="fr-FR" sz="1400" i="1" dirty="0" smtClean="0">
                      <a:latin typeface="Calibri" panose="020F0502020204030204" pitchFamily="34" charset="0"/>
                      <a:cs typeface="Calibri" panose="020F0502020204030204" pitchFamily="34" charset="0"/>
                    </a:rPr>
                    <a:t> constants of </a:t>
                  </a:r>
                  <a:r>
                    <a:rPr lang="fr-FR" sz="1400" i="1" dirty="0" err="1" smtClean="0">
                      <a:latin typeface="Calibri" panose="020F0502020204030204" pitchFamily="34" charset="0"/>
                      <a:cs typeface="Calibri" panose="020F0502020204030204" pitchFamily="34" charset="0"/>
                    </a:rPr>
                    <a:t>monocrystal</a:t>
                  </a:r>
                  <a:r>
                    <a:rPr lang="fr-FR" sz="1400" i="1" dirty="0" smtClean="0">
                      <a:latin typeface="Calibri" panose="020F0502020204030204" pitchFamily="34" charset="0"/>
                      <a:cs typeface="Calibri" panose="020F0502020204030204" pitchFamily="34" charset="0"/>
                    </a:rPr>
                    <a:t> (</a:t>
                  </a:r>
                  <a:r>
                    <a:rPr lang="fr-FR" sz="1400" i="1" dirty="0" err="1" smtClean="0">
                      <a:latin typeface="Calibri" panose="020F0502020204030204" pitchFamily="34" charset="0"/>
                      <a:cs typeface="Calibri" panose="020F0502020204030204" pitchFamily="34" charset="0"/>
                    </a:rPr>
                    <a:t>Gpa</a:t>
                  </a:r>
                  <a:r>
                    <a:rPr lang="fr-FR" sz="1400" i="1" dirty="0" smtClean="0">
                      <a:latin typeface="Calibri" panose="020F0502020204030204" pitchFamily="34" charset="0"/>
                      <a:cs typeface="Calibri" panose="020F0502020204030204" pitchFamily="34" charset="0"/>
                    </a:rPr>
                    <a:t>)</a:t>
                  </a:r>
                  <a:endParaRPr lang="fr-FR" sz="1400" i="1" baseline="30000" dirty="0">
                    <a:solidFill>
                      <a:srgbClr val="FF0000"/>
                    </a:solidFill>
                    <a:latin typeface="Calibri" panose="020F0502020204030204" pitchFamily="34" charset="0"/>
                    <a:cs typeface="Calibri" panose="020F0502020204030204" pitchFamily="34" charset="0"/>
                  </a:endParaRPr>
                </a:p>
              </p:txBody>
            </p:sp>
            <p:sp>
              <p:nvSpPr>
                <p:cNvPr id="34" name="Rectangle 33"/>
                <p:cNvSpPr/>
                <p:nvPr/>
              </p:nvSpPr>
              <p:spPr>
                <a:xfrm>
                  <a:off x="2941669" y="4299960"/>
                  <a:ext cx="2726447" cy="307777"/>
                </a:xfrm>
                <a:prstGeom prst="rect">
                  <a:avLst/>
                </a:prstGeom>
              </p:spPr>
              <p:txBody>
                <a:bodyPr wrap="square">
                  <a:spAutoFit/>
                </a:bodyPr>
                <a:lstStyle/>
                <a:p>
                  <a:pPr algn="ctr"/>
                  <a:r>
                    <a:rPr lang="fr-FR" sz="1400" i="1" dirty="0" err="1" smtClean="0">
                      <a:latin typeface="Calibri" panose="020F0502020204030204" pitchFamily="34" charset="0"/>
                      <a:cs typeface="Calibri" panose="020F0502020204030204" pitchFamily="34" charset="0"/>
                    </a:rPr>
                    <a:t>Anisotropic</a:t>
                  </a:r>
                  <a:r>
                    <a:rPr lang="fr-FR" sz="1400" i="1" dirty="0" smtClean="0">
                      <a:latin typeface="Calibri" panose="020F0502020204030204" pitchFamily="34" charset="0"/>
                      <a:cs typeface="Calibri" panose="020F0502020204030204" pitchFamily="34" charset="0"/>
                    </a:rPr>
                    <a:t> Hill </a:t>
                  </a:r>
                  <a:r>
                    <a:rPr lang="fr-FR" sz="1400" i="1" dirty="0" err="1" smtClean="0">
                      <a:latin typeface="Calibri" panose="020F0502020204030204" pitchFamily="34" charset="0"/>
                      <a:cs typeface="Calibri" panose="020F0502020204030204" pitchFamily="34" charset="0"/>
                    </a:rPr>
                    <a:t>average</a:t>
                  </a:r>
                  <a:r>
                    <a:rPr lang="fr-FR" sz="1400" i="1" dirty="0" smtClean="0">
                      <a:latin typeface="Calibri" panose="020F0502020204030204" pitchFamily="34" charset="0"/>
                      <a:cs typeface="Calibri" panose="020F0502020204030204" pitchFamily="34" charset="0"/>
                    </a:rPr>
                    <a:t> (</a:t>
                  </a:r>
                  <a:r>
                    <a:rPr lang="fr-FR" sz="1400" i="1" dirty="0" err="1" smtClean="0">
                      <a:latin typeface="Calibri" panose="020F0502020204030204" pitchFamily="34" charset="0"/>
                      <a:cs typeface="Calibri" panose="020F0502020204030204" pitchFamily="34" charset="0"/>
                    </a:rPr>
                    <a:t>Gpa</a:t>
                  </a:r>
                  <a:r>
                    <a:rPr lang="fr-FR" sz="1400" i="1" dirty="0" smtClean="0">
                      <a:latin typeface="Calibri" panose="020F0502020204030204" pitchFamily="34" charset="0"/>
                      <a:cs typeface="Calibri" panose="020F0502020204030204" pitchFamily="34" charset="0"/>
                    </a:rPr>
                    <a:t>)</a:t>
                  </a:r>
                  <a:endParaRPr lang="fr-FR" sz="1400" i="1" baseline="30000" dirty="0">
                    <a:solidFill>
                      <a:srgbClr val="FF0000"/>
                    </a:solidFill>
                    <a:latin typeface="Calibri" panose="020F0502020204030204" pitchFamily="34" charset="0"/>
                    <a:cs typeface="Calibri" panose="020F0502020204030204" pitchFamily="34" charset="0"/>
                  </a:endParaRPr>
                </a:p>
              </p:txBody>
            </p:sp>
            <p:sp>
              <p:nvSpPr>
                <p:cNvPr id="35" name="Flèche droite 34"/>
                <p:cNvSpPr/>
                <p:nvPr/>
              </p:nvSpPr>
              <p:spPr>
                <a:xfrm>
                  <a:off x="2739848" y="3647510"/>
                  <a:ext cx="385684" cy="368023"/>
                </a:xfrm>
                <a:prstGeom prst="rightArrow">
                  <a:avLst>
                    <a:gd name="adj1" fmla="val 50000"/>
                    <a:gd name="adj2" fmla="val 5413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smtClean="0"/>
                </a:p>
              </p:txBody>
            </p:sp>
            <p:sp>
              <p:nvSpPr>
                <p:cNvPr id="36" name="Flèche droite 35"/>
                <p:cNvSpPr/>
                <p:nvPr/>
              </p:nvSpPr>
              <p:spPr>
                <a:xfrm rot="5400000">
                  <a:off x="4112049" y="4644660"/>
                  <a:ext cx="385684" cy="368023"/>
                </a:xfrm>
                <a:prstGeom prst="rightArrow">
                  <a:avLst>
                    <a:gd name="adj1" fmla="val 50000"/>
                    <a:gd name="adj2" fmla="val 5413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smtClean="0"/>
                </a:p>
              </p:txBody>
            </p:sp>
            <p:sp>
              <p:nvSpPr>
                <p:cNvPr id="37" name="Espace réservé du contenu 1"/>
                <p:cNvSpPr txBox="1">
                  <a:spLocks/>
                </p:cNvSpPr>
                <p:nvPr/>
              </p:nvSpPr>
              <p:spPr>
                <a:xfrm>
                  <a:off x="3118238" y="5052812"/>
                  <a:ext cx="2415541" cy="624940"/>
                </a:xfrm>
                <a:prstGeom prst="rect">
                  <a:avLst/>
                </a:prstGeom>
                <a:noFill/>
                <a:ln>
                  <a:noFill/>
                </a:ln>
              </p:spPr>
              <p:style>
                <a:lnRef idx="2">
                  <a:schemeClr val="dk1"/>
                </a:lnRef>
                <a:fillRef idx="1">
                  <a:schemeClr val="lt1"/>
                </a:fillRef>
                <a:effectRef idx="0">
                  <a:schemeClr val="dk1"/>
                </a:effectRef>
                <a:fontRef idx="minor">
                  <a:schemeClr val="dk1"/>
                </a:fontRef>
              </p:style>
              <p:txBody>
                <a:bodyPr vert="horz" lIns="0" tIns="45720" rIns="0" bIns="45720" rtlCol="0">
                  <a:noAutofit/>
                </a:bodyPr>
                <a:lstStyle>
                  <a:lvl1pPr marL="0" indent="0" algn="l" defTabSz="914400" rtl="0" eaLnBrk="1" latinLnBrk="0" hangingPunct="1">
                    <a:lnSpc>
                      <a:spcPct val="100000"/>
                    </a:lnSpc>
                    <a:spcBef>
                      <a:spcPts val="1200"/>
                    </a:spcBef>
                    <a:buClr>
                      <a:schemeClr val="tx2"/>
                    </a:buClr>
                    <a:buSzPct val="90000"/>
                    <a:buFont typeface="Arial" panose="020B0604020202020204" pitchFamily="34" charset="0"/>
                    <a:buNone/>
                    <a:defRPr sz="1800" kern="1200">
                      <a:solidFill>
                        <a:schemeClr val="tx1"/>
                      </a:solidFill>
                      <a:latin typeface="+mn-lt"/>
                      <a:ea typeface="+mn-ea"/>
                      <a:cs typeface="+mn-cs"/>
                    </a:defRPr>
                  </a:lvl1pPr>
                  <a:lvl2pPr marL="266700" indent="-266700" algn="l" defTabSz="914400" rtl="0" eaLnBrk="1" latinLnBrk="0" hangingPunct="1">
                    <a:lnSpc>
                      <a:spcPct val="100000"/>
                    </a:lnSpc>
                    <a:spcBef>
                      <a:spcPts val="500"/>
                    </a:spcBef>
                    <a:buClr>
                      <a:schemeClr val="tx2"/>
                    </a:buClr>
                    <a:buSzPct val="90000"/>
                    <a:buFont typeface="Arial" panose="020B0604020202020204" pitchFamily="34" charset="0"/>
                    <a:buChar char="■"/>
                    <a:defRPr sz="1800" kern="1200">
                      <a:solidFill>
                        <a:schemeClr val="tx1"/>
                      </a:solidFill>
                      <a:latin typeface="+mn-lt"/>
                      <a:ea typeface="+mn-ea"/>
                      <a:cs typeface="+mn-cs"/>
                    </a:defRPr>
                  </a:lvl2pPr>
                  <a:lvl3pPr marL="541338" indent="-274638" algn="l" defTabSz="914400" rtl="0" eaLnBrk="1" latinLnBrk="0" hangingPunct="1">
                    <a:lnSpc>
                      <a:spcPct val="100000"/>
                    </a:lnSpc>
                    <a:spcBef>
                      <a:spcPts val="500"/>
                    </a:spcBef>
                    <a:buSzPct val="90000"/>
                    <a:buFont typeface="Arial" panose="020B0604020202020204" pitchFamily="34" charset="0"/>
                    <a:buChar char="■"/>
                    <a:defRPr sz="1600" kern="1200">
                      <a:solidFill>
                        <a:schemeClr val="tx1"/>
                      </a:solidFill>
                      <a:latin typeface="+mn-lt"/>
                      <a:ea typeface="+mn-ea"/>
                      <a:cs typeface="+mn-cs"/>
                    </a:defRPr>
                  </a:lvl3pPr>
                  <a:lvl4pPr marL="808038" indent="-266700" algn="l" defTabSz="914400" rtl="0" eaLnBrk="1" latinLnBrk="0" hangingPunct="1">
                    <a:lnSpc>
                      <a:spcPct val="100000"/>
                    </a:lnSpc>
                    <a:spcBef>
                      <a:spcPts val="500"/>
                    </a:spcBef>
                    <a:buSzPct val="90000"/>
                    <a:buFont typeface="Arial" panose="020B0604020202020204" pitchFamily="34" charset="0"/>
                    <a:buChar char="■"/>
                    <a:defRPr sz="1600" kern="1200">
                      <a:solidFill>
                        <a:schemeClr val="tx1"/>
                      </a:solidFill>
                      <a:latin typeface="+mn-lt"/>
                      <a:ea typeface="+mn-ea"/>
                      <a:cs typeface="+mn-cs"/>
                    </a:defRPr>
                  </a:lvl4pPr>
                  <a:lvl5pPr marL="1074738" indent="-266700" algn="l" defTabSz="914400" rtl="0" eaLnBrk="1" latinLnBrk="0" hangingPunct="1">
                    <a:lnSpc>
                      <a:spcPct val="100000"/>
                    </a:lnSpc>
                    <a:spcBef>
                      <a:spcPts val="500"/>
                    </a:spcBef>
                    <a:buSzPct val="90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a:spcBef>
                      <a:spcPts val="600"/>
                    </a:spcBef>
                    <a:buClr>
                      <a:srgbClr val="E50019"/>
                    </a:buClr>
                    <a:buNone/>
                  </a:pPr>
                  <a:r>
                    <a:rPr lang="en-GB" sz="1400" dirty="0" err="1" smtClean="0"/>
                    <a:t>Christoffel</a:t>
                  </a:r>
                  <a:r>
                    <a:rPr lang="en-GB" sz="1400" dirty="0" smtClean="0"/>
                    <a:t> equation for propagation direction</a:t>
                  </a:r>
                </a:p>
              </p:txBody>
            </p:sp>
            <p:sp>
              <p:nvSpPr>
                <p:cNvPr id="38" name="Flèche droite 37"/>
                <p:cNvSpPr/>
                <p:nvPr/>
              </p:nvSpPr>
              <p:spPr>
                <a:xfrm rot="10800000">
                  <a:off x="2739849" y="5157083"/>
                  <a:ext cx="385684" cy="368023"/>
                </a:xfrm>
                <a:prstGeom prst="rightArrow">
                  <a:avLst>
                    <a:gd name="adj1" fmla="val 50000"/>
                    <a:gd name="adj2" fmla="val 5413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smtClean="0"/>
                </a:p>
              </p:txBody>
            </p:sp>
            <p:sp>
              <p:nvSpPr>
                <p:cNvPr id="39" name="Espace réservé du contenu 1"/>
                <p:cNvSpPr txBox="1">
                  <a:spLocks/>
                </p:cNvSpPr>
                <p:nvPr/>
              </p:nvSpPr>
              <p:spPr>
                <a:xfrm>
                  <a:off x="308227" y="5078547"/>
                  <a:ext cx="2188305" cy="525095"/>
                </a:xfrm>
                <a:prstGeom prst="rect">
                  <a:avLst/>
                </a:prstGeom>
                <a:noFill/>
                <a:ln w="38100">
                  <a:solidFill>
                    <a:srgbClr val="E60019"/>
                  </a:solidFill>
                </a:ln>
              </p:spPr>
              <p:style>
                <a:lnRef idx="2">
                  <a:schemeClr val="dk1"/>
                </a:lnRef>
                <a:fillRef idx="1">
                  <a:schemeClr val="lt1"/>
                </a:fillRef>
                <a:effectRef idx="0">
                  <a:schemeClr val="dk1"/>
                </a:effectRef>
                <a:fontRef idx="minor">
                  <a:schemeClr val="dk1"/>
                </a:fontRef>
              </p:style>
              <p:txBody>
                <a:bodyPr vert="horz" lIns="0" tIns="45720" rIns="0" bIns="45720" rtlCol="0">
                  <a:noAutofit/>
                </a:bodyPr>
                <a:lstStyle>
                  <a:lvl1pPr marL="0" indent="0" algn="l" defTabSz="914400" rtl="0" eaLnBrk="1" latinLnBrk="0" hangingPunct="1">
                    <a:lnSpc>
                      <a:spcPct val="100000"/>
                    </a:lnSpc>
                    <a:spcBef>
                      <a:spcPts val="1200"/>
                    </a:spcBef>
                    <a:buClr>
                      <a:schemeClr val="tx2"/>
                    </a:buClr>
                    <a:buSzPct val="90000"/>
                    <a:buFont typeface="Arial" panose="020B0604020202020204" pitchFamily="34" charset="0"/>
                    <a:buNone/>
                    <a:defRPr sz="1800" kern="1200">
                      <a:solidFill>
                        <a:schemeClr val="tx1"/>
                      </a:solidFill>
                      <a:latin typeface="+mn-lt"/>
                      <a:ea typeface="+mn-ea"/>
                      <a:cs typeface="+mn-cs"/>
                    </a:defRPr>
                  </a:lvl1pPr>
                  <a:lvl2pPr marL="266700" indent="-266700" algn="l" defTabSz="914400" rtl="0" eaLnBrk="1" latinLnBrk="0" hangingPunct="1">
                    <a:lnSpc>
                      <a:spcPct val="100000"/>
                    </a:lnSpc>
                    <a:spcBef>
                      <a:spcPts val="500"/>
                    </a:spcBef>
                    <a:buClr>
                      <a:schemeClr val="tx2"/>
                    </a:buClr>
                    <a:buSzPct val="90000"/>
                    <a:buFont typeface="Arial" panose="020B0604020202020204" pitchFamily="34" charset="0"/>
                    <a:buChar char="■"/>
                    <a:defRPr sz="1800" kern="1200">
                      <a:solidFill>
                        <a:schemeClr val="tx1"/>
                      </a:solidFill>
                      <a:latin typeface="+mn-lt"/>
                      <a:ea typeface="+mn-ea"/>
                      <a:cs typeface="+mn-cs"/>
                    </a:defRPr>
                  </a:lvl2pPr>
                  <a:lvl3pPr marL="541338" indent="-274638" algn="l" defTabSz="914400" rtl="0" eaLnBrk="1" latinLnBrk="0" hangingPunct="1">
                    <a:lnSpc>
                      <a:spcPct val="100000"/>
                    </a:lnSpc>
                    <a:spcBef>
                      <a:spcPts val="500"/>
                    </a:spcBef>
                    <a:buSzPct val="90000"/>
                    <a:buFont typeface="Arial" panose="020B0604020202020204" pitchFamily="34" charset="0"/>
                    <a:buChar char="■"/>
                    <a:defRPr sz="1600" kern="1200">
                      <a:solidFill>
                        <a:schemeClr val="tx1"/>
                      </a:solidFill>
                      <a:latin typeface="+mn-lt"/>
                      <a:ea typeface="+mn-ea"/>
                      <a:cs typeface="+mn-cs"/>
                    </a:defRPr>
                  </a:lvl3pPr>
                  <a:lvl4pPr marL="808038" indent="-266700" algn="l" defTabSz="914400" rtl="0" eaLnBrk="1" latinLnBrk="0" hangingPunct="1">
                    <a:lnSpc>
                      <a:spcPct val="100000"/>
                    </a:lnSpc>
                    <a:spcBef>
                      <a:spcPts val="500"/>
                    </a:spcBef>
                    <a:buSzPct val="90000"/>
                    <a:buFont typeface="Arial" panose="020B0604020202020204" pitchFamily="34" charset="0"/>
                    <a:buChar char="■"/>
                    <a:defRPr sz="1600" kern="1200">
                      <a:solidFill>
                        <a:schemeClr val="tx1"/>
                      </a:solidFill>
                      <a:latin typeface="+mn-lt"/>
                      <a:ea typeface="+mn-ea"/>
                      <a:cs typeface="+mn-cs"/>
                    </a:defRPr>
                  </a:lvl4pPr>
                  <a:lvl5pPr marL="1074738" indent="-266700" algn="l" defTabSz="914400" rtl="0" eaLnBrk="1" latinLnBrk="0" hangingPunct="1">
                    <a:lnSpc>
                      <a:spcPct val="100000"/>
                    </a:lnSpc>
                    <a:spcBef>
                      <a:spcPts val="500"/>
                    </a:spcBef>
                    <a:buSzPct val="90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a:spcBef>
                      <a:spcPts val="600"/>
                    </a:spcBef>
                    <a:buClr>
                      <a:srgbClr val="E50019"/>
                    </a:buClr>
                    <a:buNone/>
                  </a:pPr>
                  <a:r>
                    <a:rPr lang="fr-FR" sz="1400" dirty="0" smtClean="0"/>
                    <a:t>Estimation of </a:t>
                  </a:r>
                  <a:r>
                    <a:rPr lang="en-GB" sz="1400" dirty="0" smtClean="0"/>
                    <a:t>polarizations</a:t>
                  </a:r>
                  <a:r>
                    <a:rPr lang="fr-FR" sz="1400" dirty="0" smtClean="0"/>
                    <a:t> for the 3 modes</a:t>
                  </a:r>
                </a:p>
              </p:txBody>
            </p:sp>
          </p:grpSp>
        </p:grpSp>
        <p:sp>
          <p:nvSpPr>
            <p:cNvPr id="27" name="Espace réservé du contenu 6">
              <a:extLst>
                <a:ext uri="{FF2B5EF4-FFF2-40B4-BE49-F238E27FC236}">
                  <a16:creationId xmlns:a16="http://schemas.microsoft.com/office/drawing/2014/main" id="{69904E05-C7BF-272F-1F49-76572513FD57}"/>
                </a:ext>
              </a:extLst>
            </p:cNvPr>
            <p:cNvSpPr txBox="1">
              <a:spLocks/>
            </p:cNvSpPr>
            <p:nvPr/>
          </p:nvSpPr>
          <p:spPr>
            <a:xfrm>
              <a:off x="5744915" y="2624059"/>
              <a:ext cx="5586489" cy="738048"/>
            </a:xfrm>
            <a:prstGeom prst="rect">
              <a:avLst/>
            </a:prstGeom>
          </p:spPr>
          <p:txBody>
            <a:bodyPr vert="horz" lIns="0" tIns="45720" rIns="0" bIns="45720" rtlCol="0">
              <a:normAutofit/>
            </a:bodyPr>
            <a:lstStyle>
              <a:lvl1pPr marL="0" indent="0" algn="l" defTabSz="914400" rtl="0" eaLnBrk="1" latinLnBrk="0" hangingPunct="1">
                <a:lnSpc>
                  <a:spcPct val="100000"/>
                </a:lnSpc>
                <a:spcBef>
                  <a:spcPts val="1200"/>
                </a:spcBef>
                <a:buClr>
                  <a:schemeClr val="tx2"/>
                </a:buClr>
                <a:buSzPct val="90000"/>
                <a:buFont typeface="Arial" panose="020B0604020202020204" pitchFamily="34" charset="0"/>
                <a:buNone/>
                <a:defRPr sz="1800" kern="1200">
                  <a:solidFill>
                    <a:schemeClr val="tx1"/>
                  </a:solidFill>
                  <a:latin typeface="+mn-lt"/>
                  <a:ea typeface="+mn-ea"/>
                  <a:cs typeface="+mn-cs"/>
                </a:defRPr>
              </a:lvl1pPr>
              <a:lvl2pPr marL="266700" indent="-266700" algn="l" defTabSz="914400" rtl="0" eaLnBrk="1" latinLnBrk="0" hangingPunct="1">
                <a:lnSpc>
                  <a:spcPct val="100000"/>
                </a:lnSpc>
                <a:spcBef>
                  <a:spcPts val="500"/>
                </a:spcBef>
                <a:buClr>
                  <a:schemeClr val="tx2"/>
                </a:buClr>
                <a:buSzPct val="90000"/>
                <a:buFont typeface="Arial" panose="020B0604020202020204" pitchFamily="34" charset="0"/>
                <a:buChar char="■"/>
                <a:defRPr sz="1800" kern="1200">
                  <a:solidFill>
                    <a:schemeClr val="tx1"/>
                  </a:solidFill>
                  <a:latin typeface="+mn-lt"/>
                  <a:ea typeface="+mn-ea"/>
                  <a:cs typeface="+mn-cs"/>
                </a:defRPr>
              </a:lvl2pPr>
              <a:lvl3pPr marL="541338" indent="-274638" algn="l" defTabSz="914400" rtl="0" eaLnBrk="1" latinLnBrk="0" hangingPunct="1">
                <a:lnSpc>
                  <a:spcPct val="10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808038" indent="-266700" algn="l" defTabSz="914400" rtl="0" eaLnBrk="1" latinLnBrk="0" hangingPunct="1">
                <a:lnSpc>
                  <a:spcPct val="10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1074738" indent="-266700" algn="l" defTabSz="914400" rtl="0" eaLnBrk="1" latinLnBrk="0" hangingPunct="1">
                <a:lnSpc>
                  <a:spcPct val="10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r>
                <a:rPr lang="en-GB" sz="2000" dirty="0" smtClean="0"/>
                <a:t>Proposed solution: project the field on expected polarization </a:t>
              </a:r>
              <a:r>
                <a:rPr lang="en-GB" sz="2000" dirty="0"/>
                <a:t>directions (Hill average) </a:t>
              </a:r>
              <a:endParaRPr lang="en-GB" sz="2000" dirty="0" smtClean="0"/>
            </a:p>
          </p:txBody>
        </p:sp>
      </p:grpSp>
      <p:sp>
        <p:nvSpPr>
          <p:cNvPr id="9" name="ZoneTexte 8"/>
          <p:cNvSpPr txBox="1"/>
          <p:nvPr/>
        </p:nvSpPr>
        <p:spPr>
          <a:xfrm>
            <a:off x="1775520" y="5880668"/>
            <a:ext cx="1826141" cy="461665"/>
          </a:xfrm>
          <a:prstGeom prst="rect">
            <a:avLst/>
          </a:prstGeom>
          <a:noFill/>
        </p:spPr>
        <p:txBody>
          <a:bodyPr wrap="none" rtlCol="0">
            <a:spAutoFit/>
          </a:bodyPr>
          <a:lstStyle/>
          <a:p>
            <a:pPr algn="ctr"/>
            <a:r>
              <a:rPr lang="en-US" sz="1200" i="1" dirty="0" smtClean="0"/>
              <a:t>Elongated grain</a:t>
            </a:r>
          </a:p>
          <a:p>
            <a:pPr algn="ctr"/>
            <a:r>
              <a:rPr lang="fr-FR" sz="1200" i="1" dirty="0" err="1" smtClean="0"/>
              <a:t>Textured</a:t>
            </a:r>
            <a:r>
              <a:rPr lang="fr-FR" sz="1200" i="1" dirty="0" smtClean="0"/>
              <a:t> </a:t>
            </a:r>
            <a:r>
              <a:rPr lang="fr-FR" sz="1200" i="1" dirty="0" err="1" smtClean="0"/>
              <a:t>crystal</a:t>
            </a:r>
            <a:r>
              <a:rPr lang="fr-FR" sz="1200" i="1" dirty="0" smtClean="0"/>
              <a:t>. orient.</a:t>
            </a:r>
            <a:endParaRPr lang="en-US" sz="1200" i="1" dirty="0" smtClean="0"/>
          </a:p>
        </p:txBody>
      </p:sp>
      <p:pic>
        <p:nvPicPr>
          <p:cNvPr id="3" name="Image 2"/>
          <p:cNvPicPr>
            <a:picLocks noChangeAspect="1"/>
          </p:cNvPicPr>
          <p:nvPr/>
        </p:nvPicPr>
        <p:blipFill>
          <a:blip r:embed="rId11">
            <a:clrChange>
              <a:clrFrom>
                <a:srgbClr val="FFFFFF"/>
              </a:clrFrom>
              <a:clrTo>
                <a:srgbClr val="FFFFFF">
                  <a:alpha val="0"/>
                </a:srgbClr>
              </a:clrTo>
            </a:clrChange>
          </a:blip>
          <a:stretch>
            <a:fillRect/>
          </a:stretch>
        </p:blipFill>
        <p:spPr>
          <a:xfrm>
            <a:off x="1911338" y="2750407"/>
            <a:ext cx="1513254" cy="3177834"/>
          </a:xfrm>
          <a:prstGeom prst="rect">
            <a:avLst/>
          </a:prstGeom>
        </p:spPr>
      </p:pic>
      <p:pic>
        <p:nvPicPr>
          <p:cNvPr id="15" name="Image 14"/>
          <p:cNvPicPr>
            <a:picLocks noChangeAspect="1"/>
          </p:cNvPicPr>
          <p:nvPr/>
        </p:nvPicPr>
        <p:blipFill>
          <a:blip r:embed="rId12">
            <a:clrChange>
              <a:clrFrom>
                <a:srgbClr val="FFFFFF"/>
              </a:clrFrom>
              <a:clrTo>
                <a:srgbClr val="FFFFFF">
                  <a:alpha val="0"/>
                </a:srgbClr>
              </a:clrTo>
            </a:clrChange>
          </a:blip>
          <a:stretch>
            <a:fillRect/>
          </a:stretch>
        </p:blipFill>
        <p:spPr>
          <a:xfrm>
            <a:off x="2046477" y="2040670"/>
            <a:ext cx="1284226" cy="1028404"/>
          </a:xfrm>
          <a:prstGeom prst="rect">
            <a:avLst/>
          </a:prstGeom>
        </p:spPr>
      </p:pic>
      <p:sp>
        <p:nvSpPr>
          <p:cNvPr id="42" name="Espace réservé du numéro de diapositive 3"/>
          <p:cNvSpPr>
            <a:spLocks noGrp="1"/>
          </p:cNvSpPr>
          <p:nvPr>
            <p:ph type="sldNum" sz="quarter" idx="12"/>
          </p:nvPr>
        </p:nvSpPr>
        <p:spPr>
          <a:xfrm>
            <a:off x="10999334" y="6343650"/>
            <a:ext cx="693738" cy="365125"/>
          </a:xfrm>
        </p:spPr>
        <p:txBody>
          <a:bodyPr/>
          <a:lstStyle/>
          <a:p>
            <a:fld id="{0CBC77A0-1F4E-42FF-9FFC-F45C3A64AF90}" type="slidenum">
              <a:rPr lang="fr-FR" smtClean="0"/>
              <a:t>20</a:t>
            </a:fld>
            <a:endParaRPr lang="fr-FR"/>
          </a:p>
        </p:txBody>
      </p:sp>
      <p:sp>
        <p:nvSpPr>
          <p:cNvPr id="20" name="Espace réservé du contenu 6">
            <a:extLst>
              <a:ext uri="{FF2B5EF4-FFF2-40B4-BE49-F238E27FC236}">
                <a16:creationId xmlns:a16="http://schemas.microsoft.com/office/drawing/2014/main" id="{69904E05-C7BF-272F-1F49-76572513FD57}"/>
              </a:ext>
            </a:extLst>
          </p:cNvPr>
          <p:cNvSpPr>
            <a:spLocks noGrp="1"/>
          </p:cNvSpPr>
          <p:nvPr>
            <p:ph idx="1"/>
          </p:nvPr>
        </p:nvSpPr>
        <p:spPr>
          <a:xfrm>
            <a:off x="262800" y="936625"/>
            <a:ext cx="11359264" cy="1195484"/>
          </a:xfrm>
        </p:spPr>
        <p:txBody>
          <a:bodyPr>
            <a:normAutofit/>
          </a:bodyPr>
          <a:lstStyle/>
          <a:p>
            <a:pPr lvl="1"/>
            <a:r>
              <a:rPr lang="en-GB" sz="2000" noProof="0" dirty="0" smtClean="0"/>
              <a:t>Elongated grains and texture can be found in welds or additive manufacturing samples</a:t>
            </a:r>
          </a:p>
          <a:p>
            <a:pPr lvl="1"/>
            <a:r>
              <a:rPr lang="en-GB" sz="2000" dirty="0" smtClean="0"/>
              <a:t>One quasi-longitudinal and two quasi-shear waves with different properties</a:t>
            </a:r>
            <a:endParaRPr lang="en-GB" noProof="0" dirty="0" smtClean="0"/>
          </a:p>
          <a:p>
            <a:pPr lvl="1"/>
            <a:endParaRPr lang="en-GB" noProof="0" dirty="0" smtClean="0"/>
          </a:p>
        </p:txBody>
      </p:sp>
      <p:sp>
        <p:nvSpPr>
          <p:cNvPr id="40" name="ZoneTexte 39"/>
          <p:cNvSpPr txBox="1"/>
          <p:nvPr/>
        </p:nvSpPr>
        <p:spPr>
          <a:xfrm>
            <a:off x="5513089" y="6055060"/>
            <a:ext cx="5842527" cy="307777"/>
          </a:xfrm>
          <a:prstGeom prst="rect">
            <a:avLst/>
          </a:prstGeom>
          <a:noFill/>
        </p:spPr>
        <p:txBody>
          <a:bodyPr wrap="square" rtlCol="0">
            <a:spAutoFit/>
          </a:bodyPr>
          <a:lstStyle/>
          <a:p>
            <a:pPr algn="ctr"/>
            <a:r>
              <a:rPr lang="fr-FR" sz="1400" i="1" dirty="0" err="1" smtClean="0"/>
              <a:t>Further</a:t>
            </a:r>
            <a:r>
              <a:rPr lang="fr-FR" sz="1400" i="1" dirty="0" smtClean="0"/>
              <a:t> </a:t>
            </a:r>
            <a:r>
              <a:rPr lang="fr-FR" sz="1400" i="1" dirty="0" err="1" smtClean="0"/>
              <a:t>details</a:t>
            </a:r>
            <a:r>
              <a:rPr lang="fr-FR" sz="1400" i="1" dirty="0" smtClean="0"/>
              <a:t> in [Dorval et al., AFPAC, 2024]</a:t>
            </a:r>
            <a:endParaRPr lang="en-US" sz="1400" i="1" dirty="0"/>
          </a:p>
        </p:txBody>
      </p:sp>
    </p:spTree>
    <p:extLst>
      <p:ext uri="{BB962C8B-B14F-4D97-AF65-F5344CB8AC3E}">
        <p14:creationId xmlns:p14="http://schemas.microsoft.com/office/powerpoint/2010/main" val="302568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p:cNvSpPr/>
          <p:nvPr/>
        </p:nvSpPr>
        <p:spPr bwMode="auto">
          <a:xfrm>
            <a:off x="5521789" y="2510289"/>
            <a:ext cx="5843240" cy="2394806"/>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re 4"/>
          <p:cNvSpPr>
            <a:spLocks noGrp="1"/>
          </p:cNvSpPr>
          <p:nvPr>
            <p:ph type="title"/>
          </p:nvPr>
        </p:nvSpPr>
        <p:spPr/>
        <p:txBody>
          <a:bodyPr/>
          <a:lstStyle/>
          <a:p>
            <a:r>
              <a:rPr lang="en-GB" dirty="0" smtClean="0"/>
              <a:t>Anisotropic materials</a:t>
            </a:r>
            <a:endParaRPr lang="en-GB" dirty="0"/>
          </a:p>
        </p:txBody>
      </p:sp>
      <p:sp>
        <p:nvSpPr>
          <p:cNvPr id="6" name="ZoneTexte 5"/>
          <p:cNvSpPr txBox="1"/>
          <p:nvPr/>
        </p:nvSpPr>
        <p:spPr>
          <a:xfrm>
            <a:off x="-24680" y="5880668"/>
            <a:ext cx="1935145" cy="461665"/>
          </a:xfrm>
          <a:prstGeom prst="rect">
            <a:avLst/>
          </a:prstGeom>
          <a:noFill/>
        </p:spPr>
        <p:txBody>
          <a:bodyPr wrap="none" rtlCol="0">
            <a:spAutoFit/>
          </a:bodyPr>
          <a:lstStyle/>
          <a:p>
            <a:pPr algn="ctr"/>
            <a:r>
              <a:rPr lang="en-US" sz="1200" i="1" dirty="0" err="1" smtClean="0"/>
              <a:t>Equiaxed</a:t>
            </a:r>
            <a:r>
              <a:rPr lang="en-US" sz="1200" i="1" dirty="0" smtClean="0"/>
              <a:t> grain</a:t>
            </a:r>
          </a:p>
          <a:p>
            <a:pPr algn="ctr"/>
            <a:r>
              <a:rPr lang="en-US" sz="1200" i="1" dirty="0" err="1" smtClean="0"/>
              <a:t>Untextured</a:t>
            </a:r>
            <a:r>
              <a:rPr lang="en-US" sz="1200" i="1" dirty="0" smtClean="0"/>
              <a:t> crystal. orient</a:t>
            </a:r>
            <a:r>
              <a:rPr lang="fr-FR" sz="1200" i="1" dirty="0" smtClean="0"/>
              <a:t>.</a:t>
            </a:r>
            <a:endParaRPr lang="en-US" sz="1200" i="1" dirty="0" smtClean="0"/>
          </a:p>
        </p:txBody>
      </p:sp>
      <p:pic>
        <p:nvPicPr>
          <p:cNvPr id="2" name="Image 1"/>
          <p:cNvPicPr>
            <a:picLocks noChangeAspect="1"/>
          </p:cNvPicPr>
          <p:nvPr/>
        </p:nvPicPr>
        <p:blipFill>
          <a:blip r:embed="rId3">
            <a:clrChange>
              <a:clrFrom>
                <a:srgbClr val="FFFFFF"/>
              </a:clrFrom>
              <a:clrTo>
                <a:srgbClr val="FFFFFF">
                  <a:alpha val="0"/>
                </a:srgbClr>
              </a:clrTo>
            </a:clrChange>
          </a:blip>
          <a:stretch>
            <a:fillRect/>
          </a:stretch>
        </p:blipFill>
        <p:spPr>
          <a:xfrm>
            <a:off x="186247" y="2727206"/>
            <a:ext cx="1587156" cy="3167274"/>
          </a:xfrm>
          <a:prstGeom prst="rect">
            <a:avLst/>
          </a:prstGeom>
        </p:spPr>
      </p:pic>
      <p:pic>
        <p:nvPicPr>
          <p:cNvPr id="21" name="Imag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0444" y="2420888"/>
            <a:ext cx="1253834" cy="3761502"/>
          </a:xfrm>
          <a:prstGeom prst="rect">
            <a:avLst/>
          </a:prstGeom>
        </p:spPr>
      </p:pic>
      <p:pic>
        <p:nvPicPr>
          <p:cNvPr id="22" name="Imag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91744" y="2426763"/>
            <a:ext cx="1260304" cy="3747812"/>
          </a:xfrm>
          <a:prstGeom prst="rect">
            <a:avLst/>
          </a:prstGeom>
        </p:spPr>
      </p:pic>
      <p:pic>
        <p:nvPicPr>
          <p:cNvPr id="17" name="Image 16"/>
          <p:cNvPicPr>
            <a:picLocks noChangeAspect="1"/>
          </p:cNvPicPr>
          <p:nvPr/>
        </p:nvPicPr>
        <p:blipFill>
          <a:blip r:embed="rId6">
            <a:clrChange>
              <a:clrFrom>
                <a:srgbClr val="FFFFFF"/>
              </a:clrFrom>
              <a:clrTo>
                <a:srgbClr val="FFFFFF">
                  <a:alpha val="0"/>
                </a:srgbClr>
              </a:clrTo>
            </a:clrChange>
          </a:blip>
          <a:stretch>
            <a:fillRect/>
          </a:stretch>
        </p:blipFill>
        <p:spPr>
          <a:xfrm>
            <a:off x="153292" y="2125640"/>
            <a:ext cx="973152" cy="837992"/>
          </a:xfrm>
          <a:prstGeom prst="rect">
            <a:avLst/>
          </a:prstGeom>
        </p:spPr>
      </p:pic>
      <p:sp>
        <p:nvSpPr>
          <p:cNvPr id="7" name="Rectangle 6"/>
          <p:cNvSpPr/>
          <p:nvPr/>
        </p:nvSpPr>
        <p:spPr bwMode="auto">
          <a:xfrm>
            <a:off x="48724" y="1808451"/>
            <a:ext cx="2129092" cy="4519985"/>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Image 15"/>
          <p:cNvPicPr>
            <a:picLocks noChangeAspect="1"/>
          </p:cNvPicPr>
          <p:nvPr/>
        </p:nvPicPr>
        <p:blipFill>
          <a:blip r:embed="rId7"/>
          <a:stretch>
            <a:fillRect/>
          </a:stretch>
        </p:blipFill>
        <p:spPr>
          <a:xfrm>
            <a:off x="1470540" y="2267482"/>
            <a:ext cx="480987" cy="524497"/>
          </a:xfrm>
          <a:prstGeom prst="rect">
            <a:avLst/>
          </a:prstGeom>
        </p:spPr>
      </p:pic>
      <p:sp>
        <p:nvSpPr>
          <p:cNvPr id="9" name="ZoneTexte 8"/>
          <p:cNvSpPr txBox="1"/>
          <p:nvPr/>
        </p:nvSpPr>
        <p:spPr>
          <a:xfrm>
            <a:off x="1775520" y="5880668"/>
            <a:ext cx="1826141" cy="461665"/>
          </a:xfrm>
          <a:prstGeom prst="rect">
            <a:avLst/>
          </a:prstGeom>
          <a:noFill/>
        </p:spPr>
        <p:txBody>
          <a:bodyPr wrap="none" rtlCol="0">
            <a:spAutoFit/>
          </a:bodyPr>
          <a:lstStyle/>
          <a:p>
            <a:pPr algn="ctr"/>
            <a:r>
              <a:rPr lang="en-US" sz="1200" i="1" dirty="0" smtClean="0"/>
              <a:t>Elongated grain</a:t>
            </a:r>
          </a:p>
          <a:p>
            <a:pPr algn="ctr"/>
            <a:r>
              <a:rPr lang="fr-FR" sz="1200" i="1" dirty="0" err="1" smtClean="0"/>
              <a:t>Textured</a:t>
            </a:r>
            <a:r>
              <a:rPr lang="fr-FR" sz="1200" i="1" dirty="0" smtClean="0"/>
              <a:t> </a:t>
            </a:r>
            <a:r>
              <a:rPr lang="fr-FR" sz="1200" i="1" dirty="0" err="1" smtClean="0"/>
              <a:t>crystal</a:t>
            </a:r>
            <a:r>
              <a:rPr lang="fr-FR" sz="1200" i="1" dirty="0" smtClean="0"/>
              <a:t>. orient.</a:t>
            </a:r>
            <a:endParaRPr lang="en-US" sz="1200" i="1" dirty="0" smtClean="0"/>
          </a:p>
        </p:txBody>
      </p:sp>
      <p:pic>
        <p:nvPicPr>
          <p:cNvPr id="3" name="Image 2"/>
          <p:cNvPicPr>
            <a:picLocks noChangeAspect="1"/>
          </p:cNvPicPr>
          <p:nvPr/>
        </p:nvPicPr>
        <p:blipFill>
          <a:blip r:embed="rId8">
            <a:clrChange>
              <a:clrFrom>
                <a:srgbClr val="FFFFFF"/>
              </a:clrFrom>
              <a:clrTo>
                <a:srgbClr val="FFFFFF">
                  <a:alpha val="0"/>
                </a:srgbClr>
              </a:clrTo>
            </a:clrChange>
          </a:blip>
          <a:stretch>
            <a:fillRect/>
          </a:stretch>
        </p:blipFill>
        <p:spPr>
          <a:xfrm>
            <a:off x="1911338" y="2750407"/>
            <a:ext cx="1513254" cy="3177834"/>
          </a:xfrm>
          <a:prstGeom prst="rect">
            <a:avLst/>
          </a:prstGeom>
        </p:spPr>
      </p:pic>
      <p:pic>
        <p:nvPicPr>
          <p:cNvPr id="15" name="Image 14"/>
          <p:cNvPicPr>
            <a:picLocks noChangeAspect="1"/>
          </p:cNvPicPr>
          <p:nvPr/>
        </p:nvPicPr>
        <p:blipFill>
          <a:blip r:embed="rId9">
            <a:clrChange>
              <a:clrFrom>
                <a:srgbClr val="FFFFFF"/>
              </a:clrFrom>
              <a:clrTo>
                <a:srgbClr val="FFFFFF">
                  <a:alpha val="0"/>
                </a:srgbClr>
              </a:clrTo>
            </a:clrChange>
          </a:blip>
          <a:stretch>
            <a:fillRect/>
          </a:stretch>
        </p:blipFill>
        <p:spPr>
          <a:xfrm>
            <a:off x="2046477" y="2040670"/>
            <a:ext cx="1284226" cy="1028404"/>
          </a:xfrm>
          <a:prstGeom prst="rect">
            <a:avLst/>
          </a:prstGeom>
        </p:spPr>
      </p:pic>
      <p:sp>
        <p:nvSpPr>
          <p:cNvPr id="42" name="Espace réservé du numéro de diapositive 3"/>
          <p:cNvSpPr>
            <a:spLocks noGrp="1"/>
          </p:cNvSpPr>
          <p:nvPr>
            <p:ph type="sldNum" sz="quarter" idx="12"/>
          </p:nvPr>
        </p:nvSpPr>
        <p:spPr>
          <a:xfrm>
            <a:off x="10999334" y="6343650"/>
            <a:ext cx="693738" cy="365125"/>
          </a:xfrm>
        </p:spPr>
        <p:txBody>
          <a:bodyPr/>
          <a:lstStyle/>
          <a:p>
            <a:fld id="{0CBC77A0-1F4E-42FF-9FFC-F45C3A64AF90}" type="slidenum">
              <a:rPr lang="fr-FR" smtClean="0"/>
              <a:t>21</a:t>
            </a:fld>
            <a:endParaRPr lang="fr-FR"/>
          </a:p>
        </p:txBody>
      </p:sp>
      <p:sp>
        <p:nvSpPr>
          <p:cNvPr id="20" name="Espace réservé du contenu 6">
            <a:extLst>
              <a:ext uri="{FF2B5EF4-FFF2-40B4-BE49-F238E27FC236}">
                <a16:creationId xmlns:a16="http://schemas.microsoft.com/office/drawing/2014/main" id="{69904E05-C7BF-272F-1F49-76572513FD57}"/>
              </a:ext>
            </a:extLst>
          </p:cNvPr>
          <p:cNvSpPr>
            <a:spLocks noGrp="1"/>
          </p:cNvSpPr>
          <p:nvPr>
            <p:ph idx="1"/>
          </p:nvPr>
        </p:nvSpPr>
        <p:spPr>
          <a:xfrm>
            <a:off x="262800" y="936625"/>
            <a:ext cx="11359264" cy="1195484"/>
          </a:xfrm>
        </p:spPr>
        <p:txBody>
          <a:bodyPr>
            <a:normAutofit/>
          </a:bodyPr>
          <a:lstStyle/>
          <a:p>
            <a:pPr lvl="1"/>
            <a:r>
              <a:rPr lang="en-GB" sz="2000" noProof="0" dirty="0" smtClean="0"/>
              <a:t>Elongated grains and texture can be found in welds or additive manufacturing samples</a:t>
            </a:r>
          </a:p>
          <a:p>
            <a:pPr lvl="1"/>
            <a:r>
              <a:rPr lang="en-GB" sz="2000" dirty="0" smtClean="0"/>
              <a:t>One quasi-longitudinal and two quasi-shear waves with different properties</a:t>
            </a:r>
          </a:p>
          <a:p>
            <a:pPr marL="0" lvl="1" indent="0">
              <a:buNone/>
            </a:pPr>
            <a:endParaRPr lang="en-GB" noProof="0" dirty="0" smtClean="0"/>
          </a:p>
          <a:p>
            <a:pPr lvl="1"/>
            <a:endParaRPr lang="en-GB" noProof="0" dirty="0" smtClean="0"/>
          </a:p>
        </p:txBody>
      </p:sp>
      <p:grpSp>
        <p:nvGrpSpPr>
          <p:cNvPr id="4" name="Groupe 3"/>
          <p:cNvGrpSpPr/>
          <p:nvPr/>
        </p:nvGrpSpPr>
        <p:grpSpPr>
          <a:xfrm>
            <a:off x="5820274" y="2434578"/>
            <a:ext cx="5246270" cy="1969591"/>
            <a:chOff x="5882535" y="2466136"/>
            <a:chExt cx="5246270" cy="1969591"/>
          </a:xfrm>
        </p:grpSpPr>
        <p:grpSp>
          <p:nvGrpSpPr>
            <p:cNvPr id="31" name="Groupe 30"/>
            <p:cNvGrpSpPr/>
            <p:nvPr/>
          </p:nvGrpSpPr>
          <p:grpSpPr>
            <a:xfrm>
              <a:off x="5882535" y="2466136"/>
              <a:ext cx="5246270" cy="1969591"/>
              <a:chOff x="-2682258" y="1216337"/>
              <a:chExt cx="11713869" cy="4397702"/>
            </a:xfrm>
          </p:grpSpPr>
          <p:pic>
            <p:nvPicPr>
              <p:cNvPr id="40" name="Image 3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79439" y="1224910"/>
                <a:ext cx="5852172" cy="4389129"/>
              </a:xfrm>
              <a:prstGeom prst="rect">
                <a:avLst/>
              </a:prstGeom>
            </p:spPr>
          </p:pic>
          <p:pic>
            <p:nvPicPr>
              <p:cNvPr id="41" name="Image 4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682258" y="1216337"/>
                <a:ext cx="5852172" cy="4389129"/>
              </a:xfrm>
              <a:prstGeom prst="rect">
                <a:avLst/>
              </a:prstGeom>
            </p:spPr>
          </p:pic>
        </p:grpSp>
        <p:sp>
          <p:nvSpPr>
            <p:cNvPr id="44" name="ZoneTexte 43"/>
            <p:cNvSpPr txBox="1"/>
            <p:nvPr/>
          </p:nvSpPr>
          <p:spPr>
            <a:xfrm>
              <a:off x="6152770" y="3186762"/>
              <a:ext cx="1090363" cy="307777"/>
            </a:xfrm>
            <a:prstGeom prst="rect">
              <a:avLst/>
            </a:prstGeom>
            <a:noFill/>
          </p:spPr>
          <p:txBody>
            <a:bodyPr wrap="none" rtlCol="0">
              <a:spAutoFit/>
            </a:bodyPr>
            <a:lstStyle/>
            <a:p>
              <a:r>
                <a:rPr lang="en-GB" sz="1400" i="1" dirty="0" smtClean="0"/>
                <a:t>Attenuation</a:t>
              </a:r>
              <a:endParaRPr lang="en-GB" sz="1400" i="1" dirty="0"/>
            </a:p>
          </p:txBody>
        </p:sp>
        <p:sp>
          <p:nvSpPr>
            <p:cNvPr id="45" name="ZoneTexte 44"/>
            <p:cNvSpPr txBox="1"/>
            <p:nvPr/>
          </p:nvSpPr>
          <p:spPr>
            <a:xfrm>
              <a:off x="8773772" y="3186761"/>
              <a:ext cx="813043" cy="307777"/>
            </a:xfrm>
            <a:prstGeom prst="rect">
              <a:avLst/>
            </a:prstGeom>
            <a:noFill/>
          </p:spPr>
          <p:txBody>
            <a:bodyPr wrap="none" rtlCol="0">
              <a:spAutoFit/>
            </a:bodyPr>
            <a:lstStyle/>
            <a:p>
              <a:r>
                <a:rPr lang="en-GB" sz="1400" i="1" dirty="0" smtClean="0"/>
                <a:t>Velocity</a:t>
              </a:r>
              <a:endParaRPr lang="en-GB" sz="1600" i="1" dirty="0"/>
            </a:p>
          </p:txBody>
        </p:sp>
      </p:grpSp>
      <p:sp>
        <p:nvSpPr>
          <p:cNvPr id="46" name="Espace réservé du contenu 6">
            <a:extLst>
              <a:ext uri="{FF2B5EF4-FFF2-40B4-BE49-F238E27FC236}">
                <a16:creationId xmlns:a16="http://schemas.microsoft.com/office/drawing/2014/main" id="{69904E05-C7BF-272F-1F49-76572513FD57}"/>
              </a:ext>
            </a:extLst>
          </p:cNvPr>
          <p:cNvSpPr txBox="1">
            <a:spLocks/>
          </p:cNvSpPr>
          <p:nvPr/>
        </p:nvSpPr>
        <p:spPr bwMode="auto">
          <a:xfrm>
            <a:off x="5833693" y="4445342"/>
            <a:ext cx="5232851" cy="434975"/>
          </a:xfrm>
          <a:prstGeom prst="rect">
            <a:avLst/>
          </a:prstGeom>
        </p:spPr>
        <p:txBody>
          <a:bodyPr vert="horz" lIns="91440" tIns="45720" rIns="91440" bIns="45720" rtlCol="0">
            <a:normAutofit/>
          </a:bodyPr>
          <a:lstStyle>
            <a:lvl1pPr marL="0" indent="0" algn="l" defTabSz="914400">
              <a:lnSpc>
                <a:spcPct val="100000"/>
              </a:lnSpc>
              <a:spcBef>
                <a:spcPts val="1200"/>
              </a:spcBef>
              <a:buClr>
                <a:schemeClr val="tx2"/>
              </a:buClr>
              <a:buSzPct val="90000"/>
              <a:buFont typeface="Arial"/>
              <a:buNone/>
              <a:defRPr sz="1800">
                <a:solidFill>
                  <a:schemeClr val="tx1"/>
                </a:solidFill>
                <a:latin typeface="+mn-lt"/>
                <a:ea typeface="+mn-ea"/>
                <a:cs typeface="+mn-cs"/>
              </a:defRPr>
            </a:lvl1pPr>
            <a:lvl2pPr marL="266700" indent="-266700" algn="l" defTabSz="914400">
              <a:lnSpc>
                <a:spcPct val="100000"/>
              </a:lnSpc>
              <a:spcBef>
                <a:spcPts val="500"/>
              </a:spcBef>
              <a:buClr>
                <a:schemeClr val="tx2"/>
              </a:buClr>
              <a:buSzPct val="90000"/>
              <a:buFont typeface="Arial"/>
              <a:buChar char="■"/>
              <a:defRPr sz="1800">
                <a:solidFill>
                  <a:schemeClr val="tx1"/>
                </a:solidFill>
                <a:latin typeface="+mn-lt"/>
                <a:ea typeface="+mn-ea"/>
                <a:cs typeface="+mn-cs"/>
              </a:defRPr>
            </a:lvl2pPr>
            <a:lvl3pPr marL="541338" indent="-274638" algn="l" defTabSz="914400">
              <a:lnSpc>
                <a:spcPct val="100000"/>
              </a:lnSpc>
              <a:spcBef>
                <a:spcPts val="500"/>
              </a:spcBef>
              <a:buSzPct val="90000"/>
              <a:buFont typeface="Arial"/>
              <a:buChar char="■"/>
              <a:defRPr sz="1800">
                <a:solidFill>
                  <a:schemeClr val="tx1"/>
                </a:solidFill>
                <a:latin typeface="+mn-lt"/>
                <a:ea typeface="+mn-ea"/>
                <a:cs typeface="+mn-cs"/>
              </a:defRPr>
            </a:lvl3pPr>
            <a:lvl4pPr marL="808038" indent="-266700" algn="l" defTabSz="914400">
              <a:lnSpc>
                <a:spcPct val="100000"/>
              </a:lnSpc>
              <a:spcBef>
                <a:spcPts val="500"/>
              </a:spcBef>
              <a:buSzPct val="90000"/>
              <a:buFont typeface="Arial"/>
              <a:buChar char="■"/>
              <a:defRPr sz="1800">
                <a:solidFill>
                  <a:schemeClr val="tx1"/>
                </a:solidFill>
                <a:latin typeface="+mn-lt"/>
                <a:ea typeface="+mn-ea"/>
                <a:cs typeface="+mn-cs"/>
              </a:defRPr>
            </a:lvl4pPr>
            <a:lvl5pPr marL="1074738" indent="-266700" algn="l" defTabSz="914400">
              <a:lnSpc>
                <a:spcPct val="100000"/>
              </a:lnSpc>
              <a:spcBef>
                <a:spcPts val="500"/>
              </a:spcBef>
              <a:buSzPct val="90000"/>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lvl="1" indent="0">
              <a:buNone/>
            </a:pPr>
            <a:r>
              <a:rPr lang="en-GB" sz="2000" dirty="0" smtClean="0"/>
              <a:t>The three modes are successfully separated</a:t>
            </a:r>
          </a:p>
          <a:p>
            <a:pPr lvl="1"/>
            <a:endParaRPr lang="en-GB" dirty="0" smtClean="0"/>
          </a:p>
          <a:p>
            <a:pPr lvl="1"/>
            <a:endParaRPr lang="en-GB" dirty="0" smtClean="0"/>
          </a:p>
          <a:p>
            <a:pPr lvl="1"/>
            <a:endParaRPr lang="en-GB" dirty="0" smtClean="0"/>
          </a:p>
        </p:txBody>
      </p:sp>
      <p:sp>
        <p:nvSpPr>
          <p:cNvPr id="48" name="Espace réservé du contenu 6">
            <a:extLst>
              <a:ext uri="{FF2B5EF4-FFF2-40B4-BE49-F238E27FC236}">
                <a16:creationId xmlns:a16="http://schemas.microsoft.com/office/drawing/2014/main" id="{69904E05-C7BF-272F-1F49-76572513FD57}"/>
              </a:ext>
            </a:extLst>
          </p:cNvPr>
          <p:cNvSpPr txBox="1">
            <a:spLocks/>
          </p:cNvSpPr>
          <p:nvPr/>
        </p:nvSpPr>
        <p:spPr bwMode="auto">
          <a:xfrm>
            <a:off x="5250831" y="5507619"/>
            <a:ext cx="6763570" cy="1065285"/>
          </a:xfrm>
          <a:prstGeom prst="rect">
            <a:avLst/>
          </a:prstGeom>
        </p:spPr>
        <p:txBody>
          <a:bodyPr vert="horz" lIns="91440" tIns="45720" rIns="91440" bIns="45720" rtlCol="0">
            <a:normAutofit fontScale="55000" lnSpcReduction="20000"/>
          </a:bodyPr>
          <a:lstStyle>
            <a:lvl1pPr marL="0" indent="0" algn="l" defTabSz="914400">
              <a:lnSpc>
                <a:spcPct val="100000"/>
              </a:lnSpc>
              <a:spcBef>
                <a:spcPts val="1200"/>
              </a:spcBef>
              <a:buClr>
                <a:schemeClr val="tx2"/>
              </a:buClr>
              <a:buSzPct val="90000"/>
              <a:buFont typeface="Arial"/>
              <a:buNone/>
              <a:defRPr sz="1800">
                <a:solidFill>
                  <a:schemeClr val="tx1"/>
                </a:solidFill>
                <a:latin typeface="+mn-lt"/>
                <a:ea typeface="+mn-ea"/>
                <a:cs typeface="+mn-cs"/>
              </a:defRPr>
            </a:lvl1pPr>
            <a:lvl2pPr marL="266700" indent="-266700" algn="l" defTabSz="914400">
              <a:lnSpc>
                <a:spcPct val="100000"/>
              </a:lnSpc>
              <a:spcBef>
                <a:spcPts val="500"/>
              </a:spcBef>
              <a:buClr>
                <a:schemeClr val="tx2"/>
              </a:buClr>
              <a:buSzPct val="90000"/>
              <a:buFont typeface="Arial"/>
              <a:buChar char="■"/>
              <a:defRPr sz="1800">
                <a:solidFill>
                  <a:schemeClr val="tx1"/>
                </a:solidFill>
                <a:latin typeface="+mn-lt"/>
                <a:ea typeface="+mn-ea"/>
                <a:cs typeface="+mn-cs"/>
              </a:defRPr>
            </a:lvl2pPr>
            <a:lvl3pPr marL="541338" indent="-274638" algn="l" defTabSz="914400">
              <a:lnSpc>
                <a:spcPct val="100000"/>
              </a:lnSpc>
              <a:spcBef>
                <a:spcPts val="500"/>
              </a:spcBef>
              <a:buSzPct val="90000"/>
              <a:buFont typeface="Arial"/>
              <a:buChar char="■"/>
              <a:defRPr sz="1800">
                <a:solidFill>
                  <a:schemeClr val="tx1"/>
                </a:solidFill>
                <a:latin typeface="+mn-lt"/>
                <a:ea typeface="+mn-ea"/>
                <a:cs typeface="+mn-cs"/>
              </a:defRPr>
            </a:lvl3pPr>
            <a:lvl4pPr marL="808038" indent="-266700" algn="l" defTabSz="914400">
              <a:lnSpc>
                <a:spcPct val="100000"/>
              </a:lnSpc>
              <a:spcBef>
                <a:spcPts val="500"/>
              </a:spcBef>
              <a:buSzPct val="90000"/>
              <a:buFont typeface="Arial"/>
              <a:buChar char="■"/>
              <a:defRPr sz="1800">
                <a:solidFill>
                  <a:schemeClr val="tx1"/>
                </a:solidFill>
                <a:latin typeface="+mn-lt"/>
                <a:ea typeface="+mn-ea"/>
                <a:cs typeface="+mn-cs"/>
              </a:defRPr>
            </a:lvl4pPr>
            <a:lvl5pPr marL="1074738" indent="-266700" algn="l" defTabSz="914400">
              <a:lnSpc>
                <a:spcPct val="100000"/>
              </a:lnSpc>
              <a:spcBef>
                <a:spcPts val="500"/>
              </a:spcBef>
              <a:buSzPct val="90000"/>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lvl="1"/>
            <a:r>
              <a:rPr lang="en-GB" sz="3600" dirty="0" smtClean="0"/>
              <a:t>Full characterization requires simulations at all angles</a:t>
            </a:r>
          </a:p>
          <a:p>
            <a:pPr lvl="1"/>
            <a:r>
              <a:rPr lang="en-GB" sz="3600" dirty="0" smtClean="0"/>
              <a:t>Fit an effective quasi-hexagonal homogeneous medium</a:t>
            </a:r>
          </a:p>
          <a:p>
            <a:pPr lvl="1"/>
            <a:endParaRPr lang="en-GB" dirty="0" smtClean="0"/>
          </a:p>
          <a:p>
            <a:pPr lvl="1"/>
            <a:endParaRPr lang="en-GB" dirty="0" smtClean="0"/>
          </a:p>
          <a:p>
            <a:pPr lvl="1"/>
            <a:endParaRPr lang="en-GB" dirty="0" smtClean="0"/>
          </a:p>
        </p:txBody>
      </p:sp>
      <p:pic>
        <p:nvPicPr>
          <p:cNvPr id="26" name="그림 8">
            <a:extLst>
              <a:ext uri="{FF2B5EF4-FFF2-40B4-BE49-F238E27FC236}">
                <a16:creationId xmlns:a16="http://schemas.microsoft.com/office/drawing/2014/main" id="{6CD19270-9650-CA28-B727-3AFAB2B51B8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0" y="6152282"/>
            <a:ext cx="12192000" cy="705718"/>
          </a:xfrm>
          <a:prstGeom prst="rect">
            <a:avLst/>
          </a:prstGeom>
        </p:spPr>
      </p:pic>
    </p:spTree>
    <p:extLst>
      <p:ext uri="{BB962C8B-B14F-4D97-AF65-F5344CB8AC3E}">
        <p14:creationId xmlns:p14="http://schemas.microsoft.com/office/powerpoint/2010/main" val="2843153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Espace réservé du contenu 6">
            <a:extLst>
              <a:ext uri="{FF2B5EF4-FFF2-40B4-BE49-F238E27FC236}">
                <a16:creationId xmlns:a16="http://schemas.microsoft.com/office/drawing/2014/main" id="{69904E05-C7BF-272F-1F49-76572513FD57}"/>
              </a:ext>
            </a:extLst>
          </p:cNvPr>
          <p:cNvSpPr>
            <a:spLocks noGrp="1"/>
          </p:cNvSpPr>
          <p:nvPr>
            <p:ph idx="1"/>
          </p:nvPr>
        </p:nvSpPr>
        <p:spPr>
          <a:xfrm>
            <a:off x="1920641" y="1114505"/>
            <a:ext cx="8095819" cy="1380553"/>
          </a:xfrm>
        </p:spPr>
        <p:txBody>
          <a:bodyPr>
            <a:normAutofit/>
          </a:bodyPr>
          <a:lstStyle/>
          <a:p>
            <a:r>
              <a:rPr lang="en-US" b="1" dirty="0" smtClean="0"/>
              <a:t>Micro-scale </a:t>
            </a:r>
            <a:r>
              <a:rPr lang="en-US" b="1" dirty="0"/>
              <a:t>FEM </a:t>
            </a:r>
            <a:r>
              <a:rPr lang="en-US" b="1" dirty="0" smtClean="0"/>
              <a:t>development in </a:t>
            </a:r>
            <a:r>
              <a:rPr lang="en-US" b="1" dirty="0"/>
              <a:t>CIVA </a:t>
            </a:r>
            <a:r>
              <a:rPr lang="en-US" b="1" noProof="0" dirty="0" smtClean="0"/>
              <a:t>(2027)</a:t>
            </a:r>
            <a:endParaRPr lang="en-US" noProof="0" dirty="0" smtClean="0"/>
          </a:p>
          <a:p>
            <a:pPr lvl="1"/>
            <a:r>
              <a:rPr lang="en-US" dirty="0"/>
              <a:t>Extend</a:t>
            </a:r>
            <a:r>
              <a:rPr lang="en-US" dirty="0" smtClean="0"/>
              <a:t> </a:t>
            </a:r>
            <a:r>
              <a:rPr lang="en-US" dirty="0"/>
              <a:t>the analysis of the textured medium </a:t>
            </a:r>
            <a:r>
              <a:rPr lang="en-US"/>
              <a:t>at </a:t>
            </a:r>
            <a:r>
              <a:rPr lang="en-US" smtClean="0"/>
              <a:t>all angles</a:t>
            </a:r>
            <a:endParaRPr lang="en-US" dirty="0" smtClean="0"/>
          </a:p>
          <a:p>
            <a:pPr lvl="1"/>
            <a:r>
              <a:rPr lang="en-US" dirty="0"/>
              <a:t>Study the </a:t>
            </a:r>
            <a:r>
              <a:rPr lang="en-US" dirty="0" smtClean="0"/>
              <a:t>calibration of an effective </a:t>
            </a:r>
            <a:r>
              <a:rPr lang="en-US" dirty="0"/>
              <a:t>structural noise</a:t>
            </a:r>
            <a:r>
              <a:rPr lang="en-US" dirty="0" smtClean="0"/>
              <a:t> model</a:t>
            </a:r>
          </a:p>
        </p:txBody>
      </p:sp>
      <p:sp>
        <p:nvSpPr>
          <p:cNvPr id="6" name="Titre 5">
            <a:extLst>
              <a:ext uri="{FF2B5EF4-FFF2-40B4-BE49-F238E27FC236}">
                <a16:creationId xmlns:a16="http://schemas.microsoft.com/office/drawing/2014/main" id="{91AE047D-F51A-E955-9889-3B1336B75E09}"/>
              </a:ext>
            </a:extLst>
          </p:cNvPr>
          <p:cNvSpPr>
            <a:spLocks noGrp="1"/>
          </p:cNvSpPr>
          <p:nvPr>
            <p:ph type="title"/>
          </p:nvPr>
        </p:nvSpPr>
        <p:spPr>
          <a:xfrm>
            <a:off x="731838" y="314036"/>
            <a:ext cx="11460162" cy="871827"/>
          </a:xfrm>
        </p:spPr>
        <p:txBody>
          <a:bodyPr>
            <a:normAutofit/>
          </a:bodyPr>
          <a:lstStyle/>
          <a:p>
            <a:r>
              <a:rPr lang="en-US" dirty="0"/>
              <a:t>Work in progress </a:t>
            </a:r>
            <a:r>
              <a:rPr lang="en-US" dirty="0" smtClean="0"/>
              <a:t>&amp; </a:t>
            </a:r>
            <a:r>
              <a:rPr lang="en-US" dirty="0"/>
              <a:t>prospects</a:t>
            </a:r>
            <a:endParaRPr lang="en-US" noProof="0" dirty="0"/>
          </a:p>
        </p:txBody>
      </p:sp>
      <p:pic>
        <p:nvPicPr>
          <p:cNvPr id="4" name="Image 3"/>
          <p:cNvPicPr>
            <a:picLocks noChangeAspect="1"/>
          </p:cNvPicPr>
          <p:nvPr/>
        </p:nvPicPr>
        <p:blipFill rotWithShape="1">
          <a:blip r:embed="rId3"/>
          <a:srcRect r="57859"/>
          <a:stretch/>
        </p:blipFill>
        <p:spPr>
          <a:xfrm>
            <a:off x="775882" y="2483077"/>
            <a:ext cx="1061833" cy="1259857"/>
          </a:xfrm>
          <a:prstGeom prst="rect">
            <a:avLst/>
          </a:prstGeom>
        </p:spPr>
      </p:pic>
      <p:pic>
        <p:nvPicPr>
          <p:cNvPr id="27" name="Image 26"/>
          <p:cNvPicPr>
            <a:picLocks noChangeAspect="1"/>
          </p:cNvPicPr>
          <p:nvPr/>
        </p:nvPicPr>
        <p:blipFill rotWithShape="1">
          <a:blip r:embed="rId3"/>
          <a:srcRect l="58584" r="-379"/>
          <a:stretch/>
        </p:blipFill>
        <p:spPr>
          <a:xfrm>
            <a:off x="784600" y="1090062"/>
            <a:ext cx="1053115" cy="1259857"/>
          </a:xfrm>
          <a:prstGeom prst="rect">
            <a:avLst/>
          </a:prstGeom>
        </p:spPr>
      </p:pic>
      <p:sp>
        <p:nvSpPr>
          <p:cNvPr id="28" name="Espace réservé du contenu 6">
            <a:extLst>
              <a:ext uri="{FF2B5EF4-FFF2-40B4-BE49-F238E27FC236}">
                <a16:creationId xmlns:a16="http://schemas.microsoft.com/office/drawing/2014/main" id="{69904E05-C7BF-272F-1F49-76572513FD57}"/>
              </a:ext>
            </a:extLst>
          </p:cNvPr>
          <p:cNvSpPr txBox="1">
            <a:spLocks/>
          </p:cNvSpPr>
          <p:nvPr/>
        </p:nvSpPr>
        <p:spPr bwMode="auto">
          <a:xfrm>
            <a:off x="1920641" y="2495058"/>
            <a:ext cx="7361177" cy="1306740"/>
          </a:xfrm>
          <a:prstGeom prst="rect">
            <a:avLst/>
          </a:prstGeom>
        </p:spPr>
        <p:txBody>
          <a:bodyPr vert="horz" lIns="91440" tIns="45720" rIns="91440" bIns="45720" rtlCol="0">
            <a:normAutofit/>
          </a:bodyPr>
          <a:lstStyle>
            <a:lvl1pPr marL="0" indent="0" algn="l" defTabSz="914400">
              <a:lnSpc>
                <a:spcPct val="100000"/>
              </a:lnSpc>
              <a:spcBef>
                <a:spcPts val="1200"/>
              </a:spcBef>
              <a:buClr>
                <a:schemeClr val="tx2"/>
              </a:buClr>
              <a:buSzPct val="90000"/>
              <a:buFont typeface="Arial"/>
              <a:buNone/>
              <a:defRPr sz="1800">
                <a:solidFill>
                  <a:schemeClr val="tx1"/>
                </a:solidFill>
                <a:latin typeface="+mn-lt"/>
                <a:ea typeface="+mn-ea"/>
                <a:cs typeface="+mn-cs"/>
              </a:defRPr>
            </a:lvl1pPr>
            <a:lvl2pPr marL="266700" indent="-266700" algn="l" defTabSz="914400">
              <a:lnSpc>
                <a:spcPct val="100000"/>
              </a:lnSpc>
              <a:spcBef>
                <a:spcPts val="500"/>
              </a:spcBef>
              <a:buClr>
                <a:schemeClr val="tx2"/>
              </a:buClr>
              <a:buSzPct val="90000"/>
              <a:buFont typeface="Arial"/>
              <a:buChar char="■"/>
              <a:defRPr sz="1800">
                <a:solidFill>
                  <a:schemeClr val="tx1"/>
                </a:solidFill>
                <a:latin typeface="+mn-lt"/>
                <a:ea typeface="+mn-ea"/>
                <a:cs typeface="+mn-cs"/>
              </a:defRPr>
            </a:lvl2pPr>
            <a:lvl3pPr marL="541338" indent="-274638" algn="l" defTabSz="914400">
              <a:lnSpc>
                <a:spcPct val="100000"/>
              </a:lnSpc>
              <a:spcBef>
                <a:spcPts val="500"/>
              </a:spcBef>
              <a:buSzPct val="90000"/>
              <a:buFont typeface="Arial"/>
              <a:buChar char="■"/>
              <a:defRPr sz="1800">
                <a:solidFill>
                  <a:schemeClr val="tx1"/>
                </a:solidFill>
                <a:latin typeface="+mn-lt"/>
                <a:ea typeface="+mn-ea"/>
                <a:cs typeface="+mn-cs"/>
              </a:defRPr>
            </a:lvl3pPr>
            <a:lvl4pPr marL="808038" indent="-266700" algn="l" defTabSz="914400">
              <a:lnSpc>
                <a:spcPct val="100000"/>
              </a:lnSpc>
              <a:spcBef>
                <a:spcPts val="500"/>
              </a:spcBef>
              <a:buSzPct val="90000"/>
              <a:buFont typeface="Arial"/>
              <a:buChar char="■"/>
              <a:defRPr sz="1800">
                <a:solidFill>
                  <a:schemeClr val="tx1"/>
                </a:solidFill>
                <a:latin typeface="+mn-lt"/>
                <a:ea typeface="+mn-ea"/>
                <a:cs typeface="+mn-cs"/>
              </a:defRPr>
            </a:lvl4pPr>
            <a:lvl5pPr marL="1074738" indent="-266700" algn="l" defTabSz="914400">
              <a:lnSpc>
                <a:spcPct val="100000"/>
              </a:lnSpc>
              <a:spcBef>
                <a:spcPts val="500"/>
              </a:spcBef>
              <a:buSzPct val="90000"/>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r>
              <a:rPr lang="en-US" b="1" dirty="0" smtClean="0"/>
              <a:t>Macro-scale FEM release </a:t>
            </a:r>
            <a:r>
              <a:rPr lang="en-US" b="1" dirty="0"/>
              <a:t>in </a:t>
            </a:r>
            <a:r>
              <a:rPr lang="en-US" b="1" dirty="0" smtClean="0"/>
              <a:t>CIVA (</a:t>
            </a:r>
            <a:r>
              <a:rPr lang="en-US" b="1" dirty="0"/>
              <a:t>2025</a:t>
            </a:r>
            <a:r>
              <a:rPr lang="en-US" b="1" dirty="0" smtClean="0"/>
              <a:t>)</a:t>
            </a:r>
          </a:p>
          <a:p>
            <a:pPr lvl="1"/>
            <a:r>
              <a:rPr lang="en-US" dirty="0" smtClean="0"/>
              <a:t>To complete the </a:t>
            </a:r>
            <a:r>
              <a:rPr lang="en-US" dirty="0"/>
              <a:t>standard CIVA approach </a:t>
            </a:r>
            <a:r>
              <a:rPr lang="en-US" dirty="0" smtClean="0"/>
              <a:t>(</a:t>
            </a:r>
            <a:r>
              <a:rPr lang="en-US" dirty="0"/>
              <a:t>SCC, weld, etc</a:t>
            </a:r>
            <a:r>
              <a:rPr lang="en-US" dirty="0" smtClean="0"/>
              <a:t>.)</a:t>
            </a:r>
          </a:p>
          <a:p>
            <a:pPr lvl="1"/>
            <a:r>
              <a:rPr lang="en-US" dirty="0"/>
              <a:t>Study the variability of inspection </a:t>
            </a:r>
            <a:r>
              <a:rPr lang="en-US" i="1" dirty="0" smtClean="0"/>
              <a:t>w.r.t.</a:t>
            </a:r>
            <a:r>
              <a:rPr lang="en-US" dirty="0" smtClean="0"/>
              <a:t> grain </a:t>
            </a:r>
            <a:r>
              <a:rPr lang="en-US" dirty="0"/>
              <a:t>scale </a:t>
            </a:r>
            <a:r>
              <a:rPr lang="en-US" dirty="0" smtClean="0"/>
              <a:t>uncertainties</a:t>
            </a:r>
          </a:p>
        </p:txBody>
      </p:sp>
      <p:grpSp>
        <p:nvGrpSpPr>
          <p:cNvPr id="2" name="Groupe 1"/>
          <p:cNvGrpSpPr/>
          <p:nvPr/>
        </p:nvGrpSpPr>
        <p:grpSpPr>
          <a:xfrm>
            <a:off x="2135560" y="3824899"/>
            <a:ext cx="10031600" cy="2759402"/>
            <a:chOff x="2135560" y="3824899"/>
            <a:chExt cx="10031600" cy="2759402"/>
          </a:xfrm>
        </p:grpSpPr>
        <p:pic>
          <p:nvPicPr>
            <p:cNvPr id="38" name="Picture 11" descr="A picture containing text, clipart&#10;&#10;Description automatically generated">
              <a:extLst>
                <a:ext uri="{FF2B5EF4-FFF2-40B4-BE49-F238E27FC236}">
                  <a16:creationId xmlns:a16="http://schemas.microsoft.com/office/drawing/2014/main" id="{48AD9F2C-DBB7-4775-B25A-7F376D0CA1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5560" y="4426082"/>
              <a:ext cx="3817954" cy="1029865"/>
            </a:xfrm>
            <a:prstGeom prst="rect">
              <a:avLst/>
            </a:prstGeom>
            <a:ln>
              <a:noFill/>
            </a:ln>
            <a:effectLst/>
          </p:spPr>
        </p:pic>
        <p:grpSp>
          <p:nvGrpSpPr>
            <p:cNvPr id="40" name="Groupe 39"/>
            <p:cNvGrpSpPr/>
            <p:nvPr/>
          </p:nvGrpSpPr>
          <p:grpSpPr>
            <a:xfrm>
              <a:off x="2280268" y="5602559"/>
              <a:ext cx="3797644" cy="588668"/>
              <a:chOff x="150258" y="2131343"/>
              <a:chExt cx="4438824" cy="688057"/>
            </a:xfrm>
          </p:grpSpPr>
          <p:pic>
            <p:nvPicPr>
              <p:cNvPr id="41"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1759" y="2187930"/>
                <a:ext cx="619397" cy="541972"/>
              </a:xfrm>
              <a:prstGeom prst="roundRect">
                <a:avLst>
                  <a:gd name="adj" fmla="val 8594"/>
                </a:avLst>
              </a:prstGeom>
              <a:solidFill>
                <a:srgbClr val="FFFFFF">
                  <a:shade val="85000"/>
                </a:srgbClr>
              </a:solidFill>
              <a:ln>
                <a:noFill/>
              </a:ln>
              <a:effectLst/>
            </p:spPr>
          </p:pic>
          <p:pic>
            <p:nvPicPr>
              <p:cNvPr id="42"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0258" y="2267525"/>
                <a:ext cx="538487" cy="359888"/>
              </a:xfrm>
              <a:prstGeom prst="roundRect">
                <a:avLst>
                  <a:gd name="adj" fmla="val 8594"/>
                </a:avLst>
              </a:prstGeom>
              <a:solidFill>
                <a:srgbClr val="FFFFFF">
                  <a:shade val="85000"/>
                </a:srgbClr>
              </a:solidFill>
              <a:ln>
                <a:noFill/>
              </a:ln>
              <a:effectLst/>
            </p:spPr>
          </p:pic>
          <p:pic>
            <p:nvPicPr>
              <p:cNvPr id="43" name="Image 42"/>
              <p:cNvPicPr>
                <a:picLocks noChangeAspect="1"/>
              </p:cNvPicPr>
              <p:nvPr/>
            </p:nvPicPr>
            <p:blipFill rotWithShape="1">
              <a:blip r:embed="rId7"/>
              <a:srcRect b="40694"/>
              <a:stretch/>
            </p:blipFill>
            <p:spPr>
              <a:xfrm>
                <a:off x="1476588" y="2131343"/>
                <a:ext cx="2346081" cy="688057"/>
              </a:xfrm>
              <a:prstGeom prst="rect">
                <a:avLst/>
              </a:prstGeom>
            </p:spPr>
          </p:pic>
          <p:pic>
            <p:nvPicPr>
              <p:cNvPr id="44" name="Image 43"/>
              <p:cNvPicPr>
                <a:picLocks noChangeAspect="1"/>
              </p:cNvPicPr>
              <p:nvPr/>
            </p:nvPicPr>
            <p:blipFill>
              <a:blip r:embed="rId8"/>
              <a:stretch>
                <a:fillRect/>
              </a:stretch>
            </p:blipFill>
            <p:spPr>
              <a:xfrm>
                <a:off x="3683988" y="2137080"/>
                <a:ext cx="466819" cy="406584"/>
              </a:xfrm>
              <a:prstGeom prst="rect">
                <a:avLst/>
              </a:prstGeom>
            </p:spPr>
          </p:pic>
          <p:pic>
            <p:nvPicPr>
              <p:cNvPr id="45" name="Image 44"/>
              <p:cNvPicPr>
                <a:picLocks noChangeAspect="1"/>
              </p:cNvPicPr>
              <p:nvPr/>
            </p:nvPicPr>
            <p:blipFill rotWithShape="1">
              <a:blip r:embed="rId7"/>
              <a:srcRect l="14507" t="67741" r="47058" b="10585"/>
              <a:stretch/>
            </p:blipFill>
            <p:spPr>
              <a:xfrm>
                <a:off x="3687382" y="2515258"/>
                <a:ext cx="901700" cy="251460"/>
              </a:xfrm>
              <a:prstGeom prst="rect">
                <a:avLst/>
              </a:prstGeom>
            </p:spPr>
          </p:pic>
        </p:grpSp>
        <p:grpSp>
          <p:nvGrpSpPr>
            <p:cNvPr id="51" name="Groupe 50"/>
            <p:cNvGrpSpPr/>
            <p:nvPr/>
          </p:nvGrpSpPr>
          <p:grpSpPr>
            <a:xfrm>
              <a:off x="6234592" y="3824899"/>
              <a:ext cx="2896220" cy="2759402"/>
              <a:chOff x="3773347" y="11575"/>
              <a:chExt cx="6771190" cy="6400800"/>
            </a:xfrm>
          </p:grpSpPr>
          <p:pic>
            <p:nvPicPr>
              <p:cNvPr id="52" name="Image 51"/>
              <p:cNvPicPr>
                <a:picLocks noChangeAspect="1"/>
              </p:cNvPicPr>
              <p:nvPr/>
            </p:nvPicPr>
            <p:blipFill rotWithShape="1">
              <a:blip r:embed="rId9" cstate="print">
                <a:clrChange>
                  <a:clrFrom>
                    <a:srgbClr val="FFFFFF"/>
                  </a:clrFrom>
                  <a:clrTo>
                    <a:srgbClr val="FFFFFF">
                      <a:alpha val="0"/>
                    </a:srgbClr>
                  </a:clrTo>
                </a:clrChange>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20467" t="20501" r="20704" b="19779"/>
              <a:stretch/>
            </p:blipFill>
            <p:spPr>
              <a:xfrm>
                <a:off x="3773347" y="11575"/>
                <a:ext cx="3819645" cy="3877519"/>
              </a:xfrm>
              <a:prstGeom prst="rect">
                <a:avLst/>
              </a:prstGeom>
            </p:spPr>
          </p:pic>
          <p:pic>
            <p:nvPicPr>
              <p:cNvPr id="53" name="Image 52"/>
              <p:cNvPicPr>
                <a:picLocks noChangeAspect="1"/>
              </p:cNvPicPr>
              <p:nvPr/>
            </p:nvPicPr>
            <p:blipFill rotWithShape="1">
              <a:blip r:embed="rId11" cstate="print">
                <a:clrChange>
                  <a:clrFrom>
                    <a:srgbClr val="FFFFFF"/>
                  </a:clrFrom>
                  <a:clrTo>
                    <a:srgbClr val="FFFFFF">
                      <a:alpha val="0"/>
                    </a:srgbClr>
                  </a:clrTo>
                </a:clrChange>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l="20896" t="21399" r="21167" b="20128"/>
              <a:stretch/>
            </p:blipFill>
            <p:spPr>
              <a:xfrm>
                <a:off x="5306993" y="2615879"/>
                <a:ext cx="3761772" cy="3796496"/>
              </a:xfrm>
              <a:prstGeom prst="rect">
                <a:avLst/>
              </a:prstGeom>
            </p:spPr>
          </p:pic>
          <p:pic>
            <p:nvPicPr>
              <p:cNvPr id="54" name="Image 53"/>
              <p:cNvPicPr>
                <a:picLocks noChangeAspect="1"/>
              </p:cNvPicPr>
              <p:nvPr/>
            </p:nvPicPr>
            <p:blipFill rotWithShape="1">
              <a:blip r:embed="rId13" cstate="print">
                <a:clrChange>
                  <a:clrFrom>
                    <a:srgbClr val="FFFFFF"/>
                  </a:clrFrom>
                  <a:clrTo>
                    <a:srgbClr val="FFFFFF">
                      <a:alpha val="0"/>
                    </a:srgbClr>
                  </a:clrTo>
                </a:clrChange>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l="19390" t="21245" r="21134" b="20709"/>
              <a:stretch/>
            </p:blipFill>
            <p:spPr>
              <a:xfrm>
                <a:off x="6690167" y="11575"/>
                <a:ext cx="3854370" cy="3761772"/>
              </a:xfrm>
              <a:prstGeom prst="rect">
                <a:avLst/>
              </a:prstGeom>
            </p:spPr>
          </p:pic>
        </p:grpSp>
        <p:grpSp>
          <p:nvGrpSpPr>
            <p:cNvPr id="29" name="Groupe 28"/>
            <p:cNvGrpSpPr/>
            <p:nvPr/>
          </p:nvGrpSpPr>
          <p:grpSpPr>
            <a:xfrm>
              <a:off x="9499146" y="4344026"/>
              <a:ext cx="2668014" cy="2048230"/>
              <a:chOff x="10649923" y="1726127"/>
              <a:chExt cx="2668014" cy="2048230"/>
            </a:xfrm>
          </p:grpSpPr>
          <p:pic>
            <p:nvPicPr>
              <p:cNvPr id="32" name="Image 31"/>
              <p:cNvPicPr>
                <a:picLocks noChangeAspect="1"/>
              </p:cNvPicPr>
              <p:nvPr/>
            </p:nvPicPr>
            <p:blipFill>
              <a:blip r:embed="rId15"/>
              <a:stretch>
                <a:fillRect/>
              </a:stretch>
            </p:blipFill>
            <p:spPr>
              <a:xfrm>
                <a:off x="10649923" y="1726127"/>
                <a:ext cx="1814465" cy="2048230"/>
              </a:xfrm>
              <a:prstGeom prst="rect">
                <a:avLst/>
              </a:prstGeom>
            </p:spPr>
          </p:pic>
          <p:pic>
            <p:nvPicPr>
              <p:cNvPr id="39" name="Image 38"/>
              <p:cNvPicPr>
                <a:picLocks noChangeAspect="1"/>
              </p:cNvPicPr>
              <p:nvPr/>
            </p:nvPicPr>
            <p:blipFill rotWithShape="1">
              <a:blip r:embed="rId16">
                <a:clrChange>
                  <a:clrFrom>
                    <a:srgbClr val="FFFFFF"/>
                  </a:clrFrom>
                  <a:clrTo>
                    <a:srgbClr val="FFFFFF">
                      <a:alpha val="0"/>
                    </a:srgbClr>
                  </a:clrTo>
                </a:clrChange>
              </a:blip>
              <a:srcRect l="20865" t="9911" r="21961" b="14687"/>
              <a:stretch/>
            </p:blipFill>
            <p:spPr>
              <a:xfrm>
                <a:off x="12044763" y="2317447"/>
                <a:ext cx="1273174" cy="1122323"/>
              </a:xfrm>
              <a:prstGeom prst="rect">
                <a:avLst/>
              </a:prstGeom>
            </p:spPr>
          </p:pic>
        </p:grpSp>
      </p:grpSp>
      <p:sp>
        <p:nvSpPr>
          <p:cNvPr id="3" name="Rectangle 2"/>
          <p:cNvSpPr/>
          <p:nvPr/>
        </p:nvSpPr>
        <p:spPr bwMode="auto">
          <a:xfrm>
            <a:off x="407368" y="908720"/>
            <a:ext cx="8874450" cy="289307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그림 8">
            <a:extLst>
              <a:ext uri="{FF2B5EF4-FFF2-40B4-BE49-F238E27FC236}">
                <a16:creationId xmlns:a16="http://schemas.microsoft.com/office/drawing/2014/main" id="{6CD19270-9650-CA28-B727-3AFAB2B51B86}"/>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0" y="6152282"/>
            <a:ext cx="12192000" cy="705718"/>
          </a:xfrm>
          <a:prstGeom prst="rect">
            <a:avLst/>
          </a:prstGeom>
        </p:spPr>
      </p:pic>
      <p:sp>
        <p:nvSpPr>
          <p:cNvPr id="24" name="ZoneTexte 23"/>
          <p:cNvSpPr txBox="1"/>
          <p:nvPr/>
        </p:nvSpPr>
        <p:spPr>
          <a:xfrm>
            <a:off x="2196454" y="1882198"/>
            <a:ext cx="7799092" cy="584775"/>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fr-FR" sz="3200" b="1" i="1" dirty="0" smtClean="0">
                <a:solidFill>
                  <a:srgbClr val="FF0000"/>
                </a:solidFill>
                <a:effectLst>
                  <a:outerShdw blurRad="38100" dist="38100" dir="2700000" algn="tl">
                    <a:srgbClr val="000000">
                      <a:alpha val="43137"/>
                    </a:srgbClr>
                  </a:outerShdw>
                </a:effectLst>
              </a:rPr>
              <a:t>THANK YOU FOR YOUR ATTENTION</a:t>
            </a:r>
            <a:endParaRPr lang="en-US" sz="3200" b="1" i="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25445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479376" y="1556792"/>
            <a:ext cx="1204282" cy="136815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Espace réservé du numéro de diapositive 2"/>
          <p:cNvSpPr>
            <a:spLocks noGrp="1"/>
          </p:cNvSpPr>
          <p:nvPr>
            <p:ph type="sldNum" sz="quarter" idx="12"/>
          </p:nvPr>
        </p:nvSpPr>
        <p:spPr/>
        <p:txBody>
          <a:bodyPr/>
          <a:lstStyle/>
          <a:p>
            <a:pPr>
              <a:defRPr/>
            </a:pPr>
            <a:fld id="{0CBC77A0-1F4E-42FF-9FFC-F45C3A64AF90}" type="slidenum">
              <a:rPr lang="en-US" smtClean="0"/>
              <a:t>23</a:t>
            </a:fld>
            <a:endParaRPr lang="en-US" dirty="0"/>
          </a:p>
        </p:txBody>
      </p:sp>
      <p:pic>
        <p:nvPicPr>
          <p:cNvPr id="5" name="그림 8">
            <a:extLst>
              <a:ext uri="{FF2B5EF4-FFF2-40B4-BE49-F238E27FC236}">
                <a16:creationId xmlns:a16="http://schemas.microsoft.com/office/drawing/2014/main" id="{6CD19270-9650-CA28-B727-3AFAB2B51B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152282"/>
            <a:ext cx="12192000" cy="705718"/>
          </a:xfrm>
          <a:prstGeom prst="rect">
            <a:avLst/>
          </a:prstGeom>
        </p:spPr>
      </p:pic>
      <p:sp>
        <p:nvSpPr>
          <p:cNvPr id="6" name="Titre 1"/>
          <p:cNvSpPr txBox="1">
            <a:spLocks/>
          </p:cNvSpPr>
          <p:nvPr/>
        </p:nvSpPr>
        <p:spPr bwMode="auto">
          <a:xfrm>
            <a:off x="623888" y="2654299"/>
            <a:ext cx="10872712" cy="1587501"/>
          </a:xfrm>
          <a:prstGeom prst="rect">
            <a:avLst/>
          </a:prstGeom>
        </p:spPr>
        <p:txBody>
          <a:bodyPr vert="horz" lIns="91440" tIns="45720" rIns="91440" bIns="45720" rtlCol="0" anchor="t">
            <a:normAutofit lnSpcReduction="10000"/>
          </a:bodyPr>
          <a:lstStyle>
            <a:lvl1pPr algn="l" defTabSz="914400">
              <a:lnSpc>
                <a:spcPct val="90000"/>
              </a:lnSpc>
              <a:spcBef>
                <a:spcPts val="0"/>
              </a:spcBef>
              <a:buNone/>
              <a:defRPr sz="4000">
                <a:solidFill>
                  <a:schemeClr val="bg1"/>
                </a:solidFill>
                <a:latin typeface="+mj-lt"/>
                <a:ea typeface="+mj-ea"/>
                <a:cs typeface="+mj-cs"/>
              </a:defRPr>
            </a:lvl1pPr>
          </a:lstStyle>
          <a:p>
            <a:pPr algn="ctr"/>
            <a:r>
              <a:rPr lang="en-US" smtClean="0"/>
              <a:t>Two-scale finite element simulations for UT inspection of micro-structured materials in CIVA</a:t>
            </a:r>
            <a:endParaRPr lang="en-US" dirty="0"/>
          </a:p>
        </p:txBody>
      </p:sp>
      <p:sp>
        <p:nvSpPr>
          <p:cNvPr id="8" name="Sous-titre 2"/>
          <p:cNvSpPr txBox="1">
            <a:spLocks/>
          </p:cNvSpPr>
          <p:nvPr/>
        </p:nvSpPr>
        <p:spPr bwMode="auto">
          <a:xfrm>
            <a:off x="623888" y="4364670"/>
            <a:ext cx="10872712" cy="1655762"/>
          </a:xfrm>
          <a:prstGeom prst="rect">
            <a:avLst/>
          </a:prstGeom>
        </p:spPr>
        <p:txBody>
          <a:bodyPr vert="horz" lIns="91440" tIns="45720" rIns="91440" bIns="45720" rtlCol="0" anchor="t">
            <a:normAutofit/>
          </a:bodyPr>
          <a:lstStyle>
            <a:lvl1pPr marL="0" indent="0" algn="r" defTabSz="914400">
              <a:lnSpc>
                <a:spcPct val="100000"/>
              </a:lnSpc>
              <a:spcBef>
                <a:spcPts val="1200"/>
              </a:spcBef>
              <a:buClr>
                <a:schemeClr val="tx2"/>
              </a:buClr>
              <a:buSzPct val="90000"/>
              <a:buFont typeface="Arial"/>
              <a:buNone/>
              <a:defRPr sz="1800" i="1">
                <a:solidFill>
                  <a:schemeClr val="bg1"/>
                </a:solidFill>
                <a:latin typeface="+mn-lt"/>
                <a:ea typeface="+mn-ea"/>
                <a:cs typeface="+mn-cs"/>
              </a:defRPr>
            </a:lvl1pPr>
            <a:lvl2pPr marL="457200" indent="0" algn="l" defTabSz="914400">
              <a:lnSpc>
                <a:spcPct val="100000"/>
              </a:lnSpc>
              <a:spcBef>
                <a:spcPts val="500"/>
              </a:spcBef>
              <a:buClr>
                <a:schemeClr val="tx2"/>
              </a:buClr>
              <a:buSzPct val="90000"/>
              <a:buFont typeface="Arial"/>
              <a:buNone/>
              <a:defRPr sz="2000">
                <a:solidFill>
                  <a:schemeClr val="tx1">
                    <a:tint val="75000"/>
                  </a:schemeClr>
                </a:solidFill>
                <a:latin typeface="+mn-lt"/>
                <a:ea typeface="+mn-ea"/>
                <a:cs typeface="+mn-cs"/>
              </a:defRPr>
            </a:lvl2pPr>
            <a:lvl3pPr marL="914400" indent="0" algn="l" defTabSz="914400">
              <a:lnSpc>
                <a:spcPct val="100000"/>
              </a:lnSpc>
              <a:spcBef>
                <a:spcPts val="500"/>
              </a:spcBef>
              <a:buSzPct val="90000"/>
              <a:buFont typeface="Arial"/>
              <a:buNone/>
              <a:defRPr sz="1800">
                <a:solidFill>
                  <a:schemeClr val="tx1">
                    <a:tint val="75000"/>
                  </a:schemeClr>
                </a:solidFill>
                <a:latin typeface="+mn-lt"/>
                <a:ea typeface="+mn-ea"/>
                <a:cs typeface="+mn-cs"/>
              </a:defRPr>
            </a:lvl3pPr>
            <a:lvl4pPr marL="1371600" indent="0" algn="l" defTabSz="914400">
              <a:lnSpc>
                <a:spcPct val="100000"/>
              </a:lnSpc>
              <a:spcBef>
                <a:spcPts val="500"/>
              </a:spcBef>
              <a:buSzPct val="90000"/>
              <a:buFont typeface="Arial"/>
              <a:buNone/>
              <a:defRPr sz="1600">
                <a:solidFill>
                  <a:schemeClr val="tx1">
                    <a:tint val="75000"/>
                  </a:schemeClr>
                </a:solidFill>
                <a:latin typeface="+mn-lt"/>
                <a:ea typeface="+mn-ea"/>
                <a:cs typeface="+mn-cs"/>
              </a:defRPr>
            </a:lvl4pPr>
            <a:lvl5pPr marL="1828800" indent="0" algn="l" defTabSz="914400">
              <a:lnSpc>
                <a:spcPct val="100000"/>
              </a:lnSpc>
              <a:spcBef>
                <a:spcPts val="500"/>
              </a:spcBef>
              <a:buSzPct val="90000"/>
              <a:buFont typeface="Arial"/>
              <a:buNone/>
              <a:defRPr sz="1600">
                <a:solidFill>
                  <a:schemeClr val="tx1">
                    <a:tint val="75000"/>
                  </a:schemeClr>
                </a:solidFill>
                <a:latin typeface="+mn-lt"/>
                <a:ea typeface="+mn-ea"/>
                <a:cs typeface="+mn-cs"/>
              </a:defRPr>
            </a:lvl5pPr>
            <a:lvl6pPr marL="2286000" indent="0" algn="l" defTabSz="914400">
              <a:lnSpc>
                <a:spcPct val="90000"/>
              </a:lnSpc>
              <a:spcBef>
                <a:spcPts val="500"/>
              </a:spcBef>
              <a:buFont typeface="Arial"/>
              <a:buNone/>
              <a:defRPr sz="1600">
                <a:solidFill>
                  <a:schemeClr val="tx1">
                    <a:tint val="75000"/>
                  </a:schemeClr>
                </a:solidFill>
                <a:latin typeface="+mn-lt"/>
                <a:ea typeface="+mn-ea"/>
                <a:cs typeface="+mn-cs"/>
              </a:defRPr>
            </a:lvl6pPr>
            <a:lvl7pPr marL="2743200" indent="0" algn="l" defTabSz="914400">
              <a:lnSpc>
                <a:spcPct val="90000"/>
              </a:lnSpc>
              <a:spcBef>
                <a:spcPts val="500"/>
              </a:spcBef>
              <a:buFont typeface="Arial"/>
              <a:buNone/>
              <a:defRPr sz="1600">
                <a:solidFill>
                  <a:schemeClr val="tx1">
                    <a:tint val="75000"/>
                  </a:schemeClr>
                </a:solidFill>
                <a:latin typeface="+mn-lt"/>
                <a:ea typeface="+mn-ea"/>
                <a:cs typeface="+mn-cs"/>
              </a:defRPr>
            </a:lvl7pPr>
            <a:lvl8pPr marL="3200400" indent="0" algn="l" defTabSz="914400">
              <a:lnSpc>
                <a:spcPct val="90000"/>
              </a:lnSpc>
              <a:spcBef>
                <a:spcPts val="500"/>
              </a:spcBef>
              <a:buFont typeface="Arial"/>
              <a:buNone/>
              <a:defRPr sz="1600">
                <a:solidFill>
                  <a:schemeClr val="tx1">
                    <a:tint val="75000"/>
                  </a:schemeClr>
                </a:solidFill>
                <a:latin typeface="+mn-lt"/>
                <a:ea typeface="+mn-ea"/>
                <a:cs typeface="+mn-cs"/>
              </a:defRPr>
            </a:lvl8pPr>
            <a:lvl9pPr marL="3657600" indent="0" algn="l" defTabSz="914400">
              <a:lnSpc>
                <a:spcPct val="90000"/>
              </a:lnSpc>
              <a:spcBef>
                <a:spcPts val="500"/>
              </a:spcBef>
              <a:buFont typeface="Arial"/>
              <a:buNone/>
              <a:defRPr sz="1600">
                <a:solidFill>
                  <a:schemeClr val="tx1">
                    <a:tint val="75000"/>
                  </a:schemeClr>
                </a:solidFill>
                <a:latin typeface="+mn-lt"/>
                <a:ea typeface="+mn-ea"/>
                <a:cs typeface="+mn-cs"/>
              </a:defRPr>
            </a:lvl9pPr>
          </a:lstStyle>
          <a:p>
            <a:pPr algn="ctr"/>
            <a:r>
              <a:rPr lang="fr-FR" u="sng" smtClean="0"/>
              <a:t>Edouard Demaldent</a:t>
            </a:r>
            <a:r>
              <a:rPr lang="fr-FR" smtClean="0"/>
              <a:t>, Nicolas Leymarie, Vincent Dorval, Alexandre Imperiale, Thibaud Fortuna</a:t>
            </a:r>
          </a:p>
          <a:p>
            <a:pPr algn="ctr"/>
            <a:r>
              <a:rPr lang="fr-FR" smtClean="0"/>
              <a:t>Université Paris-Saclay, CEA, List, F-91120, Palaiseau, France</a:t>
            </a:r>
            <a:endParaRPr lang="en-US" dirty="0"/>
          </a:p>
        </p:txBody>
      </p:sp>
    </p:spTree>
    <p:extLst>
      <p:ext uri="{BB962C8B-B14F-4D97-AF65-F5344CB8AC3E}">
        <p14:creationId xmlns:p14="http://schemas.microsoft.com/office/powerpoint/2010/main" val="213890621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91AE047D-F51A-E955-9889-3B1336B75E09}"/>
              </a:ext>
            </a:extLst>
          </p:cNvPr>
          <p:cNvSpPr>
            <a:spLocks noGrp="1"/>
          </p:cNvSpPr>
          <p:nvPr>
            <p:ph type="title"/>
          </p:nvPr>
        </p:nvSpPr>
        <p:spPr/>
        <p:txBody>
          <a:bodyPr>
            <a:normAutofit/>
          </a:bodyPr>
          <a:lstStyle/>
          <a:p>
            <a:r>
              <a:rPr lang="fr-FR" dirty="0" smtClean="0"/>
              <a:t>R&amp;D on FEM at CEA</a:t>
            </a:r>
            <a:endParaRPr lang="fr-FR" dirty="0"/>
          </a:p>
        </p:txBody>
      </p:sp>
      <p:sp>
        <p:nvSpPr>
          <p:cNvPr id="2056" name="ZoneTexte 2055"/>
          <p:cNvSpPr txBox="1"/>
          <p:nvPr/>
        </p:nvSpPr>
        <p:spPr>
          <a:xfrm>
            <a:off x="11492021" y="5097378"/>
            <a:ext cx="697627" cy="707886"/>
          </a:xfrm>
          <a:prstGeom prst="rect">
            <a:avLst/>
          </a:prstGeom>
          <a:noFill/>
        </p:spPr>
        <p:txBody>
          <a:bodyPr wrap="none" rtlCol="0">
            <a:spAutoFit/>
          </a:bodyPr>
          <a:lstStyle/>
          <a:p>
            <a:r>
              <a:rPr lang="fr-FR" sz="4000" b="1" dirty="0" smtClean="0">
                <a:solidFill>
                  <a:srgbClr val="E60019"/>
                </a:solidFill>
              </a:rPr>
              <a:t>…</a:t>
            </a:r>
            <a:endParaRPr lang="en-US" sz="4000" b="1" dirty="0">
              <a:solidFill>
                <a:srgbClr val="E60019"/>
              </a:solidFill>
            </a:endParaRPr>
          </a:p>
        </p:txBody>
      </p:sp>
      <p:sp>
        <p:nvSpPr>
          <p:cNvPr id="85" name="Espace réservé du contenu 6">
            <a:extLst>
              <a:ext uri="{FF2B5EF4-FFF2-40B4-BE49-F238E27FC236}">
                <a16:creationId xmlns:a16="http://schemas.microsoft.com/office/drawing/2014/main" id="{69904E05-C7BF-272F-1F49-76572513FD57}"/>
              </a:ext>
            </a:extLst>
          </p:cNvPr>
          <p:cNvSpPr>
            <a:spLocks noGrp="1"/>
          </p:cNvSpPr>
          <p:nvPr>
            <p:ph idx="1"/>
          </p:nvPr>
        </p:nvSpPr>
        <p:spPr>
          <a:xfrm>
            <a:off x="263352" y="1080001"/>
            <a:ext cx="11809312" cy="1908198"/>
          </a:xfrm>
        </p:spPr>
        <p:txBody>
          <a:bodyPr>
            <a:normAutofit/>
          </a:bodyPr>
          <a:lstStyle/>
          <a:p>
            <a:pPr lvl="1">
              <a:buClr>
                <a:srgbClr val="FF0000"/>
              </a:buClr>
              <a:buSzPct val="120000"/>
              <a:buFont typeface="Wingdings" panose="05000000000000000000" pitchFamily="2" charset="2"/>
              <a:buChar char="§"/>
            </a:pPr>
            <a:r>
              <a:rPr lang="en-US" sz="2000" dirty="0"/>
              <a:t>Validate/complete standard semi analytical models (ray tracing, KGTD...) in critical cases</a:t>
            </a:r>
          </a:p>
          <a:p>
            <a:pPr lvl="1">
              <a:buClr>
                <a:srgbClr val="FF0000"/>
              </a:buClr>
              <a:buSzPct val="120000"/>
              <a:buFont typeface="Wingdings" panose="05000000000000000000" pitchFamily="2" charset="2"/>
              <a:buChar char="§"/>
            </a:pPr>
            <a:r>
              <a:rPr lang="en-US" sz="2000" dirty="0" smtClean="0"/>
              <a:t>Gradual </a:t>
            </a:r>
            <a:r>
              <a:rPr lang="en-US" sz="2000" dirty="0"/>
              <a:t>introduction of transient FEM and hybrid </a:t>
            </a:r>
            <a:r>
              <a:rPr lang="en-US" sz="2000" dirty="0" smtClean="0"/>
              <a:t>tools</a:t>
            </a:r>
          </a:p>
          <a:p>
            <a:pPr lvl="1">
              <a:buClr>
                <a:srgbClr val="FF0000"/>
              </a:buClr>
              <a:buSzPct val="120000"/>
              <a:buFont typeface="Wingdings" panose="05000000000000000000" pitchFamily="2" charset="2"/>
              <a:buChar char="§"/>
            </a:pPr>
            <a:r>
              <a:rPr lang="en-US" sz="2000" dirty="0"/>
              <a:t>Compatible with a standard PC: NDT studies in 2D, a few shots or scans in 3D </a:t>
            </a:r>
          </a:p>
          <a:p>
            <a:pPr lvl="1">
              <a:buClr>
                <a:srgbClr val="FF0000"/>
              </a:buClr>
              <a:buSzPct val="120000"/>
              <a:buFont typeface="Wingdings" panose="05000000000000000000" pitchFamily="2" charset="2"/>
              <a:buChar char="§"/>
            </a:pPr>
            <a:endParaRPr lang="en-US" sz="2000" dirty="0"/>
          </a:p>
        </p:txBody>
      </p:sp>
      <p:pic>
        <p:nvPicPr>
          <p:cNvPr id="65" name="그림 8">
            <a:extLst>
              <a:ext uri="{FF2B5EF4-FFF2-40B4-BE49-F238E27FC236}">
                <a16:creationId xmlns:a16="http://schemas.microsoft.com/office/drawing/2014/main" id="{6CD19270-9650-CA28-B727-3AFAB2B51B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152282"/>
            <a:ext cx="12192000" cy="705718"/>
          </a:xfrm>
          <a:prstGeom prst="rect">
            <a:avLst/>
          </a:prstGeom>
        </p:spPr>
      </p:pic>
      <p:grpSp>
        <p:nvGrpSpPr>
          <p:cNvPr id="9" name="Groupe 8"/>
          <p:cNvGrpSpPr/>
          <p:nvPr/>
        </p:nvGrpSpPr>
        <p:grpSpPr>
          <a:xfrm>
            <a:off x="402061" y="2636912"/>
            <a:ext cx="10969776" cy="2921696"/>
            <a:chOff x="243567" y="1792292"/>
            <a:chExt cx="11339324" cy="2880000"/>
          </a:xfrm>
        </p:grpSpPr>
        <p:grpSp>
          <p:nvGrpSpPr>
            <p:cNvPr id="52" name="Groupe 51"/>
            <p:cNvGrpSpPr/>
            <p:nvPr/>
          </p:nvGrpSpPr>
          <p:grpSpPr>
            <a:xfrm>
              <a:off x="3129370" y="1792292"/>
              <a:ext cx="2700000" cy="2880000"/>
              <a:chOff x="245880" y="3247585"/>
              <a:chExt cx="2700000" cy="2880000"/>
            </a:xfrm>
          </p:grpSpPr>
          <p:sp>
            <p:nvSpPr>
              <p:cNvPr id="54" name="Rectangle 53"/>
              <p:cNvSpPr/>
              <p:nvPr/>
            </p:nvSpPr>
            <p:spPr bwMode="auto">
              <a:xfrm>
                <a:off x="245880" y="3247585"/>
                <a:ext cx="2700000" cy="2880000"/>
              </a:xfrm>
              <a:prstGeom prst="rect">
                <a:avLst/>
              </a:prstGeom>
              <a:solidFill>
                <a:schemeClr val="bg1"/>
              </a:solidFill>
              <a:ln w="50800">
                <a:solidFill>
                  <a:srgbClr val="E600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245880" y="5710330"/>
                <a:ext cx="2700000" cy="400110"/>
              </a:xfrm>
              <a:prstGeom prst="rect">
                <a:avLst/>
              </a:prstGeom>
            </p:spPr>
            <p:txBody>
              <a:bodyPr wrap="square">
                <a:spAutoFit/>
              </a:bodyPr>
              <a:lstStyle/>
              <a:p>
                <a:pPr marL="0" lvl="1" algn="ctr">
                  <a:buClr>
                    <a:srgbClr val="FF0000"/>
                  </a:buClr>
                  <a:buSzPct val="120000"/>
                </a:pPr>
                <a:r>
                  <a:rPr lang="en-US" sz="2000" dirty="0" smtClean="0"/>
                  <a:t>Flaw response</a:t>
                </a:r>
                <a:endParaRPr lang="en-US" sz="2000" dirty="0"/>
              </a:p>
            </p:txBody>
          </p:sp>
          <p:pic>
            <p:nvPicPr>
              <p:cNvPr id="57" name="Image 56"/>
              <p:cNvPicPr>
                <a:picLocks noChangeAspect="1"/>
              </p:cNvPicPr>
              <p:nvPr/>
            </p:nvPicPr>
            <p:blipFill>
              <a:blip r:embed="rId4"/>
              <a:stretch>
                <a:fillRect/>
              </a:stretch>
            </p:blipFill>
            <p:spPr>
              <a:xfrm>
                <a:off x="765806" y="4365104"/>
                <a:ext cx="768716" cy="1332000"/>
              </a:xfrm>
              <a:prstGeom prst="rect">
                <a:avLst/>
              </a:prstGeom>
              <a:ln w="28575">
                <a:solidFill>
                  <a:schemeClr val="tx1">
                    <a:lumMod val="50000"/>
                    <a:lumOff val="50000"/>
                  </a:schemeClr>
                </a:solidFill>
              </a:ln>
            </p:spPr>
          </p:pic>
          <p:pic>
            <p:nvPicPr>
              <p:cNvPr id="58" name="Picture 2" descr="EXTENDE - Catalogue de Formation CIV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7133" y="3342707"/>
                <a:ext cx="614818" cy="614818"/>
              </a:xfrm>
              <a:prstGeom prst="rect">
                <a:avLst/>
              </a:prstGeom>
              <a:noFill/>
              <a:extLst>
                <a:ext uri="{909E8E84-426E-40DD-AFC4-6F175D3DCCD1}">
                  <a14:hiddenFill xmlns:a14="http://schemas.microsoft.com/office/drawing/2010/main">
                    <a:solidFill>
                      <a:srgbClr val="FFFFFF"/>
                    </a:solidFill>
                  </a14:hiddenFill>
                </a:ext>
              </a:extLst>
            </p:spPr>
          </p:pic>
          <p:grpSp>
            <p:nvGrpSpPr>
              <p:cNvPr id="59" name="Groupe 58"/>
              <p:cNvGrpSpPr/>
              <p:nvPr/>
            </p:nvGrpSpPr>
            <p:grpSpPr>
              <a:xfrm>
                <a:off x="1673146" y="3355177"/>
                <a:ext cx="1201398" cy="824070"/>
                <a:chOff x="5904953" y="2493704"/>
                <a:chExt cx="2814099" cy="1930263"/>
              </a:xfrm>
            </p:grpSpPr>
            <p:pic>
              <p:nvPicPr>
                <p:cNvPr id="63" name="Image 62"/>
                <p:cNvPicPr>
                  <a:picLocks noChangeAspect="1"/>
                </p:cNvPicPr>
                <p:nvPr/>
              </p:nvPicPr>
              <p:blipFill rotWithShape="1">
                <a:blip r:embed="rId6"/>
                <a:srcRect t="4677"/>
                <a:stretch/>
              </p:blipFill>
              <p:spPr>
                <a:xfrm>
                  <a:off x="5904953" y="2493704"/>
                  <a:ext cx="2814099" cy="1930263"/>
                </a:xfrm>
                <a:prstGeom prst="rect">
                  <a:avLst/>
                </a:prstGeom>
                <a:ln w="12700">
                  <a:solidFill>
                    <a:schemeClr val="tx1"/>
                  </a:solidFill>
                </a:ln>
              </p:spPr>
            </p:pic>
            <p:sp>
              <p:nvSpPr>
                <p:cNvPr id="64" name="Rectangle 63"/>
                <p:cNvSpPr/>
                <p:nvPr/>
              </p:nvSpPr>
              <p:spPr>
                <a:xfrm rot="19886081">
                  <a:off x="6564987" y="3597669"/>
                  <a:ext cx="288000" cy="685077"/>
                </a:xfrm>
                <a:prstGeom prst="rect">
                  <a:avLst/>
                </a:prstGeom>
                <a:no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noAutofit/>
                </a:bodyPr>
                <a:lstStyle/>
                <a:p>
                  <a:pPr algn="ctr"/>
                  <a:endParaRPr lang="fr-FR" dirty="0" smtClean="0"/>
                </a:p>
              </p:txBody>
            </p:sp>
          </p:grpSp>
          <p:pic>
            <p:nvPicPr>
              <p:cNvPr id="61" name="Image 60"/>
              <p:cNvPicPr>
                <a:picLocks noChangeAspect="1"/>
              </p:cNvPicPr>
              <p:nvPr/>
            </p:nvPicPr>
            <p:blipFill rotWithShape="1">
              <a:blip r:embed="rId7">
                <a:clrChange>
                  <a:clrFrom>
                    <a:srgbClr val="F0F0F0"/>
                  </a:clrFrom>
                  <a:clrTo>
                    <a:srgbClr val="F0F0F0">
                      <a:alpha val="0"/>
                    </a:srgbClr>
                  </a:clrTo>
                </a:clrChange>
              </a:blip>
              <a:srcRect l="7288" r="5112"/>
              <a:stretch/>
            </p:blipFill>
            <p:spPr>
              <a:xfrm>
                <a:off x="1752659" y="4365104"/>
                <a:ext cx="720081" cy="1332000"/>
              </a:xfrm>
              <a:prstGeom prst="rect">
                <a:avLst/>
              </a:prstGeom>
              <a:ln w="12700">
                <a:solidFill>
                  <a:srgbClr val="E60019"/>
                </a:solidFill>
                <a:prstDash val="sysDash"/>
              </a:ln>
            </p:spPr>
          </p:pic>
          <p:cxnSp>
            <p:nvCxnSpPr>
              <p:cNvPr id="62" name="Connecteur droit 61"/>
              <p:cNvCxnSpPr>
                <a:stCxn id="61" idx="0"/>
                <a:endCxn id="64" idx="2"/>
              </p:cNvCxnSpPr>
              <p:nvPr/>
            </p:nvCxnSpPr>
            <p:spPr>
              <a:xfrm flipH="1" flipV="1">
                <a:off x="2086330" y="4101156"/>
                <a:ext cx="26370" cy="263948"/>
              </a:xfrm>
              <a:prstGeom prst="line">
                <a:avLst/>
              </a:prstGeom>
              <a:ln w="12700">
                <a:solidFill>
                  <a:srgbClr val="E60019"/>
                </a:solidFill>
                <a:prstDash val="sysDash"/>
              </a:ln>
            </p:spPr>
            <p:style>
              <a:lnRef idx="1">
                <a:schemeClr val="accent1"/>
              </a:lnRef>
              <a:fillRef idx="0">
                <a:schemeClr val="accent1"/>
              </a:fillRef>
              <a:effectRef idx="0">
                <a:schemeClr val="accent1"/>
              </a:effectRef>
              <a:fontRef idx="minor">
                <a:schemeClr val="tx1"/>
              </a:fontRef>
            </p:style>
          </p:cxnSp>
        </p:grpSp>
        <p:grpSp>
          <p:nvGrpSpPr>
            <p:cNvPr id="100" name="Groupe 99"/>
            <p:cNvGrpSpPr/>
            <p:nvPr/>
          </p:nvGrpSpPr>
          <p:grpSpPr>
            <a:xfrm>
              <a:off x="243567" y="1792292"/>
              <a:ext cx="2701512" cy="2880000"/>
              <a:chOff x="9192344" y="3247585"/>
              <a:chExt cx="2701512" cy="2880000"/>
            </a:xfrm>
          </p:grpSpPr>
          <p:sp>
            <p:nvSpPr>
              <p:cNvPr id="101" name="Rectangle 100"/>
              <p:cNvSpPr/>
              <p:nvPr/>
            </p:nvSpPr>
            <p:spPr bwMode="auto">
              <a:xfrm>
                <a:off x="9193856" y="3247585"/>
                <a:ext cx="2700000" cy="2880000"/>
              </a:xfrm>
              <a:prstGeom prst="rect">
                <a:avLst/>
              </a:prstGeom>
              <a:solidFill>
                <a:schemeClr val="bg1"/>
              </a:solidFill>
              <a:ln w="50800">
                <a:solidFill>
                  <a:srgbClr val="E600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 name="Image 102"/>
              <p:cNvPicPr>
                <a:picLocks noChangeAspect="1"/>
              </p:cNvPicPr>
              <p:nvPr/>
            </p:nvPicPr>
            <p:blipFill rotWithShape="1">
              <a:blip r:embed="rId8"/>
              <a:srcRect l="1538" t="12743" r="2231"/>
              <a:stretch/>
            </p:blipFill>
            <p:spPr>
              <a:xfrm>
                <a:off x="9265484" y="4879168"/>
                <a:ext cx="2512218" cy="831765"/>
              </a:xfrm>
              <a:prstGeom prst="rect">
                <a:avLst/>
              </a:prstGeom>
            </p:spPr>
          </p:pic>
          <p:sp>
            <p:nvSpPr>
              <p:cNvPr id="102" name="Rectangle 101"/>
              <p:cNvSpPr/>
              <p:nvPr/>
            </p:nvSpPr>
            <p:spPr>
              <a:xfrm>
                <a:off x="9192344" y="5711059"/>
                <a:ext cx="2700000" cy="400110"/>
              </a:xfrm>
              <a:prstGeom prst="rect">
                <a:avLst/>
              </a:prstGeom>
            </p:spPr>
            <p:txBody>
              <a:bodyPr wrap="square">
                <a:spAutoFit/>
              </a:bodyPr>
              <a:lstStyle/>
              <a:p>
                <a:pPr marL="0" lvl="1" algn="ctr">
                  <a:buClr>
                    <a:srgbClr val="FF0000"/>
                  </a:buClr>
                  <a:buSzPct val="120000"/>
                </a:pPr>
                <a:r>
                  <a:rPr lang="en-US" sz="2000" dirty="0" smtClean="0"/>
                  <a:t>SHM</a:t>
                </a:r>
                <a:endParaRPr lang="en-US" sz="2000" dirty="0"/>
              </a:p>
            </p:txBody>
          </p:sp>
          <p:pic>
            <p:nvPicPr>
              <p:cNvPr id="104" name="Image 103"/>
              <p:cNvPicPr>
                <a:picLocks noChangeAspect="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6511" t="20742" r="20084" b="31932"/>
              <a:stretch/>
            </p:blipFill>
            <p:spPr>
              <a:xfrm>
                <a:off x="9367981" y="3313448"/>
                <a:ext cx="1673136" cy="1832483"/>
              </a:xfrm>
              <a:prstGeom prst="rect">
                <a:avLst/>
              </a:prstGeom>
            </p:spPr>
          </p:pic>
          <p:pic>
            <p:nvPicPr>
              <p:cNvPr id="105" name="Picture 2" descr="EXTENDE - Catalogue de Formation CIV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31117" y="3342707"/>
                <a:ext cx="614818" cy="61481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6" name="Groupe 105"/>
            <p:cNvGrpSpPr/>
            <p:nvPr/>
          </p:nvGrpSpPr>
          <p:grpSpPr>
            <a:xfrm>
              <a:off x="5717819" y="1792292"/>
              <a:ext cx="3240083" cy="2880000"/>
              <a:chOff x="2968462" y="3247585"/>
              <a:chExt cx="3240083" cy="2880000"/>
            </a:xfrm>
          </p:grpSpPr>
          <p:sp>
            <p:nvSpPr>
              <p:cNvPr id="107" name="Rectangle 106"/>
              <p:cNvSpPr/>
              <p:nvPr/>
            </p:nvSpPr>
            <p:spPr bwMode="auto">
              <a:xfrm>
                <a:off x="3228539" y="3247585"/>
                <a:ext cx="2700000" cy="2880000"/>
              </a:xfrm>
              <a:prstGeom prst="rect">
                <a:avLst/>
              </a:prstGeom>
              <a:solidFill>
                <a:schemeClr val="bg1"/>
              </a:solidFill>
              <a:ln w="50800">
                <a:solidFill>
                  <a:srgbClr val="E600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3219658" y="5693185"/>
                <a:ext cx="2700000" cy="400110"/>
              </a:xfrm>
              <a:prstGeom prst="rect">
                <a:avLst/>
              </a:prstGeom>
            </p:spPr>
            <p:txBody>
              <a:bodyPr wrap="square">
                <a:spAutoFit/>
              </a:bodyPr>
              <a:lstStyle/>
              <a:p>
                <a:pPr marL="0" lvl="1" algn="ctr">
                  <a:buClr>
                    <a:srgbClr val="FF0000"/>
                  </a:buClr>
                  <a:buSzPct val="120000"/>
                </a:pPr>
                <a:r>
                  <a:rPr lang="en-US" sz="2000" dirty="0" smtClean="0"/>
                  <a:t>Part &amp; Defect</a:t>
                </a:r>
                <a:endParaRPr lang="en-US" sz="2000" dirty="0"/>
              </a:p>
            </p:txBody>
          </p:sp>
          <p:pic>
            <p:nvPicPr>
              <p:cNvPr id="109" name="Image 40" descr="image00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015095">
                <a:off x="2968462" y="3895750"/>
                <a:ext cx="3240083" cy="137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3" name="Groupe 92"/>
            <p:cNvGrpSpPr/>
            <p:nvPr/>
          </p:nvGrpSpPr>
          <p:grpSpPr>
            <a:xfrm>
              <a:off x="8795088" y="1792292"/>
              <a:ext cx="2700382" cy="2880000"/>
              <a:chOff x="6210816" y="3247585"/>
              <a:chExt cx="2700382" cy="2880000"/>
            </a:xfrm>
          </p:grpSpPr>
          <p:sp>
            <p:nvSpPr>
              <p:cNvPr id="94" name="Rectangle 93"/>
              <p:cNvSpPr/>
              <p:nvPr/>
            </p:nvSpPr>
            <p:spPr bwMode="auto">
              <a:xfrm>
                <a:off x="6211198" y="3247585"/>
                <a:ext cx="2700000" cy="2880000"/>
              </a:xfrm>
              <a:prstGeom prst="rect">
                <a:avLst/>
              </a:prstGeom>
              <a:solidFill>
                <a:schemeClr val="bg1"/>
              </a:solidFill>
              <a:ln w="50800">
                <a:solidFill>
                  <a:srgbClr val="E600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p:cNvSpPr/>
              <p:nvPr/>
            </p:nvSpPr>
            <p:spPr>
              <a:xfrm>
                <a:off x="6210816" y="5693185"/>
                <a:ext cx="2700000" cy="400110"/>
              </a:xfrm>
              <a:prstGeom prst="rect">
                <a:avLst/>
              </a:prstGeom>
            </p:spPr>
            <p:txBody>
              <a:bodyPr wrap="square">
                <a:spAutoFit/>
              </a:bodyPr>
              <a:lstStyle/>
              <a:p>
                <a:pPr marL="0" lvl="1" algn="ctr">
                  <a:buClr>
                    <a:srgbClr val="FF0000"/>
                  </a:buClr>
                  <a:buSzPct val="120000"/>
                </a:pPr>
                <a:r>
                  <a:rPr lang="en-US" sz="2000" dirty="0" smtClean="0"/>
                  <a:t>Microstructure</a:t>
                </a:r>
                <a:endParaRPr lang="en-US" sz="2000" dirty="0"/>
              </a:p>
            </p:txBody>
          </p:sp>
          <p:pic>
            <p:nvPicPr>
              <p:cNvPr id="96" name="Image 95"/>
              <p:cNvPicPr>
                <a:picLocks noChangeAspect="1"/>
              </p:cNvPicPr>
              <p:nvPr/>
            </p:nvPicPr>
            <p:blipFill>
              <a:blip r:embed="rId11"/>
              <a:stretch>
                <a:fillRect/>
              </a:stretch>
            </p:blipFill>
            <p:spPr>
              <a:xfrm>
                <a:off x="6391116" y="3346799"/>
                <a:ext cx="1144205" cy="2382861"/>
              </a:xfrm>
              <a:prstGeom prst="rect">
                <a:avLst/>
              </a:prstGeom>
            </p:spPr>
          </p:pic>
          <p:pic>
            <p:nvPicPr>
              <p:cNvPr id="97" name="Image 96"/>
              <p:cNvPicPr>
                <a:picLocks noChangeAspect="1"/>
              </p:cNvPicPr>
              <p:nvPr/>
            </p:nvPicPr>
            <p:blipFill rotWithShape="1">
              <a:blip r:embed="rId12">
                <a:extLst>
                  <a:ext uri="{28A0092B-C50C-407E-A947-70E740481C1C}">
                    <a14:useLocalDpi xmlns:a14="http://schemas.microsoft.com/office/drawing/2010/main" val="0"/>
                  </a:ext>
                </a:extLst>
              </a:blip>
              <a:srcRect b="18724"/>
              <a:stretch/>
            </p:blipFill>
            <p:spPr>
              <a:xfrm>
                <a:off x="7715239" y="3366889"/>
                <a:ext cx="961105" cy="2343441"/>
              </a:xfrm>
              <a:prstGeom prst="rect">
                <a:avLst/>
              </a:prstGeom>
            </p:spPr>
          </p:pic>
        </p:grpSp>
        <p:grpSp>
          <p:nvGrpSpPr>
            <p:cNvPr id="5" name="Groupe 4"/>
            <p:cNvGrpSpPr/>
            <p:nvPr/>
          </p:nvGrpSpPr>
          <p:grpSpPr>
            <a:xfrm>
              <a:off x="7896200" y="1899883"/>
              <a:ext cx="878379" cy="280907"/>
              <a:chOff x="4608498" y="3304308"/>
              <a:chExt cx="878379" cy="280907"/>
            </a:xfrm>
          </p:grpSpPr>
          <p:sp>
            <p:nvSpPr>
              <p:cNvPr id="4" name="Rectangle à coins arrondis 3"/>
              <p:cNvSpPr/>
              <p:nvPr/>
            </p:nvSpPr>
            <p:spPr bwMode="auto">
              <a:xfrm>
                <a:off x="4608498" y="3304308"/>
                <a:ext cx="684683" cy="280907"/>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2" descr="EXTENDE - Catalogue de Formation CIVA"/>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653487" y="3334291"/>
                <a:ext cx="221001" cy="221001"/>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4814913" y="3308216"/>
                <a:ext cx="671964" cy="276999"/>
              </a:xfrm>
              <a:prstGeom prst="rect">
                <a:avLst/>
              </a:prstGeom>
              <a:noFill/>
            </p:spPr>
            <p:txBody>
              <a:bodyPr wrap="square" rtlCol="0">
                <a:spAutoFit/>
              </a:bodyPr>
              <a:lstStyle/>
              <a:p>
                <a:r>
                  <a:rPr lang="fr-FR" sz="1200" dirty="0" smtClean="0"/>
                  <a:t>2025</a:t>
                </a:r>
                <a:endParaRPr lang="en-US" sz="1200" dirty="0"/>
              </a:p>
            </p:txBody>
          </p:sp>
        </p:grpSp>
        <p:grpSp>
          <p:nvGrpSpPr>
            <p:cNvPr id="50" name="Groupe 49"/>
            <p:cNvGrpSpPr/>
            <p:nvPr/>
          </p:nvGrpSpPr>
          <p:grpSpPr>
            <a:xfrm>
              <a:off x="10704512" y="1898510"/>
              <a:ext cx="878379" cy="280907"/>
              <a:chOff x="4608498" y="3304308"/>
              <a:chExt cx="878379" cy="280907"/>
            </a:xfrm>
          </p:grpSpPr>
          <p:sp>
            <p:nvSpPr>
              <p:cNvPr id="51" name="Rectangle à coins arrondis 50"/>
              <p:cNvSpPr/>
              <p:nvPr/>
            </p:nvSpPr>
            <p:spPr bwMode="auto">
              <a:xfrm>
                <a:off x="4608498" y="3304308"/>
                <a:ext cx="684683" cy="280907"/>
              </a:xfrm>
              <a:prstGeom prst="roundRect">
                <a:avLst/>
              </a:prstGeom>
              <a:solidFill>
                <a:schemeClr val="bg1"/>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3" name="Picture 2" descr="EXTENDE - Catalogue de Formation CIVA"/>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653487" y="3334291"/>
                <a:ext cx="221001" cy="221001"/>
              </a:xfrm>
              <a:prstGeom prst="rect">
                <a:avLst/>
              </a:prstGeom>
              <a:noFill/>
              <a:extLst>
                <a:ext uri="{909E8E84-426E-40DD-AFC4-6F175D3DCCD1}">
                  <a14:hiddenFill xmlns:a14="http://schemas.microsoft.com/office/drawing/2010/main">
                    <a:solidFill>
                      <a:srgbClr val="FFFFFF"/>
                    </a:solidFill>
                  </a14:hiddenFill>
                </a:ext>
              </a:extLst>
            </p:spPr>
          </p:pic>
          <p:sp>
            <p:nvSpPr>
              <p:cNvPr id="55" name="ZoneTexte 54"/>
              <p:cNvSpPr txBox="1"/>
              <p:nvPr/>
            </p:nvSpPr>
            <p:spPr>
              <a:xfrm>
                <a:off x="4814913" y="3308216"/>
                <a:ext cx="671964" cy="276999"/>
              </a:xfrm>
              <a:prstGeom prst="rect">
                <a:avLst/>
              </a:prstGeom>
              <a:noFill/>
            </p:spPr>
            <p:txBody>
              <a:bodyPr wrap="square" rtlCol="0">
                <a:spAutoFit/>
              </a:bodyPr>
              <a:lstStyle/>
              <a:p>
                <a:r>
                  <a:rPr lang="fr-FR" sz="1200" dirty="0" smtClean="0"/>
                  <a:t>2027</a:t>
                </a:r>
                <a:endParaRPr lang="en-US" sz="1200" dirty="0"/>
              </a:p>
            </p:txBody>
          </p:sp>
        </p:grpSp>
        <p:pic>
          <p:nvPicPr>
            <p:cNvPr id="3" name="Image 2"/>
            <p:cNvPicPr>
              <a:picLocks noChangeAspect="1"/>
            </p:cNvPicPr>
            <p:nvPr/>
          </p:nvPicPr>
          <p:blipFill>
            <a:blip r:embed="rId14"/>
            <a:stretch>
              <a:fillRect/>
            </a:stretch>
          </p:blipFill>
          <p:spPr>
            <a:xfrm>
              <a:off x="2232698" y="2591005"/>
              <a:ext cx="457072" cy="432000"/>
            </a:xfrm>
            <a:prstGeom prst="rect">
              <a:avLst/>
            </a:prstGeom>
          </p:spPr>
        </p:pic>
        <p:pic>
          <p:nvPicPr>
            <p:cNvPr id="7" name="Image 6"/>
            <p:cNvPicPr>
              <a:picLocks noChangeAspect="1"/>
            </p:cNvPicPr>
            <p:nvPr/>
          </p:nvPicPr>
          <p:blipFill>
            <a:blip r:embed="rId15"/>
            <a:stretch>
              <a:fillRect/>
            </a:stretch>
          </p:blipFill>
          <p:spPr>
            <a:xfrm>
              <a:off x="3960430" y="1962804"/>
              <a:ext cx="436115" cy="432000"/>
            </a:xfrm>
            <a:prstGeom prst="rect">
              <a:avLst/>
            </a:prstGeom>
          </p:spPr>
        </p:pic>
        <p:pic>
          <p:nvPicPr>
            <p:cNvPr id="66" name="Image 65"/>
            <p:cNvPicPr>
              <a:picLocks noChangeAspect="1"/>
            </p:cNvPicPr>
            <p:nvPr/>
          </p:nvPicPr>
          <p:blipFill>
            <a:blip r:embed="rId15"/>
            <a:stretch>
              <a:fillRect/>
            </a:stretch>
          </p:blipFill>
          <p:spPr>
            <a:xfrm>
              <a:off x="8102615" y="2233913"/>
              <a:ext cx="436115" cy="432000"/>
            </a:xfrm>
            <a:prstGeom prst="rect">
              <a:avLst/>
            </a:prstGeom>
          </p:spPr>
        </p:pic>
        <p:pic>
          <p:nvPicPr>
            <p:cNvPr id="67" name="Image 6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115777" y="2696425"/>
              <a:ext cx="415198" cy="415198"/>
            </a:xfrm>
            <a:prstGeom prst="rect">
              <a:avLst/>
            </a:prstGeom>
          </p:spPr>
        </p:pic>
      </p:grpSp>
      <p:sp>
        <p:nvSpPr>
          <p:cNvPr id="72" name="Rectangle 71"/>
          <p:cNvSpPr/>
          <p:nvPr/>
        </p:nvSpPr>
        <p:spPr bwMode="auto">
          <a:xfrm>
            <a:off x="149392" y="1051560"/>
            <a:ext cx="11196811" cy="40704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331091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contenu 6">
            <a:extLst>
              <a:ext uri="{FF2B5EF4-FFF2-40B4-BE49-F238E27FC236}">
                <a16:creationId xmlns:a16="http://schemas.microsoft.com/office/drawing/2014/main" id="{69904E05-C7BF-272F-1F49-76572513FD57}"/>
              </a:ext>
            </a:extLst>
          </p:cNvPr>
          <p:cNvSpPr>
            <a:spLocks noGrp="1"/>
          </p:cNvSpPr>
          <p:nvPr>
            <p:ph idx="1"/>
          </p:nvPr>
        </p:nvSpPr>
        <p:spPr>
          <a:xfrm>
            <a:off x="263352" y="1080000"/>
            <a:ext cx="11809312" cy="2411095"/>
          </a:xfrm>
        </p:spPr>
        <p:txBody>
          <a:bodyPr>
            <a:normAutofit/>
          </a:bodyPr>
          <a:lstStyle/>
          <a:p>
            <a:pPr lvl="1">
              <a:buClr>
                <a:srgbClr val="FF0000"/>
              </a:buClr>
              <a:buSzPct val="120000"/>
              <a:buFont typeface="Wingdings" panose="05000000000000000000" pitchFamily="2" charset="2"/>
              <a:buChar char="§"/>
            </a:pPr>
            <a:r>
              <a:rPr lang="en-US" sz="2000" dirty="0" smtClean="0"/>
              <a:t>Trade off between performance &amp; accuracy &amp; accessibility</a:t>
            </a:r>
          </a:p>
          <a:p>
            <a:pPr lvl="1">
              <a:buClr>
                <a:srgbClr val="FF0000"/>
              </a:buClr>
              <a:buSzPct val="120000"/>
              <a:buFont typeface="Wingdings" panose="05000000000000000000" pitchFamily="2" charset="2"/>
              <a:buChar char="§"/>
            </a:pPr>
            <a:r>
              <a:rPr lang="en-US" sz="2000" dirty="0" smtClean="0"/>
              <a:t>2D CAD </a:t>
            </a:r>
            <a:r>
              <a:rPr lang="en-US" sz="2000" dirty="0"/>
              <a:t>+ extrusion (Co-axial part &amp; defect extrusion, co-axial contact sensor)</a:t>
            </a:r>
          </a:p>
          <a:p>
            <a:pPr lvl="1">
              <a:buClr>
                <a:srgbClr val="FF0000"/>
              </a:buClr>
              <a:buSzPct val="120000"/>
              <a:buFont typeface="Wingdings" panose="05000000000000000000" pitchFamily="2" charset="2"/>
              <a:buChar char="§"/>
            </a:pPr>
            <a:r>
              <a:rPr lang="en-US" sz="2000" dirty="0"/>
              <a:t>Prismatic high-order triangle-based FEM with automatic CAD meshing process</a:t>
            </a:r>
          </a:p>
          <a:p>
            <a:pPr lvl="1">
              <a:buClr>
                <a:srgbClr val="FF0000"/>
              </a:buClr>
              <a:buSzPct val="120000"/>
              <a:buFont typeface="Wingdings" panose="05000000000000000000" pitchFamily="2" charset="2"/>
              <a:buChar char="§"/>
            </a:pPr>
            <a:r>
              <a:rPr lang="en-US" sz="2000" dirty="0"/>
              <a:t>Weld material description (in dev: composite, concrete…)</a:t>
            </a:r>
          </a:p>
          <a:p>
            <a:pPr marL="0" lvl="1" indent="0">
              <a:buClr>
                <a:srgbClr val="FF0000"/>
              </a:buClr>
              <a:buSzPct val="120000"/>
              <a:buNone/>
            </a:pPr>
            <a:endParaRPr lang="en-US" sz="2000" dirty="0" smtClean="0"/>
          </a:p>
          <a:p>
            <a:pPr marL="0" lvl="1" indent="0">
              <a:buClr>
                <a:srgbClr val="FF0000"/>
              </a:buClr>
              <a:buSzPct val="120000"/>
              <a:buNone/>
            </a:pPr>
            <a:endParaRPr lang="en-US" sz="2000" dirty="0" smtClean="0"/>
          </a:p>
          <a:p>
            <a:pPr marL="0" lvl="1" indent="0">
              <a:buClr>
                <a:srgbClr val="FF0000"/>
              </a:buClr>
              <a:buSzPct val="120000"/>
              <a:buNone/>
            </a:pPr>
            <a:endParaRPr lang="en-US" sz="2000" dirty="0"/>
          </a:p>
        </p:txBody>
      </p:sp>
      <p:sp>
        <p:nvSpPr>
          <p:cNvPr id="6" name="Titre 5">
            <a:extLst>
              <a:ext uri="{FF2B5EF4-FFF2-40B4-BE49-F238E27FC236}">
                <a16:creationId xmlns:a16="http://schemas.microsoft.com/office/drawing/2014/main" id="{91AE047D-F51A-E955-9889-3B1336B75E09}"/>
              </a:ext>
            </a:extLst>
          </p:cNvPr>
          <p:cNvSpPr>
            <a:spLocks noGrp="1"/>
          </p:cNvSpPr>
          <p:nvPr>
            <p:ph type="title"/>
          </p:nvPr>
        </p:nvSpPr>
        <p:spPr/>
        <p:txBody>
          <a:bodyPr>
            <a:normAutofit/>
          </a:bodyPr>
          <a:lstStyle/>
          <a:p>
            <a:r>
              <a:rPr lang="fr-FR" dirty="0" smtClean="0"/>
              <a:t>Extension to CAD 2D &amp; 2D5</a:t>
            </a:r>
            <a:endParaRPr lang="fr-FR" dirty="0"/>
          </a:p>
        </p:txBody>
      </p:sp>
      <p:grpSp>
        <p:nvGrpSpPr>
          <p:cNvPr id="30" name="Groupe 29"/>
          <p:cNvGrpSpPr/>
          <p:nvPr/>
        </p:nvGrpSpPr>
        <p:grpSpPr>
          <a:xfrm>
            <a:off x="523208" y="3069248"/>
            <a:ext cx="8249035" cy="2592000"/>
            <a:chOff x="1155376" y="4097112"/>
            <a:chExt cx="8249035" cy="2592000"/>
          </a:xfrm>
        </p:grpSpPr>
        <p:pic>
          <p:nvPicPr>
            <p:cNvPr id="31" name="Image 30"/>
            <p:cNvPicPr>
              <a:picLocks noChangeAspect="1"/>
            </p:cNvPicPr>
            <p:nvPr/>
          </p:nvPicPr>
          <p:blipFill>
            <a:blip r:embed="rId3"/>
            <a:stretch>
              <a:fillRect/>
            </a:stretch>
          </p:blipFill>
          <p:spPr>
            <a:xfrm>
              <a:off x="5344703" y="4304287"/>
              <a:ext cx="4046180" cy="2284514"/>
            </a:xfrm>
            <a:prstGeom prst="rect">
              <a:avLst/>
            </a:prstGeom>
          </p:spPr>
        </p:pic>
        <p:pic>
          <p:nvPicPr>
            <p:cNvPr id="32" name="Image 31"/>
            <p:cNvPicPr>
              <a:picLocks noChangeAspect="1"/>
            </p:cNvPicPr>
            <p:nvPr/>
          </p:nvPicPr>
          <p:blipFill>
            <a:blip r:embed="rId4"/>
            <a:stretch>
              <a:fillRect/>
            </a:stretch>
          </p:blipFill>
          <p:spPr>
            <a:xfrm>
              <a:off x="1174812" y="4202404"/>
              <a:ext cx="4140000" cy="2400421"/>
            </a:xfrm>
            <a:prstGeom prst="rect">
              <a:avLst/>
            </a:prstGeom>
          </p:spPr>
        </p:pic>
        <p:sp>
          <p:nvSpPr>
            <p:cNvPr id="33" name="Rectangle 32"/>
            <p:cNvSpPr/>
            <p:nvPr/>
          </p:nvSpPr>
          <p:spPr bwMode="auto">
            <a:xfrm>
              <a:off x="5303912" y="4097112"/>
              <a:ext cx="4100499" cy="25920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bwMode="auto">
            <a:xfrm>
              <a:off x="1155376" y="4097112"/>
              <a:ext cx="4140000" cy="25920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5" name="Image 40" descr="image001"/>
          <p:cNvPicPr>
            <a:picLocks noChangeAspect="1" noChangeArrowheads="1"/>
          </p:cNvPicPr>
          <p:nvPr/>
        </p:nvPicPr>
        <p:blipFill rotWithShape="1">
          <a:blip r:embed="rId5">
            <a:extLst>
              <a:ext uri="{28A0092B-C50C-407E-A947-70E740481C1C}">
                <a14:useLocalDpi xmlns:a14="http://schemas.microsoft.com/office/drawing/2010/main" val="0"/>
              </a:ext>
            </a:extLst>
          </a:blip>
          <a:srcRect l="3690" r="5190"/>
          <a:stretch/>
        </p:blipFill>
        <p:spPr bwMode="auto">
          <a:xfrm>
            <a:off x="8843884" y="3728711"/>
            <a:ext cx="2952328" cy="137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Rectangle 35"/>
          <p:cNvSpPr/>
          <p:nvPr/>
        </p:nvSpPr>
        <p:spPr bwMode="auto">
          <a:xfrm>
            <a:off x="8771415" y="3069248"/>
            <a:ext cx="3085225" cy="25920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ZoneTexte 36"/>
          <p:cNvSpPr txBox="1"/>
          <p:nvPr/>
        </p:nvSpPr>
        <p:spPr>
          <a:xfrm>
            <a:off x="9229019" y="5251564"/>
            <a:ext cx="2353529" cy="307777"/>
          </a:xfrm>
          <a:prstGeom prst="rect">
            <a:avLst/>
          </a:prstGeom>
          <a:noFill/>
        </p:spPr>
        <p:txBody>
          <a:bodyPr wrap="none" rtlCol="0">
            <a:spAutoFit/>
          </a:bodyPr>
          <a:lstStyle/>
          <a:p>
            <a:r>
              <a:rPr lang="en-US" sz="1400" dirty="0" smtClean="0"/>
              <a:t>2.5D part &amp; defect &amp; probe</a:t>
            </a:r>
            <a:endParaRPr lang="en-US" sz="1400" dirty="0"/>
          </a:p>
        </p:txBody>
      </p:sp>
      <p:pic>
        <p:nvPicPr>
          <p:cNvPr id="13" name="그림 8">
            <a:extLst>
              <a:ext uri="{FF2B5EF4-FFF2-40B4-BE49-F238E27FC236}">
                <a16:creationId xmlns:a16="http://schemas.microsoft.com/office/drawing/2014/main" id="{6CD19270-9650-CA28-B727-3AFAB2B51B8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152282"/>
            <a:ext cx="12192000" cy="705718"/>
          </a:xfrm>
          <a:prstGeom prst="rect">
            <a:avLst/>
          </a:prstGeom>
        </p:spPr>
      </p:pic>
      <p:pic>
        <p:nvPicPr>
          <p:cNvPr id="14" name="Imag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27524" y="962054"/>
            <a:ext cx="1137575" cy="1137575"/>
          </a:xfrm>
          <a:prstGeom prst="rect">
            <a:avLst/>
          </a:prstGeom>
        </p:spPr>
      </p:pic>
      <p:grpSp>
        <p:nvGrpSpPr>
          <p:cNvPr id="15" name="Groupe 14"/>
          <p:cNvGrpSpPr/>
          <p:nvPr/>
        </p:nvGrpSpPr>
        <p:grpSpPr>
          <a:xfrm>
            <a:off x="10327524" y="2210455"/>
            <a:ext cx="1152129" cy="524890"/>
            <a:chOff x="5098826" y="3418266"/>
            <a:chExt cx="1152129" cy="524890"/>
          </a:xfrm>
        </p:grpSpPr>
        <p:sp>
          <p:nvSpPr>
            <p:cNvPr id="16" name="Rectangle à coins arrondis 15"/>
            <p:cNvSpPr/>
            <p:nvPr/>
          </p:nvSpPr>
          <p:spPr bwMode="auto">
            <a:xfrm>
              <a:off x="5098826" y="3418266"/>
              <a:ext cx="1103543" cy="524890"/>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2" descr="EXTENDE - Catalogue de Formation CIVA"/>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37025" y="3484386"/>
              <a:ext cx="411507" cy="411507"/>
            </a:xfrm>
            <a:prstGeom prst="rect">
              <a:avLst/>
            </a:prstGeom>
            <a:noFill/>
            <a:extLst>
              <a:ext uri="{909E8E84-426E-40DD-AFC4-6F175D3DCCD1}">
                <a14:hiddenFill xmlns:a14="http://schemas.microsoft.com/office/drawing/2010/main">
                  <a:solidFill>
                    <a:srgbClr val="FFFFFF"/>
                  </a:solidFill>
                </a14:hiddenFill>
              </a:ext>
            </a:extLst>
          </p:spPr>
        </p:pic>
        <p:sp>
          <p:nvSpPr>
            <p:cNvPr id="18" name="ZoneTexte 17"/>
            <p:cNvSpPr txBox="1"/>
            <p:nvPr/>
          </p:nvSpPr>
          <p:spPr>
            <a:xfrm>
              <a:off x="5484917" y="3468288"/>
              <a:ext cx="766038" cy="400110"/>
            </a:xfrm>
            <a:prstGeom prst="rect">
              <a:avLst/>
            </a:prstGeom>
            <a:noFill/>
          </p:spPr>
          <p:txBody>
            <a:bodyPr wrap="square" rtlCol="0">
              <a:spAutoFit/>
            </a:bodyPr>
            <a:lstStyle/>
            <a:p>
              <a:r>
                <a:rPr lang="fr-FR" sz="2000" dirty="0" smtClean="0"/>
                <a:t>2025</a:t>
              </a:r>
              <a:endParaRPr lang="en-US" sz="3600" dirty="0"/>
            </a:p>
          </p:txBody>
        </p:sp>
      </p:grpSp>
    </p:spTree>
    <p:extLst>
      <p:ext uri="{BB962C8B-B14F-4D97-AF65-F5344CB8AC3E}">
        <p14:creationId xmlns:p14="http://schemas.microsoft.com/office/powerpoint/2010/main" val="13162279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91AE047D-F51A-E955-9889-3B1336B75E09}"/>
              </a:ext>
            </a:extLst>
          </p:cNvPr>
          <p:cNvSpPr>
            <a:spLocks noGrp="1"/>
          </p:cNvSpPr>
          <p:nvPr>
            <p:ph type="title"/>
          </p:nvPr>
        </p:nvSpPr>
        <p:spPr/>
        <p:txBody>
          <a:bodyPr>
            <a:normAutofit/>
          </a:bodyPr>
          <a:lstStyle/>
          <a:p>
            <a:r>
              <a:rPr lang="en-US" dirty="0" smtClean="0"/>
              <a:t>NDE simulation software platform</a:t>
            </a:r>
            <a:endParaRPr lang="en-US" dirty="0"/>
          </a:p>
        </p:txBody>
      </p:sp>
      <p:sp>
        <p:nvSpPr>
          <p:cNvPr id="341" name="Rectangle à coins arrondis 13">
            <a:extLst>
              <a:ext uri="{FF2B5EF4-FFF2-40B4-BE49-F238E27FC236}">
                <a16:creationId xmlns:a16="http://schemas.microsoft.com/office/drawing/2014/main" id="{20572356-F574-1943-81F6-51CB484A9E0A}"/>
              </a:ext>
            </a:extLst>
          </p:cNvPr>
          <p:cNvSpPr/>
          <p:nvPr/>
        </p:nvSpPr>
        <p:spPr>
          <a:xfrm>
            <a:off x="6096001" y="2055443"/>
            <a:ext cx="6096000" cy="4810891"/>
          </a:xfrm>
          <a:prstGeom prst="rect">
            <a:avLst/>
          </a:prstGeom>
          <a:solidFill>
            <a:srgbClr val="E90037"/>
          </a:solidFill>
          <a:ln w="3175" cap="flat" cmpd="sng" algn="ctr">
            <a:noFill/>
            <a:prstDash val="solid"/>
            <a:miter lim="800000"/>
          </a:ln>
          <a:effectLst/>
        </p:spPr>
        <p:txBody>
          <a:bodyPr rtlCol="0" anchor="ctr"/>
          <a:lstStyle/>
          <a:p>
            <a:pPr marL="0" marR="0" lvl="0" indent="0" algn="ctr" defTabSz="638617" rtl="0" eaLnBrk="1" fontAlgn="auto" latinLnBrk="0" hangingPunct="1">
              <a:lnSpc>
                <a:spcPct val="100000"/>
              </a:lnSpc>
              <a:spcBef>
                <a:spcPts val="0"/>
              </a:spcBef>
              <a:spcAft>
                <a:spcPts val="0"/>
              </a:spcAft>
              <a:buClrTx/>
              <a:buSzTx/>
              <a:buFontTx/>
              <a:buNone/>
              <a:tabLst/>
              <a:defRPr/>
            </a:pPr>
            <a:endParaRPr kumimoji="0" lang="fr-FR" sz="2500" b="0" i="0" u="none" strike="noStrike" kern="1200" cap="none" spc="0" normalizeH="0" baseline="0" noProof="0" dirty="0" smtClean="0">
              <a:ln>
                <a:noFill/>
              </a:ln>
              <a:solidFill>
                <a:srgbClr val="FFFFFF"/>
              </a:solidFill>
              <a:effectLst/>
              <a:uLnTx/>
              <a:uFillTx/>
              <a:latin typeface="Open Sans"/>
              <a:ea typeface="+mn-ea"/>
              <a:cs typeface="+mn-cs"/>
            </a:endParaRPr>
          </a:p>
        </p:txBody>
      </p:sp>
      <p:grpSp>
        <p:nvGrpSpPr>
          <p:cNvPr id="342" name="Groupe 341">
            <a:extLst>
              <a:ext uri="{FF2B5EF4-FFF2-40B4-BE49-F238E27FC236}">
                <a16:creationId xmlns:a16="http://schemas.microsoft.com/office/drawing/2014/main" id="{292DF92F-6724-4D48-A0C3-B8089293ED2F}"/>
              </a:ext>
            </a:extLst>
          </p:cNvPr>
          <p:cNvGrpSpPr/>
          <p:nvPr/>
        </p:nvGrpSpPr>
        <p:grpSpPr>
          <a:xfrm>
            <a:off x="0" y="1016945"/>
            <a:ext cx="12192000" cy="1058550"/>
            <a:chOff x="0" y="760132"/>
            <a:chExt cx="12192000" cy="1058550"/>
          </a:xfrm>
        </p:grpSpPr>
        <p:pic>
          <p:nvPicPr>
            <p:cNvPr id="343" name="Image 342">
              <a:extLst>
                <a:ext uri="{FF2B5EF4-FFF2-40B4-BE49-F238E27FC236}">
                  <a16:creationId xmlns:a16="http://schemas.microsoft.com/office/drawing/2014/main" id="{7F927F85-6BE4-464C-9C8F-77BAFEB6202B}"/>
                </a:ext>
              </a:extLst>
            </p:cNvPr>
            <p:cNvPicPr>
              <a:picLocks/>
            </p:cNvPicPr>
            <p:nvPr/>
          </p:nvPicPr>
          <p:blipFill rotWithShape="1">
            <a:blip r:embed="rId3"/>
            <a:srcRect l="1434" r="1434"/>
            <a:stretch/>
          </p:blipFill>
          <p:spPr>
            <a:xfrm>
              <a:off x="6951827" y="760134"/>
              <a:ext cx="1504155" cy="1057549"/>
            </a:xfrm>
            <a:prstGeom prst="rect">
              <a:avLst/>
            </a:prstGeom>
            <a:ln>
              <a:solidFill>
                <a:srgbClr val="FFFFFF"/>
              </a:solidFill>
            </a:ln>
          </p:spPr>
        </p:pic>
        <p:pic>
          <p:nvPicPr>
            <p:cNvPr id="344" name="Image 343">
              <a:extLst>
                <a:ext uri="{FF2B5EF4-FFF2-40B4-BE49-F238E27FC236}">
                  <a16:creationId xmlns:a16="http://schemas.microsoft.com/office/drawing/2014/main" id="{52FF688F-37FF-A64A-8237-986324D1B289}"/>
                </a:ext>
              </a:extLst>
            </p:cNvPr>
            <p:cNvPicPr>
              <a:picLocks/>
            </p:cNvPicPr>
            <p:nvPr/>
          </p:nvPicPr>
          <p:blipFill rotWithShape="1">
            <a:blip r:embed="rId4"/>
            <a:srcRect l="1962" r="1962"/>
            <a:stretch/>
          </p:blipFill>
          <p:spPr>
            <a:xfrm>
              <a:off x="3784954" y="760135"/>
              <a:ext cx="1583437" cy="1057549"/>
            </a:xfrm>
            <a:prstGeom prst="rect">
              <a:avLst/>
            </a:prstGeom>
            <a:ln>
              <a:solidFill>
                <a:srgbClr val="FFFFFF"/>
              </a:solidFill>
            </a:ln>
          </p:spPr>
        </p:pic>
        <p:pic>
          <p:nvPicPr>
            <p:cNvPr id="345" name="Image 344">
              <a:extLst>
                <a:ext uri="{FF2B5EF4-FFF2-40B4-BE49-F238E27FC236}">
                  <a16:creationId xmlns:a16="http://schemas.microsoft.com/office/drawing/2014/main" id="{E596594C-D918-244F-BD5B-0DE0EAF1942A}"/>
                </a:ext>
              </a:extLst>
            </p:cNvPr>
            <p:cNvPicPr>
              <a:picLocks/>
            </p:cNvPicPr>
            <p:nvPr/>
          </p:nvPicPr>
          <p:blipFill rotWithShape="1">
            <a:blip r:embed="rId5"/>
            <a:srcRect t="2558" b="2558"/>
            <a:stretch/>
          </p:blipFill>
          <p:spPr>
            <a:xfrm>
              <a:off x="8455982" y="760133"/>
              <a:ext cx="1662718" cy="1057549"/>
            </a:xfrm>
            <a:prstGeom prst="rect">
              <a:avLst/>
            </a:prstGeom>
            <a:ln>
              <a:solidFill>
                <a:srgbClr val="FFFFFF"/>
              </a:solidFill>
            </a:ln>
          </p:spPr>
        </p:pic>
        <p:pic>
          <p:nvPicPr>
            <p:cNvPr id="346" name="Image 345">
              <a:extLst>
                <a:ext uri="{FF2B5EF4-FFF2-40B4-BE49-F238E27FC236}">
                  <a16:creationId xmlns:a16="http://schemas.microsoft.com/office/drawing/2014/main" id="{3DD9595B-DFD2-B842-B991-1DE2132C8A95}"/>
                </a:ext>
              </a:extLst>
            </p:cNvPr>
            <p:cNvPicPr>
              <a:picLocks/>
            </p:cNvPicPr>
            <p:nvPr/>
          </p:nvPicPr>
          <p:blipFill rotWithShape="1">
            <a:blip r:embed="rId6"/>
            <a:srcRect/>
            <a:stretch/>
          </p:blipFill>
          <p:spPr>
            <a:xfrm>
              <a:off x="0" y="760135"/>
              <a:ext cx="1840737" cy="1058547"/>
            </a:xfrm>
            <a:prstGeom prst="rect">
              <a:avLst/>
            </a:prstGeom>
            <a:ln>
              <a:solidFill>
                <a:srgbClr val="FFFFFF"/>
              </a:solidFill>
            </a:ln>
          </p:spPr>
        </p:pic>
        <p:pic>
          <p:nvPicPr>
            <p:cNvPr id="347" name="Image 346">
              <a:extLst>
                <a:ext uri="{FF2B5EF4-FFF2-40B4-BE49-F238E27FC236}">
                  <a16:creationId xmlns:a16="http://schemas.microsoft.com/office/drawing/2014/main" id="{8B839930-0F38-C344-BE70-1FA9FA23F117}"/>
                </a:ext>
              </a:extLst>
            </p:cNvPr>
            <p:cNvPicPr>
              <a:picLocks/>
            </p:cNvPicPr>
            <p:nvPr/>
          </p:nvPicPr>
          <p:blipFill rotWithShape="1">
            <a:blip r:embed="rId7"/>
            <a:srcRect t="4415" b="4415"/>
            <a:stretch/>
          </p:blipFill>
          <p:spPr>
            <a:xfrm>
              <a:off x="10118700" y="760132"/>
              <a:ext cx="2073300" cy="1057549"/>
            </a:xfrm>
            <a:prstGeom prst="rect">
              <a:avLst/>
            </a:prstGeom>
            <a:ln>
              <a:solidFill>
                <a:srgbClr val="FFFFFF"/>
              </a:solidFill>
            </a:ln>
          </p:spPr>
        </p:pic>
        <p:pic>
          <p:nvPicPr>
            <p:cNvPr id="348" name="Image 347">
              <a:extLst>
                <a:ext uri="{FF2B5EF4-FFF2-40B4-BE49-F238E27FC236}">
                  <a16:creationId xmlns:a16="http://schemas.microsoft.com/office/drawing/2014/main" id="{15A8E1D5-BBD2-8D4A-970B-B28CFBFB1E9B}"/>
                </a:ext>
              </a:extLst>
            </p:cNvPr>
            <p:cNvPicPr>
              <a:picLocks/>
            </p:cNvPicPr>
            <p:nvPr/>
          </p:nvPicPr>
          <p:blipFill rotWithShape="1">
            <a:blip r:embed="rId8"/>
            <a:srcRect l="42705" t="34170" r="6910" b="14744"/>
            <a:stretch/>
          </p:blipFill>
          <p:spPr>
            <a:xfrm>
              <a:off x="1840737" y="761132"/>
              <a:ext cx="1944217" cy="1057549"/>
            </a:xfrm>
            <a:prstGeom prst="rect">
              <a:avLst/>
            </a:prstGeom>
            <a:ln>
              <a:solidFill>
                <a:srgbClr val="FFFFFF"/>
              </a:solidFill>
            </a:ln>
          </p:spPr>
        </p:pic>
        <p:pic>
          <p:nvPicPr>
            <p:cNvPr id="349" name="Image 348">
              <a:extLst>
                <a:ext uri="{FF2B5EF4-FFF2-40B4-BE49-F238E27FC236}">
                  <a16:creationId xmlns:a16="http://schemas.microsoft.com/office/drawing/2014/main" id="{9BFE594E-627A-5543-BC39-0F5D93F6DCFE}"/>
                </a:ext>
              </a:extLst>
            </p:cNvPr>
            <p:cNvPicPr>
              <a:picLocks/>
            </p:cNvPicPr>
            <p:nvPr/>
          </p:nvPicPr>
          <p:blipFill rotWithShape="1">
            <a:blip r:embed="rId9"/>
            <a:srcRect t="5966" b="5966"/>
            <a:stretch/>
          </p:blipFill>
          <p:spPr>
            <a:xfrm>
              <a:off x="5368390" y="760135"/>
              <a:ext cx="1583437" cy="1057549"/>
            </a:xfrm>
            <a:prstGeom prst="rect">
              <a:avLst/>
            </a:prstGeom>
            <a:ln>
              <a:solidFill>
                <a:srgbClr val="FFFFFF"/>
              </a:solidFill>
            </a:ln>
          </p:spPr>
        </p:pic>
      </p:grpSp>
      <p:sp>
        <p:nvSpPr>
          <p:cNvPr id="350" name="Rectangle 349">
            <a:extLst>
              <a:ext uri="{FF2B5EF4-FFF2-40B4-BE49-F238E27FC236}">
                <a16:creationId xmlns:a16="http://schemas.microsoft.com/office/drawing/2014/main" id="{B30D3024-F060-004D-9DA8-D015D7669B44}"/>
              </a:ext>
            </a:extLst>
          </p:cNvPr>
          <p:cNvSpPr/>
          <p:nvPr/>
        </p:nvSpPr>
        <p:spPr>
          <a:xfrm>
            <a:off x="6286930" y="2237955"/>
            <a:ext cx="5589941" cy="830997"/>
          </a:xfrm>
          <a:prstGeom prst="rect">
            <a:avLst/>
          </a:prstGeom>
        </p:spPr>
        <p:txBody>
          <a:bodyPr wrap="square">
            <a:spAutoFit/>
          </a:bodyPr>
          <a:lstStyle/>
          <a:p>
            <a:pPr algn="r" defTabSz="638617" rtl="0"/>
            <a:r>
              <a:rPr lang="fr-FR" sz="2400" b="1" kern="800" spc="-13" dirty="0">
                <a:solidFill>
                  <a:srgbClr val="FFFFFF"/>
                </a:solidFill>
                <a:latin typeface="Open Sans Semibold" panose="020B0606030504020204" pitchFamily="34" charset="0"/>
                <a:ea typeface="Open Sans Semibold" panose="020B0606030504020204" pitchFamily="34" charset="0"/>
                <a:cs typeface="Open Sans Semibold" panose="020B0606030504020204" pitchFamily="34" charset="0"/>
              </a:rPr>
              <a:t>WORLD LEADER </a:t>
            </a:r>
            <a:br>
              <a:rPr lang="fr-FR" sz="2400" b="1" kern="800" spc="-13" dirty="0">
                <a:solidFill>
                  <a:srgbClr val="FFFFFF"/>
                </a:solidFill>
                <a:latin typeface="Open Sans Semibold" panose="020B0606030504020204" pitchFamily="34" charset="0"/>
                <a:ea typeface="Open Sans Semibold" panose="020B0606030504020204" pitchFamily="34" charset="0"/>
                <a:cs typeface="Open Sans Semibold" panose="020B0606030504020204" pitchFamily="34" charset="0"/>
              </a:rPr>
            </a:br>
            <a:r>
              <a:rPr lang="fr-FR" sz="2400" b="1" kern="800" spc="-13" dirty="0">
                <a:solidFill>
                  <a:srgbClr val="FFFFFF"/>
                </a:solidFill>
                <a:latin typeface="Open Sans Semibold" panose="020B0606030504020204" pitchFamily="34" charset="0"/>
                <a:ea typeface="Open Sans Semibold" panose="020B0606030504020204" pitchFamily="34" charset="0"/>
                <a:cs typeface="Open Sans Semibold" panose="020B0606030504020204" pitchFamily="34" charset="0"/>
              </a:rPr>
              <a:t>IN NDT SIMULATION </a:t>
            </a:r>
          </a:p>
        </p:txBody>
      </p:sp>
      <p:cxnSp>
        <p:nvCxnSpPr>
          <p:cNvPr id="351" name="Connecteur droit 350">
            <a:extLst>
              <a:ext uri="{FF2B5EF4-FFF2-40B4-BE49-F238E27FC236}">
                <a16:creationId xmlns:a16="http://schemas.microsoft.com/office/drawing/2014/main" id="{1B9E1417-86DF-4D43-AFBE-453FB4F59D82}"/>
              </a:ext>
            </a:extLst>
          </p:cNvPr>
          <p:cNvCxnSpPr>
            <a:cxnSpLocks/>
          </p:cNvCxnSpPr>
          <p:nvPr/>
        </p:nvCxnSpPr>
        <p:spPr>
          <a:xfrm>
            <a:off x="9260378" y="3122801"/>
            <a:ext cx="2931621" cy="0"/>
          </a:xfrm>
          <a:prstGeom prst="line">
            <a:avLst/>
          </a:prstGeom>
          <a:noFill/>
          <a:ln w="9525" cap="flat" cmpd="sng" algn="ctr">
            <a:solidFill>
              <a:srgbClr val="FFFFFF"/>
            </a:solidFill>
            <a:prstDash val="solid"/>
            <a:miter lim="800000"/>
          </a:ln>
          <a:effectLst/>
        </p:spPr>
      </p:cxnSp>
      <p:grpSp>
        <p:nvGrpSpPr>
          <p:cNvPr id="352" name="Groupe 29">
            <a:extLst>
              <a:ext uri="{FF2B5EF4-FFF2-40B4-BE49-F238E27FC236}">
                <a16:creationId xmlns:a16="http://schemas.microsoft.com/office/drawing/2014/main" id="{F6284AF2-A770-F84F-9B97-F3C9D6F3234F}"/>
              </a:ext>
            </a:extLst>
          </p:cNvPr>
          <p:cNvGrpSpPr/>
          <p:nvPr/>
        </p:nvGrpSpPr>
        <p:grpSpPr>
          <a:xfrm>
            <a:off x="6453707" y="3849752"/>
            <a:ext cx="4805314" cy="2651342"/>
            <a:chOff x="797773" y="1903526"/>
            <a:chExt cx="7528799" cy="4328179"/>
          </a:xfrm>
          <a:noFill/>
          <a:effectLst>
            <a:outerShdw blurRad="12700" dist="12700" dir="2700000" algn="tl" rotWithShape="0">
              <a:prstClr val="black">
                <a:alpha val="16000"/>
              </a:prstClr>
            </a:outerShdw>
          </a:effectLst>
        </p:grpSpPr>
        <p:sp>
          <p:nvSpPr>
            <p:cNvPr id="353" name="Freeform 296">
              <a:extLst>
                <a:ext uri="{FF2B5EF4-FFF2-40B4-BE49-F238E27FC236}">
                  <a16:creationId xmlns:a16="http://schemas.microsoft.com/office/drawing/2014/main" id="{698C7AAF-49BF-F247-ABCB-DCF9E07627CE}"/>
                </a:ext>
              </a:extLst>
            </p:cNvPr>
            <p:cNvSpPr>
              <a:spLocks/>
            </p:cNvSpPr>
            <p:nvPr/>
          </p:nvSpPr>
          <p:spPr bwMode="auto">
            <a:xfrm>
              <a:off x="4684014" y="3626989"/>
              <a:ext cx="45532" cy="88384"/>
            </a:xfrm>
            <a:custGeom>
              <a:avLst/>
              <a:gdLst>
                <a:gd name="T0" fmla="*/ 0 w 20000"/>
                <a:gd name="T1" fmla="*/ 4940 h 20000"/>
                <a:gd name="T2" fmla="*/ 3810 w 20000"/>
                <a:gd name="T3" fmla="*/ 1928 h 20000"/>
                <a:gd name="T4" fmla="*/ 7381 w 20000"/>
                <a:gd name="T5" fmla="*/ 0 h 20000"/>
                <a:gd name="T6" fmla="*/ 15952 w 20000"/>
                <a:gd name="T7" fmla="*/ 3133 h 20000"/>
                <a:gd name="T8" fmla="*/ 15952 w 20000"/>
                <a:gd name="T9" fmla="*/ 4940 h 20000"/>
                <a:gd name="T10" fmla="*/ 15952 w 20000"/>
                <a:gd name="T11" fmla="*/ 6145 h 20000"/>
                <a:gd name="T12" fmla="*/ 15952 w 20000"/>
                <a:gd name="T13" fmla="*/ 8072 h 20000"/>
                <a:gd name="T14" fmla="*/ 17381 w 20000"/>
                <a:gd name="T15" fmla="*/ 9880 h 20000"/>
                <a:gd name="T16" fmla="*/ 19762 w 20000"/>
                <a:gd name="T17" fmla="*/ 13012 h 20000"/>
                <a:gd name="T18" fmla="*/ 15952 w 20000"/>
                <a:gd name="T19" fmla="*/ 17952 h 20000"/>
                <a:gd name="T20" fmla="*/ 11190 w 20000"/>
                <a:gd name="T21" fmla="*/ 19880 h 20000"/>
                <a:gd name="T22" fmla="*/ 11190 w 20000"/>
                <a:gd name="T23" fmla="*/ 19277 h 20000"/>
                <a:gd name="T24" fmla="*/ 7381 w 20000"/>
                <a:gd name="T25" fmla="*/ 16747 h 20000"/>
                <a:gd name="T26" fmla="*/ 1429 w 20000"/>
                <a:gd name="T27" fmla="*/ 14940 h 20000"/>
                <a:gd name="T28" fmla="*/ 3810 w 20000"/>
                <a:gd name="T29" fmla="*/ 14940 h 20000"/>
                <a:gd name="T30" fmla="*/ 3810 w 20000"/>
                <a:gd name="T31" fmla="*/ 11807 h 20000"/>
                <a:gd name="T32" fmla="*/ 4762 w 20000"/>
                <a:gd name="T33" fmla="*/ 11084 h 20000"/>
                <a:gd name="T34" fmla="*/ 3810 w 20000"/>
                <a:gd name="T35" fmla="*/ 9880 h 20000"/>
                <a:gd name="T36" fmla="*/ 3810 w 20000"/>
                <a:gd name="T37" fmla="*/ 6867 h 20000"/>
                <a:gd name="T38" fmla="*/ 0 w 20000"/>
                <a:gd name="T39" fmla="*/ 4940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00" h="20000">
                  <a:moveTo>
                    <a:pt x="0" y="4940"/>
                  </a:moveTo>
                  <a:lnTo>
                    <a:pt x="3810" y="1928"/>
                  </a:lnTo>
                  <a:lnTo>
                    <a:pt x="7381" y="0"/>
                  </a:lnTo>
                  <a:lnTo>
                    <a:pt x="15952" y="3133"/>
                  </a:lnTo>
                  <a:lnTo>
                    <a:pt x="15952" y="4940"/>
                  </a:lnTo>
                  <a:lnTo>
                    <a:pt x="15952" y="6145"/>
                  </a:lnTo>
                  <a:lnTo>
                    <a:pt x="15952" y="8072"/>
                  </a:lnTo>
                  <a:lnTo>
                    <a:pt x="17381" y="9880"/>
                  </a:lnTo>
                  <a:lnTo>
                    <a:pt x="19762" y="13012"/>
                  </a:lnTo>
                  <a:lnTo>
                    <a:pt x="15952" y="17952"/>
                  </a:lnTo>
                  <a:lnTo>
                    <a:pt x="11190" y="19880"/>
                  </a:lnTo>
                  <a:lnTo>
                    <a:pt x="11190" y="19277"/>
                  </a:lnTo>
                  <a:lnTo>
                    <a:pt x="7381" y="16747"/>
                  </a:lnTo>
                  <a:lnTo>
                    <a:pt x="1429" y="14940"/>
                  </a:lnTo>
                  <a:lnTo>
                    <a:pt x="3810" y="14940"/>
                  </a:lnTo>
                  <a:lnTo>
                    <a:pt x="3810" y="11807"/>
                  </a:lnTo>
                  <a:lnTo>
                    <a:pt x="4762" y="11084"/>
                  </a:lnTo>
                  <a:lnTo>
                    <a:pt x="3810" y="9880"/>
                  </a:lnTo>
                  <a:lnTo>
                    <a:pt x="3810" y="6867"/>
                  </a:lnTo>
                  <a:lnTo>
                    <a:pt x="0" y="4940"/>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354" name="Freeform 295">
              <a:extLst>
                <a:ext uri="{FF2B5EF4-FFF2-40B4-BE49-F238E27FC236}">
                  <a16:creationId xmlns:a16="http://schemas.microsoft.com/office/drawing/2014/main" id="{15FD107D-466B-9749-BDE6-1B0B7ACF43B0}"/>
                </a:ext>
              </a:extLst>
            </p:cNvPr>
            <p:cNvSpPr>
              <a:spLocks/>
            </p:cNvSpPr>
            <p:nvPr/>
          </p:nvSpPr>
          <p:spPr bwMode="auto">
            <a:xfrm>
              <a:off x="4315746" y="3364516"/>
              <a:ext cx="81688" cy="58922"/>
            </a:xfrm>
            <a:custGeom>
              <a:avLst/>
              <a:gdLst>
                <a:gd name="T0" fmla="*/ 0 w 20000"/>
                <a:gd name="T1" fmla="*/ 3670 h 20000"/>
                <a:gd name="T2" fmla="*/ 3421 w 20000"/>
                <a:gd name="T3" fmla="*/ 734 h 20000"/>
                <a:gd name="T4" fmla="*/ 4868 w 20000"/>
                <a:gd name="T5" fmla="*/ 734 h 20000"/>
                <a:gd name="T6" fmla="*/ 5395 w 20000"/>
                <a:gd name="T7" fmla="*/ 2936 h 20000"/>
                <a:gd name="T8" fmla="*/ 6711 w 20000"/>
                <a:gd name="T9" fmla="*/ 734 h 20000"/>
                <a:gd name="T10" fmla="*/ 8816 w 20000"/>
                <a:gd name="T11" fmla="*/ 0 h 20000"/>
                <a:gd name="T12" fmla="*/ 10921 w 20000"/>
                <a:gd name="T13" fmla="*/ 0 h 20000"/>
                <a:gd name="T14" fmla="*/ 13684 w 20000"/>
                <a:gd name="T15" fmla="*/ 734 h 20000"/>
                <a:gd name="T16" fmla="*/ 16447 w 20000"/>
                <a:gd name="T17" fmla="*/ 2936 h 20000"/>
                <a:gd name="T18" fmla="*/ 15789 w 20000"/>
                <a:gd name="T19" fmla="*/ 5688 h 20000"/>
                <a:gd name="T20" fmla="*/ 19079 w 20000"/>
                <a:gd name="T21" fmla="*/ 7523 h 20000"/>
                <a:gd name="T22" fmla="*/ 19868 w 20000"/>
                <a:gd name="T23" fmla="*/ 12294 h 20000"/>
                <a:gd name="T24" fmla="*/ 17763 w 20000"/>
                <a:gd name="T25" fmla="*/ 13211 h 20000"/>
                <a:gd name="T26" fmla="*/ 16447 w 20000"/>
                <a:gd name="T27" fmla="*/ 15046 h 20000"/>
                <a:gd name="T28" fmla="*/ 16447 w 20000"/>
                <a:gd name="T29" fmla="*/ 19817 h 20000"/>
                <a:gd name="T30" fmla="*/ 15789 w 20000"/>
                <a:gd name="T31" fmla="*/ 19817 h 20000"/>
                <a:gd name="T32" fmla="*/ 12368 w 20000"/>
                <a:gd name="T33" fmla="*/ 17982 h 20000"/>
                <a:gd name="T34" fmla="*/ 10921 w 20000"/>
                <a:gd name="T35" fmla="*/ 13211 h 20000"/>
                <a:gd name="T36" fmla="*/ 10263 w 20000"/>
                <a:gd name="T37" fmla="*/ 16147 h 20000"/>
                <a:gd name="T38" fmla="*/ 5395 w 20000"/>
                <a:gd name="T39" fmla="*/ 10459 h 20000"/>
                <a:gd name="T40" fmla="*/ 4868 w 20000"/>
                <a:gd name="T41" fmla="*/ 8624 h 20000"/>
                <a:gd name="T42" fmla="*/ 3421 w 20000"/>
                <a:gd name="T43" fmla="*/ 5688 h 20000"/>
                <a:gd name="T44" fmla="*/ 2105 w 20000"/>
                <a:gd name="T45" fmla="*/ 7523 h 20000"/>
                <a:gd name="T46" fmla="*/ 0 w 20000"/>
                <a:gd name="T47" fmla="*/ 5688 h 20000"/>
                <a:gd name="T48" fmla="*/ 0 w 20000"/>
                <a:gd name="T49" fmla="*/ 3670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000" h="20000">
                  <a:moveTo>
                    <a:pt x="0" y="3670"/>
                  </a:moveTo>
                  <a:lnTo>
                    <a:pt x="3421" y="734"/>
                  </a:lnTo>
                  <a:lnTo>
                    <a:pt x="4868" y="734"/>
                  </a:lnTo>
                  <a:lnTo>
                    <a:pt x="5395" y="2936"/>
                  </a:lnTo>
                  <a:lnTo>
                    <a:pt x="6711" y="734"/>
                  </a:lnTo>
                  <a:lnTo>
                    <a:pt x="8816" y="0"/>
                  </a:lnTo>
                  <a:lnTo>
                    <a:pt x="10921" y="0"/>
                  </a:lnTo>
                  <a:lnTo>
                    <a:pt x="13684" y="734"/>
                  </a:lnTo>
                  <a:lnTo>
                    <a:pt x="16447" y="2936"/>
                  </a:lnTo>
                  <a:lnTo>
                    <a:pt x="15789" y="5688"/>
                  </a:lnTo>
                  <a:lnTo>
                    <a:pt x="19079" y="7523"/>
                  </a:lnTo>
                  <a:lnTo>
                    <a:pt x="19868" y="12294"/>
                  </a:lnTo>
                  <a:lnTo>
                    <a:pt x="17763" y="13211"/>
                  </a:lnTo>
                  <a:lnTo>
                    <a:pt x="16447" y="15046"/>
                  </a:lnTo>
                  <a:lnTo>
                    <a:pt x="16447" y="19817"/>
                  </a:lnTo>
                  <a:lnTo>
                    <a:pt x="15789" y="19817"/>
                  </a:lnTo>
                  <a:lnTo>
                    <a:pt x="12368" y="17982"/>
                  </a:lnTo>
                  <a:lnTo>
                    <a:pt x="10921" y="13211"/>
                  </a:lnTo>
                  <a:lnTo>
                    <a:pt x="10263" y="16147"/>
                  </a:lnTo>
                  <a:lnTo>
                    <a:pt x="5395" y="10459"/>
                  </a:lnTo>
                  <a:lnTo>
                    <a:pt x="4868" y="8624"/>
                  </a:lnTo>
                  <a:lnTo>
                    <a:pt x="3421" y="5688"/>
                  </a:lnTo>
                  <a:lnTo>
                    <a:pt x="2105" y="7523"/>
                  </a:lnTo>
                  <a:lnTo>
                    <a:pt x="0" y="5688"/>
                  </a:lnTo>
                  <a:lnTo>
                    <a:pt x="0" y="3670"/>
                  </a:lnTo>
                  <a:close/>
                </a:path>
              </a:pathLst>
            </a:custGeom>
            <a:solidFill>
              <a:srgbClr val="FF9600"/>
            </a:solid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355" name="Freeform 294">
              <a:extLst>
                <a:ext uri="{FF2B5EF4-FFF2-40B4-BE49-F238E27FC236}">
                  <a16:creationId xmlns:a16="http://schemas.microsoft.com/office/drawing/2014/main" id="{A4D3594D-3CF0-2345-B5CB-1E449E33F925}"/>
                </a:ext>
              </a:extLst>
            </p:cNvPr>
            <p:cNvSpPr>
              <a:spLocks/>
            </p:cNvSpPr>
            <p:nvPr/>
          </p:nvSpPr>
          <p:spPr bwMode="auto">
            <a:xfrm>
              <a:off x="4759006" y="3584137"/>
              <a:ext cx="131238" cy="83026"/>
            </a:xfrm>
            <a:custGeom>
              <a:avLst/>
              <a:gdLst>
                <a:gd name="T0" fmla="*/ 0 w 20000"/>
                <a:gd name="T1" fmla="*/ 0 h 20000"/>
                <a:gd name="T2" fmla="*/ 1306 w 20000"/>
                <a:gd name="T3" fmla="*/ 513 h 20000"/>
                <a:gd name="T4" fmla="*/ 898 w 20000"/>
                <a:gd name="T5" fmla="*/ 1795 h 20000"/>
                <a:gd name="T6" fmla="*/ 898 w 20000"/>
                <a:gd name="T7" fmla="*/ 3333 h 20000"/>
                <a:gd name="T8" fmla="*/ 3020 w 20000"/>
                <a:gd name="T9" fmla="*/ 1795 h 20000"/>
                <a:gd name="T10" fmla="*/ 4653 w 20000"/>
                <a:gd name="T11" fmla="*/ 3333 h 20000"/>
                <a:gd name="T12" fmla="*/ 5551 w 20000"/>
                <a:gd name="T13" fmla="*/ 3333 h 20000"/>
                <a:gd name="T14" fmla="*/ 7673 w 20000"/>
                <a:gd name="T15" fmla="*/ 3333 h 20000"/>
                <a:gd name="T16" fmla="*/ 9714 w 20000"/>
                <a:gd name="T17" fmla="*/ 3846 h 20000"/>
                <a:gd name="T18" fmla="*/ 10204 w 20000"/>
                <a:gd name="T19" fmla="*/ 3333 h 20000"/>
                <a:gd name="T20" fmla="*/ 11837 w 20000"/>
                <a:gd name="T21" fmla="*/ 1795 h 20000"/>
                <a:gd name="T22" fmla="*/ 15265 w 20000"/>
                <a:gd name="T23" fmla="*/ 0 h 20000"/>
                <a:gd name="T24" fmla="*/ 15673 w 20000"/>
                <a:gd name="T25" fmla="*/ 513 h 20000"/>
                <a:gd name="T26" fmla="*/ 18612 w 20000"/>
                <a:gd name="T27" fmla="*/ 513 h 20000"/>
                <a:gd name="T28" fmla="*/ 19020 w 20000"/>
                <a:gd name="T29" fmla="*/ 1795 h 20000"/>
                <a:gd name="T30" fmla="*/ 19918 w 20000"/>
                <a:gd name="T31" fmla="*/ 1795 h 20000"/>
                <a:gd name="T32" fmla="*/ 19918 w 20000"/>
                <a:gd name="T33" fmla="*/ 5256 h 20000"/>
                <a:gd name="T34" fmla="*/ 19020 w 20000"/>
                <a:gd name="T35" fmla="*/ 5256 h 20000"/>
                <a:gd name="T36" fmla="*/ 17714 w 20000"/>
                <a:gd name="T37" fmla="*/ 7308 h 20000"/>
                <a:gd name="T38" fmla="*/ 18612 w 20000"/>
                <a:gd name="T39" fmla="*/ 10513 h 20000"/>
                <a:gd name="T40" fmla="*/ 17388 w 20000"/>
                <a:gd name="T41" fmla="*/ 11795 h 20000"/>
                <a:gd name="T42" fmla="*/ 19020 w 20000"/>
                <a:gd name="T43" fmla="*/ 14615 h 20000"/>
                <a:gd name="T44" fmla="*/ 17714 w 20000"/>
                <a:gd name="T45" fmla="*/ 14615 h 20000"/>
                <a:gd name="T46" fmla="*/ 16571 w 20000"/>
                <a:gd name="T47" fmla="*/ 13846 h 20000"/>
                <a:gd name="T48" fmla="*/ 13551 w 20000"/>
                <a:gd name="T49" fmla="*/ 15897 h 20000"/>
                <a:gd name="T50" fmla="*/ 13061 w 20000"/>
                <a:gd name="T51" fmla="*/ 15897 h 20000"/>
                <a:gd name="T52" fmla="*/ 13061 w 20000"/>
                <a:gd name="T53" fmla="*/ 19103 h 20000"/>
                <a:gd name="T54" fmla="*/ 11020 w 20000"/>
                <a:gd name="T55" fmla="*/ 19872 h 20000"/>
                <a:gd name="T56" fmla="*/ 9714 w 20000"/>
                <a:gd name="T57" fmla="*/ 19103 h 20000"/>
                <a:gd name="T58" fmla="*/ 8490 w 20000"/>
                <a:gd name="T59" fmla="*/ 19103 h 20000"/>
                <a:gd name="T60" fmla="*/ 7673 w 20000"/>
                <a:gd name="T61" fmla="*/ 17821 h 20000"/>
                <a:gd name="T62" fmla="*/ 2204 w 20000"/>
                <a:gd name="T63" fmla="*/ 19103 h 20000"/>
                <a:gd name="T64" fmla="*/ 2204 w 20000"/>
                <a:gd name="T65" fmla="*/ 15897 h 20000"/>
                <a:gd name="T66" fmla="*/ 0 w 20000"/>
                <a:gd name="T67" fmla="*/ 12564 h 20000"/>
                <a:gd name="T68" fmla="*/ 898 w 20000"/>
                <a:gd name="T69" fmla="*/ 11795 h 20000"/>
                <a:gd name="T70" fmla="*/ 0 w 20000"/>
                <a:gd name="T71" fmla="*/ 10513 h 20000"/>
                <a:gd name="T72" fmla="*/ 0 w 20000"/>
                <a:gd name="T73" fmla="*/ 9231 h 20000"/>
                <a:gd name="T74" fmla="*/ 898 w 20000"/>
                <a:gd name="T75" fmla="*/ 8590 h 20000"/>
                <a:gd name="T76" fmla="*/ 1306 w 20000"/>
                <a:gd name="T77" fmla="*/ 7308 h 20000"/>
                <a:gd name="T78" fmla="*/ 898 w 20000"/>
                <a:gd name="T79" fmla="*/ 5897 h 20000"/>
                <a:gd name="T80" fmla="*/ 0 w 20000"/>
                <a:gd name="T81" fmla="*/ 3846 h 20000"/>
                <a:gd name="T82" fmla="*/ 0 w 20000"/>
                <a:gd name="T83" fmla="*/ 0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0000" h="20000">
                  <a:moveTo>
                    <a:pt x="0" y="0"/>
                  </a:moveTo>
                  <a:lnTo>
                    <a:pt x="1306" y="513"/>
                  </a:lnTo>
                  <a:lnTo>
                    <a:pt x="898" y="1795"/>
                  </a:lnTo>
                  <a:lnTo>
                    <a:pt x="898" y="3333"/>
                  </a:lnTo>
                  <a:lnTo>
                    <a:pt x="3020" y="1795"/>
                  </a:lnTo>
                  <a:lnTo>
                    <a:pt x="4653" y="3333"/>
                  </a:lnTo>
                  <a:lnTo>
                    <a:pt x="5551" y="3333"/>
                  </a:lnTo>
                  <a:lnTo>
                    <a:pt x="7673" y="3333"/>
                  </a:lnTo>
                  <a:lnTo>
                    <a:pt x="9714" y="3846"/>
                  </a:lnTo>
                  <a:lnTo>
                    <a:pt x="10204" y="3333"/>
                  </a:lnTo>
                  <a:lnTo>
                    <a:pt x="11837" y="1795"/>
                  </a:lnTo>
                  <a:lnTo>
                    <a:pt x="15265" y="0"/>
                  </a:lnTo>
                  <a:lnTo>
                    <a:pt x="15673" y="513"/>
                  </a:lnTo>
                  <a:lnTo>
                    <a:pt x="18612" y="513"/>
                  </a:lnTo>
                  <a:lnTo>
                    <a:pt x="19020" y="1795"/>
                  </a:lnTo>
                  <a:lnTo>
                    <a:pt x="19918" y="1795"/>
                  </a:lnTo>
                  <a:lnTo>
                    <a:pt x="19918" y="5256"/>
                  </a:lnTo>
                  <a:lnTo>
                    <a:pt x="19020" y="5256"/>
                  </a:lnTo>
                  <a:lnTo>
                    <a:pt x="17714" y="7308"/>
                  </a:lnTo>
                  <a:lnTo>
                    <a:pt x="18612" y="10513"/>
                  </a:lnTo>
                  <a:lnTo>
                    <a:pt x="17388" y="11795"/>
                  </a:lnTo>
                  <a:lnTo>
                    <a:pt x="19020" y="14615"/>
                  </a:lnTo>
                  <a:lnTo>
                    <a:pt x="17714" y="14615"/>
                  </a:lnTo>
                  <a:lnTo>
                    <a:pt x="16571" y="13846"/>
                  </a:lnTo>
                  <a:lnTo>
                    <a:pt x="13551" y="15897"/>
                  </a:lnTo>
                  <a:lnTo>
                    <a:pt x="13061" y="15897"/>
                  </a:lnTo>
                  <a:lnTo>
                    <a:pt x="13061" y="19103"/>
                  </a:lnTo>
                  <a:lnTo>
                    <a:pt x="11020" y="19872"/>
                  </a:lnTo>
                  <a:lnTo>
                    <a:pt x="9714" y="19103"/>
                  </a:lnTo>
                  <a:lnTo>
                    <a:pt x="8490" y="19103"/>
                  </a:lnTo>
                  <a:lnTo>
                    <a:pt x="7673" y="17821"/>
                  </a:lnTo>
                  <a:lnTo>
                    <a:pt x="2204" y="19103"/>
                  </a:lnTo>
                  <a:lnTo>
                    <a:pt x="2204" y="15897"/>
                  </a:lnTo>
                  <a:lnTo>
                    <a:pt x="0" y="12564"/>
                  </a:lnTo>
                  <a:lnTo>
                    <a:pt x="898" y="11795"/>
                  </a:lnTo>
                  <a:lnTo>
                    <a:pt x="0" y="10513"/>
                  </a:lnTo>
                  <a:lnTo>
                    <a:pt x="0" y="9231"/>
                  </a:lnTo>
                  <a:lnTo>
                    <a:pt x="898" y="8590"/>
                  </a:lnTo>
                  <a:lnTo>
                    <a:pt x="1306" y="7308"/>
                  </a:lnTo>
                  <a:lnTo>
                    <a:pt x="898" y="5897"/>
                  </a:lnTo>
                  <a:lnTo>
                    <a:pt x="0" y="3846"/>
                  </a:lnTo>
                  <a:lnTo>
                    <a:pt x="0" y="0"/>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356" name="Freeform 293">
              <a:extLst>
                <a:ext uri="{FF2B5EF4-FFF2-40B4-BE49-F238E27FC236}">
                  <a16:creationId xmlns:a16="http://schemas.microsoft.com/office/drawing/2014/main" id="{ABD7A34E-1DDD-0547-A5C1-A6B358A15CB9}"/>
                </a:ext>
              </a:extLst>
            </p:cNvPr>
            <p:cNvSpPr>
              <a:spLocks/>
            </p:cNvSpPr>
            <p:nvPr/>
          </p:nvSpPr>
          <p:spPr bwMode="auto">
            <a:xfrm>
              <a:off x="4429573" y="3178376"/>
              <a:ext cx="58924" cy="72314"/>
            </a:xfrm>
            <a:custGeom>
              <a:avLst/>
              <a:gdLst>
                <a:gd name="T0" fmla="*/ 2569 w 20000"/>
                <a:gd name="T1" fmla="*/ 19111 h 20000"/>
                <a:gd name="T2" fmla="*/ 2569 w 20000"/>
                <a:gd name="T3" fmla="*/ 13778 h 20000"/>
                <a:gd name="T4" fmla="*/ 734 w 20000"/>
                <a:gd name="T5" fmla="*/ 12296 h 20000"/>
                <a:gd name="T6" fmla="*/ 0 w 20000"/>
                <a:gd name="T7" fmla="*/ 13778 h 20000"/>
                <a:gd name="T8" fmla="*/ 0 w 20000"/>
                <a:gd name="T9" fmla="*/ 7556 h 20000"/>
                <a:gd name="T10" fmla="*/ 0 w 20000"/>
                <a:gd name="T11" fmla="*/ 3852 h 20000"/>
                <a:gd name="T12" fmla="*/ 2569 w 20000"/>
                <a:gd name="T13" fmla="*/ 5333 h 20000"/>
                <a:gd name="T14" fmla="*/ 3670 w 20000"/>
                <a:gd name="T15" fmla="*/ 1481 h 20000"/>
                <a:gd name="T16" fmla="*/ 7523 w 20000"/>
                <a:gd name="T17" fmla="*/ 2963 h 20000"/>
                <a:gd name="T18" fmla="*/ 7523 w 20000"/>
                <a:gd name="T19" fmla="*/ 0 h 20000"/>
                <a:gd name="T20" fmla="*/ 13211 w 20000"/>
                <a:gd name="T21" fmla="*/ 0 h 20000"/>
                <a:gd name="T22" fmla="*/ 15963 w 20000"/>
                <a:gd name="T23" fmla="*/ 3852 h 20000"/>
                <a:gd name="T24" fmla="*/ 19817 w 20000"/>
                <a:gd name="T25" fmla="*/ 5333 h 20000"/>
                <a:gd name="T26" fmla="*/ 17982 w 20000"/>
                <a:gd name="T27" fmla="*/ 7556 h 20000"/>
                <a:gd name="T28" fmla="*/ 15046 w 20000"/>
                <a:gd name="T29" fmla="*/ 7556 h 20000"/>
                <a:gd name="T30" fmla="*/ 15046 w 20000"/>
                <a:gd name="T31" fmla="*/ 9037 h 20000"/>
                <a:gd name="T32" fmla="*/ 15046 w 20000"/>
                <a:gd name="T33" fmla="*/ 9926 h 20000"/>
                <a:gd name="T34" fmla="*/ 13211 w 20000"/>
                <a:gd name="T35" fmla="*/ 12296 h 20000"/>
                <a:gd name="T36" fmla="*/ 10459 w 20000"/>
                <a:gd name="T37" fmla="*/ 13778 h 20000"/>
                <a:gd name="T38" fmla="*/ 10459 w 20000"/>
                <a:gd name="T39" fmla="*/ 17630 h 20000"/>
                <a:gd name="T40" fmla="*/ 10459 w 20000"/>
                <a:gd name="T41" fmla="*/ 19852 h 20000"/>
                <a:gd name="T42" fmla="*/ 7523 w 20000"/>
                <a:gd name="T43" fmla="*/ 19852 h 20000"/>
                <a:gd name="T44" fmla="*/ 2569 w 20000"/>
                <a:gd name="T45" fmla="*/ 19111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000" h="20000">
                  <a:moveTo>
                    <a:pt x="2569" y="19111"/>
                  </a:moveTo>
                  <a:lnTo>
                    <a:pt x="2569" y="13778"/>
                  </a:lnTo>
                  <a:lnTo>
                    <a:pt x="734" y="12296"/>
                  </a:lnTo>
                  <a:lnTo>
                    <a:pt x="0" y="13778"/>
                  </a:lnTo>
                  <a:lnTo>
                    <a:pt x="0" y="7556"/>
                  </a:lnTo>
                  <a:lnTo>
                    <a:pt x="0" y="3852"/>
                  </a:lnTo>
                  <a:lnTo>
                    <a:pt x="2569" y="5333"/>
                  </a:lnTo>
                  <a:lnTo>
                    <a:pt x="3670" y="1481"/>
                  </a:lnTo>
                  <a:lnTo>
                    <a:pt x="7523" y="2963"/>
                  </a:lnTo>
                  <a:lnTo>
                    <a:pt x="7523" y="0"/>
                  </a:lnTo>
                  <a:lnTo>
                    <a:pt x="13211" y="0"/>
                  </a:lnTo>
                  <a:lnTo>
                    <a:pt x="15963" y="3852"/>
                  </a:lnTo>
                  <a:lnTo>
                    <a:pt x="19817" y="5333"/>
                  </a:lnTo>
                  <a:lnTo>
                    <a:pt x="17982" y="7556"/>
                  </a:lnTo>
                  <a:lnTo>
                    <a:pt x="15046" y="7556"/>
                  </a:lnTo>
                  <a:lnTo>
                    <a:pt x="15046" y="9037"/>
                  </a:lnTo>
                  <a:lnTo>
                    <a:pt x="15046" y="9926"/>
                  </a:lnTo>
                  <a:lnTo>
                    <a:pt x="13211" y="12296"/>
                  </a:lnTo>
                  <a:lnTo>
                    <a:pt x="10459" y="13778"/>
                  </a:lnTo>
                  <a:lnTo>
                    <a:pt x="10459" y="17630"/>
                  </a:lnTo>
                  <a:lnTo>
                    <a:pt x="10459" y="19852"/>
                  </a:lnTo>
                  <a:lnTo>
                    <a:pt x="7523" y="19852"/>
                  </a:lnTo>
                  <a:lnTo>
                    <a:pt x="2569" y="19111"/>
                  </a:lnTo>
                  <a:close/>
                </a:path>
              </a:pathLst>
            </a:custGeom>
            <a:solidFill>
              <a:srgbClr val="FF9600"/>
            </a:solid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357" name="Freeform 292">
              <a:extLst>
                <a:ext uri="{FF2B5EF4-FFF2-40B4-BE49-F238E27FC236}">
                  <a16:creationId xmlns:a16="http://schemas.microsoft.com/office/drawing/2014/main" id="{B62D9E9F-ABE9-BE47-94D4-C7568B472B7D}"/>
                </a:ext>
              </a:extLst>
            </p:cNvPr>
            <p:cNvSpPr>
              <a:spLocks/>
            </p:cNvSpPr>
            <p:nvPr/>
          </p:nvSpPr>
          <p:spPr bwMode="auto">
            <a:xfrm>
              <a:off x="4489837" y="3211853"/>
              <a:ext cx="30800" cy="37496"/>
            </a:xfrm>
            <a:custGeom>
              <a:avLst/>
              <a:gdLst>
                <a:gd name="T0" fmla="*/ 14138 w 20000"/>
                <a:gd name="T1" fmla="*/ 19710 h 20000"/>
                <a:gd name="T2" fmla="*/ 12414 w 20000"/>
                <a:gd name="T3" fmla="*/ 19710 h 20000"/>
                <a:gd name="T4" fmla="*/ 8966 w 20000"/>
                <a:gd name="T5" fmla="*/ 13623 h 20000"/>
                <a:gd name="T6" fmla="*/ 0 w 20000"/>
                <a:gd name="T7" fmla="*/ 4638 h 20000"/>
                <a:gd name="T8" fmla="*/ 3448 w 20000"/>
                <a:gd name="T9" fmla="*/ 4638 h 20000"/>
                <a:gd name="T10" fmla="*/ 5517 w 20000"/>
                <a:gd name="T11" fmla="*/ 1739 h 20000"/>
                <a:gd name="T12" fmla="*/ 8966 w 20000"/>
                <a:gd name="T13" fmla="*/ 4638 h 20000"/>
                <a:gd name="T14" fmla="*/ 12414 w 20000"/>
                <a:gd name="T15" fmla="*/ 1739 h 20000"/>
                <a:gd name="T16" fmla="*/ 14138 w 20000"/>
                <a:gd name="T17" fmla="*/ 0 h 20000"/>
                <a:gd name="T18" fmla="*/ 17586 w 20000"/>
                <a:gd name="T19" fmla="*/ 0 h 20000"/>
                <a:gd name="T20" fmla="*/ 19655 w 20000"/>
                <a:gd name="T21" fmla="*/ 6087 h 20000"/>
                <a:gd name="T22" fmla="*/ 14138 w 20000"/>
                <a:gd name="T23" fmla="*/ 8986 h 20000"/>
                <a:gd name="T24" fmla="*/ 17586 w 20000"/>
                <a:gd name="T25" fmla="*/ 12174 h 20000"/>
                <a:gd name="T26" fmla="*/ 14138 w 20000"/>
                <a:gd name="T27" fmla="*/ 13623 h 20000"/>
                <a:gd name="T28" fmla="*/ 14138 w 20000"/>
                <a:gd name="T29" fmla="*/ 19710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000" h="20000">
                  <a:moveTo>
                    <a:pt x="14138" y="19710"/>
                  </a:moveTo>
                  <a:lnTo>
                    <a:pt x="12414" y="19710"/>
                  </a:lnTo>
                  <a:lnTo>
                    <a:pt x="8966" y="13623"/>
                  </a:lnTo>
                  <a:lnTo>
                    <a:pt x="0" y="4638"/>
                  </a:lnTo>
                  <a:lnTo>
                    <a:pt x="3448" y="4638"/>
                  </a:lnTo>
                  <a:lnTo>
                    <a:pt x="5517" y="1739"/>
                  </a:lnTo>
                  <a:lnTo>
                    <a:pt x="8966" y="4638"/>
                  </a:lnTo>
                  <a:lnTo>
                    <a:pt x="12414" y="1739"/>
                  </a:lnTo>
                  <a:lnTo>
                    <a:pt x="14138" y="0"/>
                  </a:lnTo>
                  <a:lnTo>
                    <a:pt x="17586" y="0"/>
                  </a:lnTo>
                  <a:lnTo>
                    <a:pt x="19655" y="6087"/>
                  </a:lnTo>
                  <a:lnTo>
                    <a:pt x="14138" y="8986"/>
                  </a:lnTo>
                  <a:lnTo>
                    <a:pt x="17586" y="12174"/>
                  </a:lnTo>
                  <a:lnTo>
                    <a:pt x="14138" y="13623"/>
                  </a:lnTo>
                  <a:lnTo>
                    <a:pt x="14138" y="19710"/>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358" name="Freeform 291">
              <a:extLst>
                <a:ext uri="{FF2B5EF4-FFF2-40B4-BE49-F238E27FC236}">
                  <a16:creationId xmlns:a16="http://schemas.microsoft.com/office/drawing/2014/main" id="{FDD1F61C-B106-F447-A482-B98F68E86943}"/>
                </a:ext>
              </a:extLst>
            </p:cNvPr>
            <p:cNvSpPr>
              <a:spLocks/>
            </p:cNvSpPr>
            <p:nvPr/>
          </p:nvSpPr>
          <p:spPr bwMode="auto">
            <a:xfrm>
              <a:off x="4461714" y="3227922"/>
              <a:ext cx="20088" cy="14732"/>
            </a:xfrm>
            <a:custGeom>
              <a:avLst/>
              <a:gdLst>
                <a:gd name="T0" fmla="*/ 19474 w 20000"/>
                <a:gd name="T1" fmla="*/ 19286 h 20000"/>
                <a:gd name="T2" fmla="*/ 11053 w 20000"/>
                <a:gd name="T3" fmla="*/ 19286 h 20000"/>
                <a:gd name="T4" fmla="*/ 5789 w 20000"/>
                <a:gd name="T5" fmla="*/ 11429 h 20000"/>
                <a:gd name="T6" fmla="*/ 0 w 20000"/>
                <a:gd name="T7" fmla="*/ 7857 h 20000"/>
                <a:gd name="T8" fmla="*/ 13684 w 20000"/>
                <a:gd name="T9" fmla="*/ 0 h 20000"/>
                <a:gd name="T10" fmla="*/ 19474 w 20000"/>
                <a:gd name="T11" fmla="*/ 19286 h 20000"/>
              </a:gdLst>
              <a:ahLst/>
              <a:cxnLst>
                <a:cxn ang="0">
                  <a:pos x="T0" y="T1"/>
                </a:cxn>
                <a:cxn ang="0">
                  <a:pos x="T2" y="T3"/>
                </a:cxn>
                <a:cxn ang="0">
                  <a:pos x="T4" y="T5"/>
                </a:cxn>
                <a:cxn ang="0">
                  <a:pos x="T6" y="T7"/>
                </a:cxn>
                <a:cxn ang="0">
                  <a:pos x="T8" y="T9"/>
                </a:cxn>
                <a:cxn ang="0">
                  <a:pos x="T10" y="T11"/>
                </a:cxn>
              </a:cxnLst>
              <a:rect l="0" t="0" r="r" b="b"/>
              <a:pathLst>
                <a:path w="20000" h="20000">
                  <a:moveTo>
                    <a:pt x="19474" y="19286"/>
                  </a:moveTo>
                  <a:lnTo>
                    <a:pt x="11053" y="19286"/>
                  </a:lnTo>
                  <a:lnTo>
                    <a:pt x="5789" y="11429"/>
                  </a:lnTo>
                  <a:lnTo>
                    <a:pt x="0" y="7857"/>
                  </a:lnTo>
                  <a:lnTo>
                    <a:pt x="13684" y="0"/>
                  </a:lnTo>
                  <a:lnTo>
                    <a:pt x="19474" y="19286"/>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359" name="Freeform 290">
              <a:extLst>
                <a:ext uri="{FF2B5EF4-FFF2-40B4-BE49-F238E27FC236}">
                  <a16:creationId xmlns:a16="http://schemas.microsoft.com/office/drawing/2014/main" id="{68593054-641A-5340-A3C4-0CA3541ECDA7}"/>
                </a:ext>
              </a:extLst>
            </p:cNvPr>
            <p:cNvSpPr>
              <a:spLocks/>
            </p:cNvSpPr>
            <p:nvPr/>
          </p:nvSpPr>
          <p:spPr bwMode="auto">
            <a:xfrm>
              <a:off x="4489837" y="3248013"/>
              <a:ext cx="14730" cy="9374"/>
            </a:xfrm>
            <a:custGeom>
              <a:avLst/>
              <a:gdLst>
                <a:gd name="T0" fmla="*/ 11852 w 20000"/>
                <a:gd name="T1" fmla="*/ 18824 h 20000"/>
                <a:gd name="T2" fmla="*/ 0 w 20000"/>
                <a:gd name="T3" fmla="*/ 18824 h 20000"/>
                <a:gd name="T4" fmla="*/ 7407 w 20000"/>
                <a:gd name="T5" fmla="*/ 0 h 20000"/>
                <a:gd name="T6" fmla="*/ 11852 w 20000"/>
                <a:gd name="T7" fmla="*/ 5882 h 20000"/>
                <a:gd name="T8" fmla="*/ 19259 w 20000"/>
                <a:gd name="T9" fmla="*/ 5882 h 20000"/>
                <a:gd name="T10" fmla="*/ 19259 w 20000"/>
                <a:gd name="T11" fmla="*/ 18824 h 20000"/>
                <a:gd name="T12" fmla="*/ 11852 w 20000"/>
                <a:gd name="T13" fmla="*/ 18824 h 20000"/>
              </a:gdLst>
              <a:ahLst/>
              <a:cxnLst>
                <a:cxn ang="0">
                  <a:pos x="T0" y="T1"/>
                </a:cxn>
                <a:cxn ang="0">
                  <a:pos x="T2" y="T3"/>
                </a:cxn>
                <a:cxn ang="0">
                  <a:pos x="T4" y="T5"/>
                </a:cxn>
                <a:cxn ang="0">
                  <a:pos x="T6" y="T7"/>
                </a:cxn>
                <a:cxn ang="0">
                  <a:pos x="T8" y="T9"/>
                </a:cxn>
                <a:cxn ang="0">
                  <a:pos x="T10" y="T11"/>
                </a:cxn>
                <a:cxn ang="0">
                  <a:pos x="T12" y="T13"/>
                </a:cxn>
              </a:cxnLst>
              <a:rect l="0" t="0" r="r" b="b"/>
              <a:pathLst>
                <a:path w="20000" h="20000">
                  <a:moveTo>
                    <a:pt x="11852" y="18824"/>
                  </a:moveTo>
                  <a:lnTo>
                    <a:pt x="0" y="18824"/>
                  </a:lnTo>
                  <a:lnTo>
                    <a:pt x="7407" y="0"/>
                  </a:lnTo>
                  <a:lnTo>
                    <a:pt x="11852" y="5882"/>
                  </a:lnTo>
                  <a:lnTo>
                    <a:pt x="19259" y="5882"/>
                  </a:lnTo>
                  <a:lnTo>
                    <a:pt x="19259" y="18824"/>
                  </a:lnTo>
                  <a:lnTo>
                    <a:pt x="11852" y="18824"/>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360" name="Freeform 289">
              <a:extLst>
                <a:ext uri="{FF2B5EF4-FFF2-40B4-BE49-F238E27FC236}">
                  <a16:creationId xmlns:a16="http://schemas.microsoft.com/office/drawing/2014/main" id="{9AAB9CD3-DCF8-BF48-B38C-9E8800EF2D68}"/>
                </a:ext>
              </a:extLst>
            </p:cNvPr>
            <p:cNvSpPr>
              <a:spLocks/>
            </p:cNvSpPr>
            <p:nvPr/>
          </p:nvSpPr>
          <p:spPr bwMode="auto">
            <a:xfrm>
              <a:off x="4386718" y="3248013"/>
              <a:ext cx="198195" cy="241048"/>
            </a:xfrm>
            <a:custGeom>
              <a:avLst/>
              <a:gdLst>
                <a:gd name="T0" fmla="*/ 6450 w 20000"/>
                <a:gd name="T1" fmla="*/ 177 h 20000"/>
                <a:gd name="T2" fmla="*/ 8130 w 20000"/>
                <a:gd name="T3" fmla="*/ 710 h 20000"/>
                <a:gd name="T4" fmla="*/ 8130 w 20000"/>
                <a:gd name="T5" fmla="*/ 1375 h 20000"/>
                <a:gd name="T6" fmla="*/ 9539 w 20000"/>
                <a:gd name="T7" fmla="*/ 1818 h 20000"/>
                <a:gd name="T8" fmla="*/ 10081 w 20000"/>
                <a:gd name="T9" fmla="*/ 2971 h 20000"/>
                <a:gd name="T10" fmla="*/ 11762 w 20000"/>
                <a:gd name="T11" fmla="*/ 2084 h 20000"/>
                <a:gd name="T12" fmla="*/ 14038 w 20000"/>
                <a:gd name="T13" fmla="*/ 1818 h 20000"/>
                <a:gd name="T14" fmla="*/ 16260 w 20000"/>
                <a:gd name="T15" fmla="*/ 2971 h 20000"/>
                <a:gd name="T16" fmla="*/ 18266 w 20000"/>
                <a:gd name="T17" fmla="*/ 4789 h 20000"/>
                <a:gd name="T18" fmla="*/ 17073 w 20000"/>
                <a:gd name="T19" fmla="*/ 5721 h 20000"/>
                <a:gd name="T20" fmla="*/ 18266 w 20000"/>
                <a:gd name="T21" fmla="*/ 6874 h 20000"/>
                <a:gd name="T22" fmla="*/ 19079 w 20000"/>
                <a:gd name="T23" fmla="*/ 7982 h 20000"/>
                <a:gd name="T24" fmla="*/ 19350 w 20000"/>
                <a:gd name="T25" fmla="*/ 9623 h 20000"/>
                <a:gd name="T26" fmla="*/ 19350 w 20000"/>
                <a:gd name="T27" fmla="*/ 10510 h 20000"/>
                <a:gd name="T28" fmla="*/ 18266 w 20000"/>
                <a:gd name="T29" fmla="*/ 10998 h 20000"/>
                <a:gd name="T30" fmla="*/ 13496 w 20000"/>
                <a:gd name="T31" fmla="*/ 12151 h 20000"/>
                <a:gd name="T32" fmla="*/ 13496 w 20000"/>
                <a:gd name="T33" fmla="*/ 13304 h 20000"/>
                <a:gd name="T34" fmla="*/ 14580 w 20000"/>
                <a:gd name="T35" fmla="*/ 14412 h 20000"/>
                <a:gd name="T36" fmla="*/ 16260 w 20000"/>
                <a:gd name="T37" fmla="*/ 15344 h 20000"/>
                <a:gd name="T38" fmla="*/ 17073 w 20000"/>
                <a:gd name="T39" fmla="*/ 16497 h 20000"/>
                <a:gd name="T40" fmla="*/ 15393 w 20000"/>
                <a:gd name="T41" fmla="*/ 17650 h 20000"/>
                <a:gd name="T42" fmla="*/ 15989 w 20000"/>
                <a:gd name="T43" fmla="*/ 19468 h 20000"/>
                <a:gd name="T44" fmla="*/ 14038 w 20000"/>
                <a:gd name="T45" fmla="*/ 19246 h 20000"/>
                <a:gd name="T46" fmla="*/ 12629 w 20000"/>
                <a:gd name="T47" fmla="*/ 19468 h 20000"/>
                <a:gd name="T48" fmla="*/ 10949 w 20000"/>
                <a:gd name="T49" fmla="*/ 19468 h 20000"/>
                <a:gd name="T50" fmla="*/ 10081 w 20000"/>
                <a:gd name="T51" fmla="*/ 19956 h 20000"/>
                <a:gd name="T52" fmla="*/ 8130 w 20000"/>
                <a:gd name="T53" fmla="*/ 19246 h 20000"/>
                <a:gd name="T54" fmla="*/ 7317 w 20000"/>
                <a:gd name="T55" fmla="*/ 19246 h 20000"/>
                <a:gd name="T56" fmla="*/ 6721 w 20000"/>
                <a:gd name="T57" fmla="*/ 18758 h 20000"/>
                <a:gd name="T58" fmla="*/ 5854 w 20000"/>
                <a:gd name="T59" fmla="*/ 18758 h 20000"/>
                <a:gd name="T60" fmla="*/ 5312 w 20000"/>
                <a:gd name="T61" fmla="*/ 19468 h 20000"/>
                <a:gd name="T62" fmla="*/ 4444 w 20000"/>
                <a:gd name="T63" fmla="*/ 19468 h 20000"/>
                <a:gd name="T64" fmla="*/ 3631 w 20000"/>
                <a:gd name="T65" fmla="*/ 19468 h 20000"/>
                <a:gd name="T66" fmla="*/ 3089 w 20000"/>
                <a:gd name="T67" fmla="*/ 18315 h 20000"/>
                <a:gd name="T68" fmla="*/ 5041 w 20000"/>
                <a:gd name="T69" fmla="*/ 15787 h 20000"/>
                <a:gd name="T70" fmla="*/ 1409 w 20000"/>
                <a:gd name="T71" fmla="*/ 14412 h 20000"/>
                <a:gd name="T72" fmla="*/ 542 w 20000"/>
                <a:gd name="T73" fmla="*/ 13304 h 20000"/>
                <a:gd name="T74" fmla="*/ 542 w 20000"/>
                <a:gd name="T75" fmla="*/ 11441 h 20000"/>
                <a:gd name="T76" fmla="*/ 867 w 20000"/>
                <a:gd name="T77" fmla="*/ 9623 h 20000"/>
                <a:gd name="T78" fmla="*/ 867 w 20000"/>
                <a:gd name="T79" fmla="*/ 7982 h 20000"/>
                <a:gd name="T80" fmla="*/ 1409 w 20000"/>
                <a:gd name="T81" fmla="*/ 6164 h 20000"/>
                <a:gd name="T82" fmla="*/ 2764 w 20000"/>
                <a:gd name="T83" fmla="*/ 5055 h 20000"/>
                <a:gd name="T84" fmla="*/ 4228 w 20000"/>
                <a:gd name="T85" fmla="*/ 3636 h 20000"/>
                <a:gd name="T86" fmla="*/ 5041 w 20000"/>
                <a:gd name="T87" fmla="*/ 3193 h 20000"/>
                <a:gd name="T88" fmla="*/ 5312 w 20000"/>
                <a:gd name="T89" fmla="*/ 2971 h 20000"/>
                <a:gd name="T90" fmla="*/ 5312 w 20000"/>
                <a:gd name="T91" fmla="*/ 2084 h 20000"/>
                <a:gd name="T92" fmla="*/ 5312 w 20000"/>
                <a:gd name="T93" fmla="*/ 887 h 20000"/>
                <a:gd name="T94" fmla="*/ 4228 w 20000"/>
                <a:gd name="T95" fmla="*/ 177 h 20000"/>
                <a:gd name="T96" fmla="*/ 5041 w 20000"/>
                <a:gd name="T97" fmla="*/ 0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000" h="20000">
                  <a:moveTo>
                    <a:pt x="5041" y="0"/>
                  </a:moveTo>
                  <a:lnTo>
                    <a:pt x="6450" y="177"/>
                  </a:lnTo>
                  <a:lnTo>
                    <a:pt x="7317" y="177"/>
                  </a:lnTo>
                  <a:lnTo>
                    <a:pt x="8130" y="710"/>
                  </a:lnTo>
                  <a:lnTo>
                    <a:pt x="8130" y="887"/>
                  </a:lnTo>
                  <a:lnTo>
                    <a:pt x="8130" y="1375"/>
                  </a:lnTo>
                  <a:lnTo>
                    <a:pt x="8726" y="1818"/>
                  </a:lnTo>
                  <a:lnTo>
                    <a:pt x="9539" y="1818"/>
                  </a:lnTo>
                  <a:lnTo>
                    <a:pt x="10407" y="1818"/>
                  </a:lnTo>
                  <a:lnTo>
                    <a:pt x="10081" y="2971"/>
                  </a:lnTo>
                  <a:lnTo>
                    <a:pt x="11220" y="2971"/>
                  </a:lnTo>
                  <a:lnTo>
                    <a:pt x="11762" y="2084"/>
                  </a:lnTo>
                  <a:lnTo>
                    <a:pt x="13496" y="887"/>
                  </a:lnTo>
                  <a:lnTo>
                    <a:pt x="14038" y="1818"/>
                  </a:lnTo>
                  <a:lnTo>
                    <a:pt x="15989" y="2528"/>
                  </a:lnTo>
                  <a:lnTo>
                    <a:pt x="16260" y="2971"/>
                  </a:lnTo>
                  <a:lnTo>
                    <a:pt x="17724" y="3636"/>
                  </a:lnTo>
                  <a:lnTo>
                    <a:pt x="18266" y="4789"/>
                  </a:lnTo>
                  <a:lnTo>
                    <a:pt x="17073" y="5499"/>
                  </a:lnTo>
                  <a:lnTo>
                    <a:pt x="17073" y="5721"/>
                  </a:lnTo>
                  <a:lnTo>
                    <a:pt x="18482" y="6608"/>
                  </a:lnTo>
                  <a:lnTo>
                    <a:pt x="18266" y="6874"/>
                  </a:lnTo>
                  <a:lnTo>
                    <a:pt x="18482" y="7982"/>
                  </a:lnTo>
                  <a:lnTo>
                    <a:pt x="19079" y="7982"/>
                  </a:lnTo>
                  <a:lnTo>
                    <a:pt x="19079" y="8514"/>
                  </a:lnTo>
                  <a:lnTo>
                    <a:pt x="19350" y="9623"/>
                  </a:lnTo>
                  <a:lnTo>
                    <a:pt x="19946" y="9845"/>
                  </a:lnTo>
                  <a:lnTo>
                    <a:pt x="19350" y="10510"/>
                  </a:lnTo>
                  <a:lnTo>
                    <a:pt x="18482" y="10510"/>
                  </a:lnTo>
                  <a:lnTo>
                    <a:pt x="18266" y="10998"/>
                  </a:lnTo>
                  <a:lnTo>
                    <a:pt x="14038" y="12594"/>
                  </a:lnTo>
                  <a:lnTo>
                    <a:pt x="13496" y="12151"/>
                  </a:lnTo>
                  <a:lnTo>
                    <a:pt x="13496" y="12594"/>
                  </a:lnTo>
                  <a:lnTo>
                    <a:pt x="13496" y="13304"/>
                  </a:lnTo>
                  <a:lnTo>
                    <a:pt x="14580" y="13525"/>
                  </a:lnTo>
                  <a:lnTo>
                    <a:pt x="14580" y="14412"/>
                  </a:lnTo>
                  <a:lnTo>
                    <a:pt x="15989" y="15122"/>
                  </a:lnTo>
                  <a:lnTo>
                    <a:pt x="16260" y="15344"/>
                  </a:lnTo>
                  <a:lnTo>
                    <a:pt x="17073" y="16231"/>
                  </a:lnTo>
                  <a:lnTo>
                    <a:pt x="17073" y="16497"/>
                  </a:lnTo>
                  <a:lnTo>
                    <a:pt x="17073" y="17428"/>
                  </a:lnTo>
                  <a:lnTo>
                    <a:pt x="15393" y="17650"/>
                  </a:lnTo>
                  <a:lnTo>
                    <a:pt x="15393" y="18758"/>
                  </a:lnTo>
                  <a:lnTo>
                    <a:pt x="15989" y="19468"/>
                  </a:lnTo>
                  <a:lnTo>
                    <a:pt x="15393" y="19246"/>
                  </a:lnTo>
                  <a:lnTo>
                    <a:pt x="14038" y="19246"/>
                  </a:lnTo>
                  <a:lnTo>
                    <a:pt x="13496" y="19468"/>
                  </a:lnTo>
                  <a:lnTo>
                    <a:pt x="12629" y="19468"/>
                  </a:lnTo>
                  <a:lnTo>
                    <a:pt x="11220" y="19956"/>
                  </a:lnTo>
                  <a:lnTo>
                    <a:pt x="10949" y="19468"/>
                  </a:lnTo>
                  <a:lnTo>
                    <a:pt x="10081" y="19468"/>
                  </a:lnTo>
                  <a:lnTo>
                    <a:pt x="10081" y="19956"/>
                  </a:lnTo>
                  <a:lnTo>
                    <a:pt x="8726" y="19468"/>
                  </a:lnTo>
                  <a:lnTo>
                    <a:pt x="8130" y="19246"/>
                  </a:lnTo>
                  <a:lnTo>
                    <a:pt x="7534" y="19246"/>
                  </a:lnTo>
                  <a:lnTo>
                    <a:pt x="7317" y="19246"/>
                  </a:lnTo>
                  <a:lnTo>
                    <a:pt x="6721" y="19246"/>
                  </a:lnTo>
                  <a:lnTo>
                    <a:pt x="6721" y="18758"/>
                  </a:lnTo>
                  <a:lnTo>
                    <a:pt x="6450" y="18758"/>
                  </a:lnTo>
                  <a:lnTo>
                    <a:pt x="5854" y="18758"/>
                  </a:lnTo>
                  <a:lnTo>
                    <a:pt x="5312" y="19246"/>
                  </a:lnTo>
                  <a:lnTo>
                    <a:pt x="5312" y="19468"/>
                  </a:lnTo>
                  <a:lnTo>
                    <a:pt x="5041" y="19468"/>
                  </a:lnTo>
                  <a:lnTo>
                    <a:pt x="4444" y="19468"/>
                  </a:lnTo>
                  <a:lnTo>
                    <a:pt x="4228" y="19468"/>
                  </a:lnTo>
                  <a:lnTo>
                    <a:pt x="3631" y="19468"/>
                  </a:lnTo>
                  <a:lnTo>
                    <a:pt x="3089" y="19468"/>
                  </a:lnTo>
                  <a:lnTo>
                    <a:pt x="3089" y="18315"/>
                  </a:lnTo>
                  <a:lnTo>
                    <a:pt x="4228" y="16940"/>
                  </a:lnTo>
                  <a:lnTo>
                    <a:pt x="5041" y="15787"/>
                  </a:lnTo>
                  <a:lnTo>
                    <a:pt x="3631" y="15344"/>
                  </a:lnTo>
                  <a:lnTo>
                    <a:pt x="1409" y="14412"/>
                  </a:lnTo>
                  <a:lnTo>
                    <a:pt x="1409" y="13525"/>
                  </a:lnTo>
                  <a:lnTo>
                    <a:pt x="542" y="13304"/>
                  </a:lnTo>
                  <a:lnTo>
                    <a:pt x="867" y="12594"/>
                  </a:lnTo>
                  <a:lnTo>
                    <a:pt x="542" y="11441"/>
                  </a:lnTo>
                  <a:lnTo>
                    <a:pt x="542" y="10510"/>
                  </a:lnTo>
                  <a:lnTo>
                    <a:pt x="867" y="9623"/>
                  </a:lnTo>
                  <a:lnTo>
                    <a:pt x="0" y="8514"/>
                  </a:lnTo>
                  <a:lnTo>
                    <a:pt x="867" y="7982"/>
                  </a:lnTo>
                  <a:lnTo>
                    <a:pt x="1680" y="7982"/>
                  </a:lnTo>
                  <a:lnTo>
                    <a:pt x="1409" y="6164"/>
                  </a:lnTo>
                  <a:lnTo>
                    <a:pt x="2222" y="6164"/>
                  </a:lnTo>
                  <a:lnTo>
                    <a:pt x="2764" y="5055"/>
                  </a:lnTo>
                  <a:lnTo>
                    <a:pt x="2222" y="3636"/>
                  </a:lnTo>
                  <a:lnTo>
                    <a:pt x="4228" y="3636"/>
                  </a:lnTo>
                  <a:lnTo>
                    <a:pt x="4444" y="4346"/>
                  </a:lnTo>
                  <a:lnTo>
                    <a:pt x="5041" y="3193"/>
                  </a:lnTo>
                  <a:lnTo>
                    <a:pt x="5854" y="3193"/>
                  </a:lnTo>
                  <a:lnTo>
                    <a:pt x="5312" y="2971"/>
                  </a:lnTo>
                  <a:lnTo>
                    <a:pt x="5854" y="2084"/>
                  </a:lnTo>
                  <a:lnTo>
                    <a:pt x="5312" y="2084"/>
                  </a:lnTo>
                  <a:lnTo>
                    <a:pt x="5312" y="1818"/>
                  </a:lnTo>
                  <a:lnTo>
                    <a:pt x="5312" y="887"/>
                  </a:lnTo>
                  <a:lnTo>
                    <a:pt x="5041" y="177"/>
                  </a:lnTo>
                  <a:lnTo>
                    <a:pt x="4228" y="177"/>
                  </a:lnTo>
                  <a:lnTo>
                    <a:pt x="4444" y="0"/>
                  </a:lnTo>
                  <a:lnTo>
                    <a:pt x="5041" y="0"/>
                  </a:lnTo>
                  <a:close/>
                </a:path>
              </a:pathLst>
            </a:custGeom>
            <a:solidFill>
              <a:srgbClr val="FF9600"/>
            </a:solid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361" name="Freeform 288">
              <a:extLst>
                <a:ext uri="{FF2B5EF4-FFF2-40B4-BE49-F238E27FC236}">
                  <a16:creationId xmlns:a16="http://schemas.microsoft.com/office/drawing/2014/main" id="{CCEA6927-6DD8-FE45-B89C-E493F80490F1}"/>
                </a:ext>
              </a:extLst>
            </p:cNvPr>
            <p:cNvSpPr>
              <a:spLocks/>
            </p:cNvSpPr>
            <p:nvPr/>
          </p:nvSpPr>
          <p:spPr bwMode="auto">
            <a:xfrm>
              <a:off x="4649194" y="2677534"/>
              <a:ext cx="246406" cy="396387"/>
            </a:xfrm>
            <a:custGeom>
              <a:avLst/>
              <a:gdLst>
                <a:gd name="T0" fmla="*/ 12321 w 20000"/>
                <a:gd name="T1" fmla="*/ 2514 h 20000"/>
                <a:gd name="T2" fmla="*/ 13666 w 20000"/>
                <a:gd name="T3" fmla="*/ 3622 h 20000"/>
                <a:gd name="T4" fmla="*/ 13666 w 20000"/>
                <a:gd name="T5" fmla="*/ 5297 h 20000"/>
                <a:gd name="T6" fmla="*/ 15445 w 20000"/>
                <a:gd name="T7" fmla="*/ 9054 h 20000"/>
                <a:gd name="T8" fmla="*/ 15445 w 20000"/>
                <a:gd name="T9" fmla="*/ 9757 h 20000"/>
                <a:gd name="T10" fmla="*/ 16139 w 20000"/>
                <a:gd name="T11" fmla="*/ 10189 h 20000"/>
                <a:gd name="T12" fmla="*/ 17050 w 20000"/>
                <a:gd name="T13" fmla="*/ 10892 h 20000"/>
                <a:gd name="T14" fmla="*/ 18178 w 20000"/>
                <a:gd name="T15" fmla="*/ 12703 h 20000"/>
                <a:gd name="T16" fmla="*/ 19957 w 20000"/>
                <a:gd name="T17" fmla="*/ 13405 h 20000"/>
                <a:gd name="T18" fmla="*/ 14100 w 20000"/>
                <a:gd name="T19" fmla="*/ 18324 h 20000"/>
                <a:gd name="T20" fmla="*/ 11410 w 20000"/>
                <a:gd name="T21" fmla="*/ 18595 h 20000"/>
                <a:gd name="T22" fmla="*/ 8503 w 20000"/>
                <a:gd name="T23" fmla="*/ 19270 h 20000"/>
                <a:gd name="T24" fmla="*/ 5380 w 20000"/>
                <a:gd name="T25" fmla="*/ 19432 h 20000"/>
                <a:gd name="T26" fmla="*/ 6030 w 20000"/>
                <a:gd name="T27" fmla="*/ 19270 h 20000"/>
                <a:gd name="T28" fmla="*/ 5813 w 20000"/>
                <a:gd name="T29" fmla="*/ 19270 h 20000"/>
                <a:gd name="T30" fmla="*/ 5380 w 20000"/>
                <a:gd name="T31" fmla="*/ 18730 h 20000"/>
                <a:gd name="T32" fmla="*/ 3774 w 20000"/>
                <a:gd name="T33" fmla="*/ 18595 h 20000"/>
                <a:gd name="T34" fmla="*/ 3124 w 20000"/>
                <a:gd name="T35" fmla="*/ 17595 h 20000"/>
                <a:gd name="T36" fmla="*/ 3124 w 20000"/>
                <a:gd name="T37" fmla="*/ 16784 h 20000"/>
                <a:gd name="T38" fmla="*/ 2907 w 20000"/>
                <a:gd name="T39" fmla="*/ 15784 h 20000"/>
                <a:gd name="T40" fmla="*/ 2473 w 20000"/>
                <a:gd name="T41" fmla="*/ 14243 h 20000"/>
                <a:gd name="T42" fmla="*/ 3124 w 20000"/>
                <a:gd name="T43" fmla="*/ 13405 h 20000"/>
                <a:gd name="T44" fmla="*/ 4252 w 20000"/>
                <a:gd name="T45" fmla="*/ 13135 h 20000"/>
                <a:gd name="T46" fmla="*/ 4685 w 20000"/>
                <a:gd name="T47" fmla="*/ 12703 h 20000"/>
                <a:gd name="T48" fmla="*/ 5380 w 20000"/>
                <a:gd name="T49" fmla="*/ 12297 h 20000"/>
                <a:gd name="T50" fmla="*/ 6725 w 20000"/>
                <a:gd name="T51" fmla="*/ 10595 h 20000"/>
                <a:gd name="T52" fmla="*/ 7809 w 20000"/>
                <a:gd name="T53" fmla="*/ 9757 h 20000"/>
                <a:gd name="T54" fmla="*/ 8243 w 20000"/>
                <a:gd name="T55" fmla="*/ 9378 h 20000"/>
                <a:gd name="T56" fmla="*/ 7158 w 20000"/>
                <a:gd name="T57" fmla="*/ 8216 h 20000"/>
                <a:gd name="T58" fmla="*/ 6030 w 20000"/>
                <a:gd name="T59" fmla="*/ 7946 h 20000"/>
                <a:gd name="T60" fmla="*/ 5380 w 20000"/>
                <a:gd name="T61" fmla="*/ 7000 h 20000"/>
                <a:gd name="T62" fmla="*/ 4946 w 20000"/>
                <a:gd name="T63" fmla="*/ 5459 h 20000"/>
                <a:gd name="T64" fmla="*/ 5380 w 20000"/>
                <a:gd name="T65" fmla="*/ 5027 h 20000"/>
                <a:gd name="T66" fmla="*/ 4685 w 20000"/>
                <a:gd name="T67" fmla="*/ 3919 h 20000"/>
                <a:gd name="T68" fmla="*/ 2473 w 20000"/>
                <a:gd name="T69" fmla="*/ 3189 h 20000"/>
                <a:gd name="T70" fmla="*/ 0 w 20000"/>
                <a:gd name="T71" fmla="*/ 2081 h 20000"/>
                <a:gd name="T72" fmla="*/ 607 w 20000"/>
                <a:gd name="T73" fmla="*/ 2081 h 20000"/>
                <a:gd name="T74" fmla="*/ 607 w 20000"/>
                <a:gd name="T75" fmla="*/ 1649 h 20000"/>
                <a:gd name="T76" fmla="*/ 2907 w 20000"/>
                <a:gd name="T77" fmla="*/ 2514 h 20000"/>
                <a:gd name="T78" fmla="*/ 4685 w 20000"/>
                <a:gd name="T79" fmla="*/ 2514 h 20000"/>
                <a:gd name="T80" fmla="*/ 5813 w 20000"/>
                <a:gd name="T81" fmla="*/ 2514 h 20000"/>
                <a:gd name="T82" fmla="*/ 6725 w 20000"/>
                <a:gd name="T83" fmla="*/ 2784 h 20000"/>
                <a:gd name="T84" fmla="*/ 7592 w 20000"/>
                <a:gd name="T85" fmla="*/ 2351 h 20000"/>
                <a:gd name="T86" fmla="*/ 7592 w 20000"/>
                <a:gd name="T87" fmla="*/ 973 h 20000"/>
                <a:gd name="T88" fmla="*/ 8937 w 20000"/>
                <a:gd name="T89" fmla="*/ 270 h 20000"/>
                <a:gd name="T90" fmla="*/ 10542 w 20000"/>
                <a:gd name="T91" fmla="*/ 0 h 20000"/>
                <a:gd name="T92" fmla="*/ 11887 w 20000"/>
                <a:gd name="T93" fmla="*/ 541 h 20000"/>
                <a:gd name="T94" fmla="*/ 12321 w 20000"/>
                <a:gd name="T95" fmla="*/ 1378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0000" h="20000">
                  <a:moveTo>
                    <a:pt x="11887" y="2081"/>
                  </a:moveTo>
                  <a:lnTo>
                    <a:pt x="12321" y="2514"/>
                  </a:lnTo>
                  <a:lnTo>
                    <a:pt x="12581" y="3189"/>
                  </a:lnTo>
                  <a:lnTo>
                    <a:pt x="13666" y="3622"/>
                  </a:lnTo>
                  <a:lnTo>
                    <a:pt x="14360" y="4027"/>
                  </a:lnTo>
                  <a:lnTo>
                    <a:pt x="13666" y="5297"/>
                  </a:lnTo>
                  <a:lnTo>
                    <a:pt x="15879" y="7676"/>
                  </a:lnTo>
                  <a:lnTo>
                    <a:pt x="15445" y="9054"/>
                  </a:lnTo>
                  <a:lnTo>
                    <a:pt x="15445" y="9378"/>
                  </a:lnTo>
                  <a:lnTo>
                    <a:pt x="15445" y="9757"/>
                  </a:lnTo>
                  <a:lnTo>
                    <a:pt x="16139" y="9757"/>
                  </a:lnTo>
                  <a:lnTo>
                    <a:pt x="16139" y="10189"/>
                  </a:lnTo>
                  <a:lnTo>
                    <a:pt x="16139" y="10595"/>
                  </a:lnTo>
                  <a:lnTo>
                    <a:pt x="17050" y="10892"/>
                  </a:lnTo>
                  <a:lnTo>
                    <a:pt x="16573" y="12027"/>
                  </a:lnTo>
                  <a:lnTo>
                    <a:pt x="18178" y="12703"/>
                  </a:lnTo>
                  <a:lnTo>
                    <a:pt x="18829" y="12865"/>
                  </a:lnTo>
                  <a:lnTo>
                    <a:pt x="19957" y="13405"/>
                  </a:lnTo>
                  <a:lnTo>
                    <a:pt x="17744" y="15622"/>
                  </a:lnTo>
                  <a:lnTo>
                    <a:pt x="14100" y="18324"/>
                  </a:lnTo>
                  <a:lnTo>
                    <a:pt x="13449" y="18595"/>
                  </a:lnTo>
                  <a:lnTo>
                    <a:pt x="11410" y="18595"/>
                  </a:lnTo>
                  <a:lnTo>
                    <a:pt x="10108" y="19000"/>
                  </a:lnTo>
                  <a:lnTo>
                    <a:pt x="8503" y="19270"/>
                  </a:lnTo>
                  <a:lnTo>
                    <a:pt x="6464" y="19973"/>
                  </a:lnTo>
                  <a:lnTo>
                    <a:pt x="5380" y="19432"/>
                  </a:lnTo>
                  <a:lnTo>
                    <a:pt x="5380" y="19270"/>
                  </a:lnTo>
                  <a:lnTo>
                    <a:pt x="6030" y="19270"/>
                  </a:lnTo>
                  <a:lnTo>
                    <a:pt x="6030" y="18730"/>
                  </a:lnTo>
                  <a:lnTo>
                    <a:pt x="5813" y="19270"/>
                  </a:lnTo>
                  <a:lnTo>
                    <a:pt x="5380" y="19000"/>
                  </a:lnTo>
                  <a:lnTo>
                    <a:pt x="5380" y="18730"/>
                  </a:lnTo>
                  <a:lnTo>
                    <a:pt x="4685" y="18595"/>
                  </a:lnTo>
                  <a:lnTo>
                    <a:pt x="3774" y="18595"/>
                  </a:lnTo>
                  <a:lnTo>
                    <a:pt x="3557" y="18324"/>
                  </a:lnTo>
                  <a:lnTo>
                    <a:pt x="3124" y="17595"/>
                  </a:lnTo>
                  <a:lnTo>
                    <a:pt x="3557" y="17459"/>
                  </a:lnTo>
                  <a:lnTo>
                    <a:pt x="3124" y="16784"/>
                  </a:lnTo>
                  <a:lnTo>
                    <a:pt x="3557" y="16784"/>
                  </a:lnTo>
                  <a:lnTo>
                    <a:pt x="2907" y="15784"/>
                  </a:lnTo>
                  <a:lnTo>
                    <a:pt x="2473" y="14514"/>
                  </a:lnTo>
                  <a:lnTo>
                    <a:pt x="2473" y="14243"/>
                  </a:lnTo>
                  <a:lnTo>
                    <a:pt x="3124" y="13838"/>
                  </a:lnTo>
                  <a:lnTo>
                    <a:pt x="3124" y="13405"/>
                  </a:lnTo>
                  <a:lnTo>
                    <a:pt x="3557" y="13405"/>
                  </a:lnTo>
                  <a:lnTo>
                    <a:pt x="4252" y="13135"/>
                  </a:lnTo>
                  <a:lnTo>
                    <a:pt x="3774" y="12865"/>
                  </a:lnTo>
                  <a:lnTo>
                    <a:pt x="4685" y="12703"/>
                  </a:lnTo>
                  <a:lnTo>
                    <a:pt x="4685" y="12432"/>
                  </a:lnTo>
                  <a:lnTo>
                    <a:pt x="5380" y="12297"/>
                  </a:lnTo>
                  <a:lnTo>
                    <a:pt x="5813" y="11595"/>
                  </a:lnTo>
                  <a:lnTo>
                    <a:pt x="6725" y="10595"/>
                  </a:lnTo>
                  <a:lnTo>
                    <a:pt x="7158" y="10189"/>
                  </a:lnTo>
                  <a:lnTo>
                    <a:pt x="7809" y="9757"/>
                  </a:lnTo>
                  <a:lnTo>
                    <a:pt x="8503" y="9757"/>
                  </a:lnTo>
                  <a:lnTo>
                    <a:pt x="8243" y="9378"/>
                  </a:lnTo>
                  <a:lnTo>
                    <a:pt x="8243" y="8649"/>
                  </a:lnTo>
                  <a:lnTo>
                    <a:pt x="7158" y="8216"/>
                  </a:lnTo>
                  <a:lnTo>
                    <a:pt x="6725" y="7946"/>
                  </a:lnTo>
                  <a:lnTo>
                    <a:pt x="6030" y="7946"/>
                  </a:lnTo>
                  <a:lnTo>
                    <a:pt x="5813" y="7541"/>
                  </a:lnTo>
                  <a:lnTo>
                    <a:pt x="5380" y="7000"/>
                  </a:lnTo>
                  <a:lnTo>
                    <a:pt x="5813" y="5865"/>
                  </a:lnTo>
                  <a:lnTo>
                    <a:pt x="4946" y="5459"/>
                  </a:lnTo>
                  <a:lnTo>
                    <a:pt x="4946" y="5297"/>
                  </a:lnTo>
                  <a:lnTo>
                    <a:pt x="5380" y="5027"/>
                  </a:lnTo>
                  <a:lnTo>
                    <a:pt x="4685" y="4730"/>
                  </a:lnTo>
                  <a:lnTo>
                    <a:pt x="4685" y="3919"/>
                  </a:lnTo>
                  <a:lnTo>
                    <a:pt x="3557" y="3189"/>
                  </a:lnTo>
                  <a:lnTo>
                    <a:pt x="2473" y="3189"/>
                  </a:lnTo>
                  <a:lnTo>
                    <a:pt x="1128" y="2784"/>
                  </a:lnTo>
                  <a:lnTo>
                    <a:pt x="0" y="2081"/>
                  </a:lnTo>
                  <a:lnTo>
                    <a:pt x="0" y="1811"/>
                  </a:lnTo>
                  <a:lnTo>
                    <a:pt x="607" y="2081"/>
                  </a:lnTo>
                  <a:lnTo>
                    <a:pt x="174" y="1649"/>
                  </a:lnTo>
                  <a:lnTo>
                    <a:pt x="607" y="1649"/>
                  </a:lnTo>
                  <a:lnTo>
                    <a:pt x="1779" y="1811"/>
                  </a:lnTo>
                  <a:lnTo>
                    <a:pt x="2907" y="2514"/>
                  </a:lnTo>
                  <a:lnTo>
                    <a:pt x="3774" y="2514"/>
                  </a:lnTo>
                  <a:lnTo>
                    <a:pt x="4685" y="2514"/>
                  </a:lnTo>
                  <a:lnTo>
                    <a:pt x="4946" y="2351"/>
                  </a:lnTo>
                  <a:lnTo>
                    <a:pt x="5813" y="2514"/>
                  </a:lnTo>
                  <a:lnTo>
                    <a:pt x="6464" y="2784"/>
                  </a:lnTo>
                  <a:lnTo>
                    <a:pt x="6725" y="2784"/>
                  </a:lnTo>
                  <a:lnTo>
                    <a:pt x="6725" y="2351"/>
                  </a:lnTo>
                  <a:lnTo>
                    <a:pt x="7592" y="2351"/>
                  </a:lnTo>
                  <a:lnTo>
                    <a:pt x="7592" y="1649"/>
                  </a:lnTo>
                  <a:lnTo>
                    <a:pt x="7592" y="973"/>
                  </a:lnTo>
                  <a:lnTo>
                    <a:pt x="8243" y="270"/>
                  </a:lnTo>
                  <a:lnTo>
                    <a:pt x="8937" y="270"/>
                  </a:lnTo>
                  <a:lnTo>
                    <a:pt x="9414" y="270"/>
                  </a:lnTo>
                  <a:lnTo>
                    <a:pt x="10542" y="0"/>
                  </a:lnTo>
                  <a:lnTo>
                    <a:pt x="10759" y="270"/>
                  </a:lnTo>
                  <a:lnTo>
                    <a:pt x="11887" y="541"/>
                  </a:lnTo>
                  <a:lnTo>
                    <a:pt x="12581" y="973"/>
                  </a:lnTo>
                  <a:lnTo>
                    <a:pt x="12321" y="1378"/>
                  </a:lnTo>
                  <a:lnTo>
                    <a:pt x="11887" y="2081"/>
                  </a:lnTo>
                  <a:close/>
                </a:path>
              </a:pathLst>
            </a:custGeom>
            <a:solidFill>
              <a:srgbClr val="FF9600"/>
            </a:solid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362" name="Freeform 287">
              <a:extLst>
                <a:ext uri="{FF2B5EF4-FFF2-40B4-BE49-F238E27FC236}">
                  <a16:creationId xmlns:a16="http://schemas.microsoft.com/office/drawing/2014/main" id="{A921D642-0259-F04A-988A-8FF3AAAEE2BA}"/>
                </a:ext>
              </a:extLst>
            </p:cNvPr>
            <p:cNvSpPr>
              <a:spLocks/>
            </p:cNvSpPr>
            <p:nvPr/>
          </p:nvSpPr>
          <p:spPr bwMode="auto">
            <a:xfrm>
              <a:off x="4148349" y="3375230"/>
              <a:ext cx="289259" cy="261134"/>
            </a:xfrm>
            <a:custGeom>
              <a:avLst/>
              <a:gdLst>
                <a:gd name="T0" fmla="*/ 11519 w 20000"/>
                <a:gd name="T1" fmla="*/ 451 h 20000"/>
                <a:gd name="T2" fmla="*/ 12481 w 20000"/>
                <a:gd name="T3" fmla="*/ 451 h 20000"/>
                <a:gd name="T4" fmla="*/ 13074 w 20000"/>
                <a:gd name="T5" fmla="*/ 1516 h 20000"/>
                <a:gd name="T6" fmla="*/ 14593 w 20000"/>
                <a:gd name="T7" fmla="*/ 2131 h 20000"/>
                <a:gd name="T8" fmla="*/ 15963 w 20000"/>
                <a:gd name="T9" fmla="*/ 3607 h 20000"/>
                <a:gd name="T10" fmla="*/ 16889 w 20000"/>
                <a:gd name="T11" fmla="*/ 3607 h 20000"/>
                <a:gd name="T12" fmla="*/ 19000 w 20000"/>
                <a:gd name="T13" fmla="*/ 4467 h 20000"/>
                <a:gd name="T14" fmla="*/ 19407 w 20000"/>
                <a:gd name="T15" fmla="*/ 5943 h 20000"/>
                <a:gd name="T16" fmla="*/ 18630 w 20000"/>
                <a:gd name="T17" fmla="*/ 8279 h 20000"/>
                <a:gd name="T18" fmla="*/ 18074 w 20000"/>
                <a:gd name="T19" fmla="*/ 8893 h 20000"/>
                <a:gd name="T20" fmla="*/ 16889 w 20000"/>
                <a:gd name="T21" fmla="*/ 10820 h 20000"/>
                <a:gd name="T22" fmla="*/ 17481 w 20000"/>
                <a:gd name="T23" fmla="*/ 10820 h 20000"/>
                <a:gd name="T24" fmla="*/ 18444 w 20000"/>
                <a:gd name="T25" fmla="*/ 12090 h 20000"/>
                <a:gd name="T26" fmla="*/ 18444 w 20000"/>
                <a:gd name="T27" fmla="*/ 13770 h 20000"/>
                <a:gd name="T28" fmla="*/ 18074 w 20000"/>
                <a:gd name="T29" fmla="*/ 14221 h 20000"/>
                <a:gd name="T30" fmla="*/ 19000 w 20000"/>
                <a:gd name="T31" fmla="*/ 16107 h 20000"/>
                <a:gd name="T32" fmla="*/ 19407 w 20000"/>
                <a:gd name="T33" fmla="*/ 16516 h 20000"/>
                <a:gd name="T34" fmla="*/ 19000 w 20000"/>
                <a:gd name="T35" fmla="*/ 17172 h 20000"/>
                <a:gd name="T36" fmla="*/ 18630 w 20000"/>
                <a:gd name="T37" fmla="*/ 17172 h 20000"/>
                <a:gd name="T38" fmla="*/ 18074 w 20000"/>
                <a:gd name="T39" fmla="*/ 17623 h 20000"/>
                <a:gd name="T40" fmla="*/ 17481 w 20000"/>
                <a:gd name="T41" fmla="*/ 18689 h 20000"/>
                <a:gd name="T42" fmla="*/ 15593 w 20000"/>
                <a:gd name="T43" fmla="*/ 18279 h 20000"/>
                <a:gd name="T44" fmla="*/ 15000 w 20000"/>
                <a:gd name="T45" fmla="*/ 17828 h 20000"/>
                <a:gd name="T46" fmla="*/ 14407 w 20000"/>
                <a:gd name="T47" fmla="*/ 17623 h 20000"/>
                <a:gd name="T48" fmla="*/ 13444 w 20000"/>
                <a:gd name="T49" fmla="*/ 17623 h 20000"/>
                <a:gd name="T50" fmla="*/ 12111 w 20000"/>
                <a:gd name="T51" fmla="*/ 18689 h 20000"/>
                <a:gd name="T52" fmla="*/ 11519 w 20000"/>
                <a:gd name="T53" fmla="*/ 19959 h 20000"/>
                <a:gd name="T54" fmla="*/ 9407 w 20000"/>
                <a:gd name="T55" fmla="*/ 19303 h 20000"/>
                <a:gd name="T56" fmla="*/ 8481 w 20000"/>
                <a:gd name="T57" fmla="*/ 19303 h 20000"/>
                <a:gd name="T58" fmla="*/ 5370 w 20000"/>
                <a:gd name="T59" fmla="*/ 18689 h 20000"/>
                <a:gd name="T60" fmla="*/ 5370 w 20000"/>
                <a:gd name="T61" fmla="*/ 15287 h 20000"/>
                <a:gd name="T62" fmla="*/ 5370 w 20000"/>
                <a:gd name="T63" fmla="*/ 14426 h 20000"/>
                <a:gd name="T64" fmla="*/ 6370 w 20000"/>
                <a:gd name="T65" fmla="*/ 13770 h 20000"/>
                <a:gd name="T66" fmla="*/ 5370 w 20000"/>
                <a:gd name="T67" fmla="*/ 12500 h 20000"/>
                <a:gd name="T68" fmla="*/ 4037 w 20000"/>
                <a:gd name="T69" fmla="*/ 10000 h 20000"/>
                <a:gd name="T70" fmla="*/ 3481 w 20000"/>
                <a:gd name="T71" fmla="*/ 8730 h 20000"/>
                <a:gd name="T72" fmla="*/ 778 w 20000"/>
                <a:gd name="T73" fmla="*/ 7623 h 20000"/>
                <a:gd name="T74" fmla="*/ 778 w 20000"/>
                <a:gd name="T75" fmla="*/ 7049 h 20000"/>
                <a:gd name="T76" fmla="*/ 1000 w 20000"/>
                <a:gd name="T77" fmla="*/ 6557 h 20000"/>
                <a:gd name="T78" fmla="*/ 0 w 20000"/>
                <a:gd name="T79" fmla="*/ 6393 h 20000"/>
                <a:gd name="T80" fmla="*/ 1370 w 20000"/>
                <a:gd name="T81" fmla="*/ 5533 h 20000"/>
                <a:gd name="T82" fmla="*/ 2519 w 20000"/>
                <a:gd name="T83" fmla="*/ 5533 h 20000"/>
                <a:gd name="T84" fmla="*/ 3852 w 20000"/>
                <a:gd name="T85" fmla="*/ 5943 h 20000"/>
                <a:gd name="T86" fmla="*/ 5000 w 20000"/>
                <a:gd name="T87" fmla="*/ 5943 h 20000"/>
                <a:gd name="T88" fmla="*/ 4407 w 20000"/>
                <a:gd name="T89" fmla="*/ 3197 h 20000"/>
                <a:gd name="T90" fmla="*/ 5593 w 20000"/>
                <a:gd name="T91" fmla="*/ 3197 h 20000"/>
                <a:gd name="T92" fmla="*/ 6370 w 20000"/>
                <a:gd name="T93" fmla="*/ 4262 h 20000"/>
                <a:gd name="T94" fmla="*/ 7481 w 20000"/>
                <a:gd name="T95" fmla="*/ 3607 h 20000"/>
                <a:gd name="T96" fmla="*/ 9407 w 20000"/>
                <a:gd name="T97" fmla="*/ 2787 h 20000"/>
                <a:gd name="T98" fmla="*/ 9630 w 20000"/>
                <a:gd name="T99" fmla="*/ 451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000" h="20000">
                  <a:moveTo>
                    <a:pt x="11519" y="0"/>
                  </a:moveTo>
                  <a:lnTo>
                    <a:pt x="11519" y="451"/>
                  </a:lnTo>
                  <a:lnTo>
                    <a:pt x="12111" y="861"/>
                  </a:lnTo>
                  <a:lnTo>
                    <a:pt x="12481" y="451"/>
                  </a:lnTo>
                  <a:lnTo>
                    <a:pt x="12889" y="1107"/>
                  </a:lnTo>
                  <a:lnTo>
                    <a:pt x="13074" y="1516"/>
                  </a:lnTo>
                  <a:lnTo>
                    <a:pt x="14407" y="2787"/>
                  </a:lnTo>
                  <a:lnTo>
                    <a:pt x="14593" y="2131"/>
                  </a:lnTo>
                  <a:lnTo>
                    <a:pt x="15000" y="3197"/>
                  </a:lnTo>
                  <a:lnTo>
                    <a:pt x="15963" y="3607"/>
                  </a:lnTo>
                  <a:lnTo>
                    <a:pt x="16148" y="3607"/>
                  </a:lnTo>
                  <a:lnTo>
                    <a:pt x="16889" y="3607"/>
                  </a:lnTo>
                  <a:lnTo>
                    <a:pt x="17481" y="3607"/>
                  </a:lnTo>
                  <a:lnTo>
                    <a:pt x="19000" y="4467"/>
                  </a:lnTo>
                  <a:lnTo>
                    <a:pt x="19963" y="4877"/>
                  </a:lnTo>
                  <a:lnTo>
                    <a:pt x="19407" y="5943"/>
                  </a:lnTo>
                  <a:lnTo>
                    <a:pt x="18630" y="7213"/>
                  </a:lnTo>
                  <a:lnTo>
                    <a:pt x="18630" y="8279"/>
                  </a:lnTo>
                  <a:lnTo>
                    <a:pt x="18074" y="8279"/>
                  </a:lnTo>
                  <a:lnTo>
                    <a:pt x="18074" y="8893"/>
                  </a:lnTo>
                  <a:lnTo>
                    <a:pt x="17481" y="9754"/>
                  </a:lnTo>
                  <a:lnTo>
                    <a:pt x="16889" y="10820"/>
                  </a:lnTo>
                  <a:lnTo>
                    <a:pt x="16889" y="11066"/>
                  </a:lnTo>
                  <a:lnTo>
                    <a:pt x="17481" y="10820"/>
                  </a:lnTo>
                  <a:lnTo>
                    <a:pt x="18074" y="11475"/>
                  </a:lnTo>
                  <a:lnTo>
                    <a:pt x="18444" y="12090"/>
                  </a:lnTo>
                  <a:lnTo>
                    <a:pt x="18074" y="12090"/>
                  </a:lnTo>
                  <a:lnTo>
                    <a:pt x="18444" y="13770"/>
                  </a:lnTo>
                  <a:lnTo>
                    <a:pt x="17704" y="13770"/>
                  </a:lnTo>
                  <a:lnTo>
                    <a:pt x="18074" y="14221"/>
                  </a:lnTo>
                  <a:lnTo>
                    <a:pt x="18444" y="15943"/>
                  </a:lnTo>
                  <a:lnTo>
                    <a:pt x="19000" y="16107"/>
                  </a:lnTo>
                  <a:lnTo>
                    <a:pt x="19593" y="16107"/>
                  </a:lnTo>
                  <a:lnTo>
                    <a:pt x="19407" y="16516"/>
                  </a:lnTo>
                  <a:lnTo>
                    <a:pt x="19407" y="16967"/>
                  </a:lnTo>
                  <a:lnTo>
                    <a:pt x="19000" y="17172"/>
                  </a:lnTo>
                  <a:lnTo>
                    <a:pt x="18630" y="16967"/>
                  </a:lnTo>
                  <a:lnTo>
                    <a:pt x="18630" y="17172"/>
                  </a:lnTo>
                  <a:lnTo>
                    <a:pt x="18630" y="17623"/>
                  </a:lnTo>
                  <a:lnTo>
                    <a:pt x="18074" y="17623"/>
                  </a:lnTo>
                  <a:lnTo>
                    <a:pt x="17481" y="17828"/>
                  </a:lnTo>
                  <a:lnTo>
                    <a:pt x="17481" y="18689"/>
                  </a:lnTo>
                  <a:lnTo>
                    <a:pt x="16148" y="18689"/>
                  </a:lnTo>
                  <a:lnTo>
                    <a:pt x="15593" y="18279"/>
                  </a:lnTo>
                  <a:lnTo>
                    <a:pt x="15370" y="17828"/>
                  </a:lnTo>
                  <a:lnTo>
                    <a:pt x="15000" y="17828"/>
                  </a:lnTo>
                  <a:lnTo>
                    <a:pt x="14407" y="17828"/>
                  </a:lnTo>
                  <a:lnTo>
                    <a:pt x="14407" y="17623"/>
                  </a:lnTo>
                  <a:lnTo>
                    <a:pt x="13630" y="17623"/>
                  </a:lnTo>
                  <a:lnTo>
                    <a:pt x="13444" y="17623"/>
                  </a:lnTo>
                  <a:lnTo>
                    <a:pt x="13074" y="17828"/>
                  </a:lnTo>
                  <a:lnTo>
                    <a:pt x="12111" y="18689"/>
                  </a:lnTo>
                  <a:lnTo>
                    <a:pt x="12111" y="19713"/>
                  </a:lnTo>
                  <a:lnTo>
                    <a:pt x="11519" y="19959"/>
                  </a:lnTo>
                  <a:lnTo>
                    <a:pt x="10593" y="19713"/>
                  </a:lnTo>
                  <a:lnTo>
                    <a:pt x="9407" y="19303"/>
                  </a:lnTo>
                  <a:lnTo>
                    <a:pt x="8481" y="18893"/>
                  </a:lnTo>
                  <a:lnTo>
                    <a:pt x="8481" y="19303"/>
                  </a:lnTo>
                  <a:lnTo>
                    <a:pt x="7481" y="19303"/>
                  </a:lnTo>
                  <a:lnTo>
                    <a:pt x="5370" y="18689"/>
                  </a:lnTo>
                  <a:lnTo>
                    <a:pt x="4778" y="17623"/>
                  </a:lnTo>
                  <a:lnTo>
                    <a:pt x="5370" y="15287"/>
                  </a:lnTo>
                  <a:lnTo>
                    <a:pt x="5593" y="14836"/>
                  </a:lnTo>
                  <a:lnTo>
                    <a:pt x="5370" y="14426"/>
                  </a:lnTo>
                  <a:lnTo>
                    <a:pt x="5593" y="12746"/>
                  </a:lnTo>
                  <a:lnTo>
                    <a:pt x="6370" y="13770"/>
                  </a:lnTo>
                  <a:lnTo>
                    <a:pt x="5963" y="12746"/>
                  </a:lnTo>
                  <a:lnTo>
                    <a:pt x="5370" y="12500"/>
                  </a:lnTo>
                  <a:lnTo>
                    <a:pt x="5370" y="11475"/>
                  </a:lnTo>
                  <a:lnTo>
                    <a:pt x="4037" y="10000"/>
                  </a:lnTo>
                  <a:lnTo>
                    <a:pt x="4037" y="8893"/>
                  </a:lnTo>
                  <a:lnTo>
                    <a:pt x="3481" y="8730"/>
                  </a:lnTo>
                  <a:lnTo>
                    <a:pt x="2519" y="8279"/>
                  </a:lnTo>
                  <a:lnTo>
                    <a:pt x="778" y="7623"/>
                  </a:lnTo>
                  <a:lnTo>
                    <a:pt x="407" y="7049"/>
                  </a:lnTo>
                  <a:lnTo>
                    <a:pt x="778" y="7049"/>
                  </a:lnTo>
                  <a:lnTo>
                    <a:pt x="407" y="6557"/>
                  </a:lnTo>
                  <a:lnTo>
                    <a:pt x="1000" y="6557"/>
                  </a:lnTo>
                  <a:lnTo>
                    <a:pt x="778" y="6393"/>
                  </a:lnTo>
                  <a:lnTo>
                    <a:pt x="0" y="6393"/>
                  </a:lnTo>
                  <a:lnTo>
                    <a:pt x="407" y="5943"/>
                  </a:lnTo>
                  <a:lnTo>
                    <a:pt x="1370" y="5533"/>
                  </a:lnTo>
                  <a:lnTo>
                    <a:pt x="1926" y="5533"/>
                  </a:lnTo>
                  <a:lnTo>
                    <a:pt x="2519" y="5533"/>
                  </a:lnTo>
                  <a:lnTo>
                    <a:pt x="3481" y="6393"/>
                  </a:lnTo>
                  <a:lnTo>
                    <a:pt x="3852" y="5943"/>
                  </a:lnTo>
                  <a:lnTo>
                    <a:pt x="4407" y="5943"/>
                  </a:lnTo>
                  <a:lnTo>
                    <a:pt x="5000" y="5943"/>
                  </a:lnTo>
                  <a:lnTo>
                    <a:pt x="4778" y="4467"/>
                  </a:lnTo>
                  <a:lnTo>
                    <a:pt x="4407" y="3197"/>
                  </a:lnTo>
                  <a:lnTo>
                    <a:pt x="5000" y="3197"/>
                  </a:lnTo>
                  <a:lnTo>
                    <a:pt x="5593" y="3197"/>
                  </a:lnTo>
                  <a:lnTo>
                    <a:pt x="5593" y="3852"/>
                  </a:lnTo>
                  <a:lnTo>
                    <a:pt x="6370" y="4262"/>
                  </a:lnTo>
                  <a:lnTo>
                    <a:pt x="7111" y="4262"/>
                  </a:lnTo>
                  <a:lnTo>
                    <a:pt x="7481" y="3607"/>
                  </a:lnTo>
                  <a:lnTo>
                    <a:pt x="8074" y="3197"/>
                  </a:lnTo>
                  <a:lnTo>
                    <a:pt x="9407" y="2787"/>
                  </a:lnTo>
                  <a:lnTo>
                    <a:pt x="9630" y="2131"/>
                  </a:lnTo>
                  <a:lnTo>
                    <a:pt x="9630" y="451"/>
                  </a:lnTo>
                  <a:lnTo>
                    <a:pt x="11519" y="0"/>
                  </a:lnTo>
                  <a:close/>
                </a:path>
              </a:pathLst>
            </a:custGeom>
            <a:solidFill>
              <a:srgbClr val="FF9600"/>
            </a:solid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363" name="Freeform 286">
              <a:extLst>
                <a:ext uri="{FF2B5EF4-FFF2-40B4-BE49-F238E27FC236}">
                  <a16:creationId xmlns:a16="http://schemas.microsoft.com/office/drawing/2014/main" id="{5D81E942-672D-4A4C-91A5-5F6DAE953E3F}"/>
                </a:ext>
              </a:extLst>
            </p:cNvPr>
            <p:cNvSpPr>
              <a:spLocks/>
            </p:cNvSpPr>
            <p:nvPr/>
          </p:nvSpPr>
          <p:spPr bwMode="auto">
            <a:xfrm>
              <a:off x="4445644" y="3618955"/>
              <a:ext cx="29461" cy="48211"/>
            </a:xfrm>
            <a:custGeom>
              <a:avLst/>
              <a:gdLst>
                <a:gd name="T0" fmla="*/ 11852 w 20000"/>
                <a:gd name="T1" fmla="*/ 0 h 20000"/>
                <a:gd name="T2" fmla="*/ 15926 w 20000"/>
                <a:gd name="T3" fmla="*/ 0 h 20000"/>
                <a:gd name="T4" fmla="*/ 15926 w 20000"/>
                <a:gd name="T5" fmla="*/ 1348 h 20000"/>
                <a:gd name="T6" fmla="*/ 15926 w 20000"/>
                <a:gd name="T7" fmla="*/ 3596 h 20000"/>
                <a:gd name="T8" fmla="*/ 19630 w 20000"/>
                <a:gd name="T9" fmla="*/ 5843 h 20000"/>
                <a:gd name="T10" fmla="*/ 19630 w 20000"/>
                <a:gd name="T11" fmla="*/ 9213 h 20000"/>
                <a:gd name="T12" fmla="*/ 19630 w 20000"/>
                <a:gd name="T13" fmla="*/ 10562 h 20000"/>
                <a:gd name="T14" fmla="*/ 15926 w 20000"/>
                <a:gd name="T15" fmla="*/ 12809 h 20000"/>
                <a:gd name="T16" fmla="*/ 15926 w 20000"/>
                <a:gd name="T17" fmla="*/ 15056 h 20000"/>
                <a:gd name="T18" fmla="*/ 15926 w 20000"/>
                <a:gd name="T19" fmla="*/ 16180 h 20000"/>
                <a:gd name="T20" fmla="*/ 11852 w 20000"/>
                <a:gd name="T21" fmla="*/ 18427 h 20000"/>
                <a:gd name="T22" fmla="*/ 11852 w 20000"/>
                <a:gd name="T23" fmla="*/ 19775 h 20000"/>
                <a:gd name="T24" fmla="*/ 10000 w 20000"/>
                <a:gd name="T25" fmla="*/ 19775 h 20000"/>
                <a:gd name="T26" fmla="*/ 5926 w 20000"/>
                <a:gd name="T27" fmla="*/ 19775 h 20000"/>
                <a:gd name="T28" fmla="*/ 4074 w 20000"/>
                <a:gd name="T29" fmla="*/ 18427 h 20000"/>
                <a:gd name="T30" fmla="*/ 5926 w 20000"/>
                <a:gd name="T31" fmla="*/ 18427 h 20000"/>
                <a:gd name="T32" fmla="*/ 5926 w 20000"/>
                <a:gd name="T33" fmla="*/ 16180 h 20000"/>
                <a:gd name="T34" fmla="*/ 4074 w 20000"/>
                <a:gd name="T35" fmla="*/ 16180 h 20000"/>
                <a:gd name="T36" fmla="*/ 4074 w 20000"/>
                <a:gd name="T37" fmla="*/ 15056 h 20000"/>
                <a:gd name="T38" fmla="*/ 0 w 20000"/>
                <a:gd name="T39" fmla="*/ 15056 h 20000"/>
                <a:gd name="T40" fmla="*/ 4074 w 20000"/>
                <a:gd name="T41" fmla="*/ 12809 h 20000"/>
                <a:gd name="T42" fmla="*/ 4074 w 20000"/>
                <a:gd name="T43" fmla="*/ 10562 h 20000"/>
                <a:gd name="T44" fmla="*/ 0 w 20000"/>
                <a:gd name="T45" fmla="*/ 10562 h 20000"/>
                <a:gd name="T46" fmla="*/ 0 w 20000"/>
                <a:gd name="T47" fmla="*/ 9213 h 20000"/>
                <a:gd name="T48" fmla="*/ 4074 w 20000"/>
                <a:gd name="T49" fmla="*/ 9213 h 20000"/>
                <a:gd name="T50" fmla="*/ 0 w 20000"/>
                <a:gd name="T51" fmla="*/ 6966 h 20000"/>
                <a:gd name="T52" fmla="*/ 4074 w 20000"/>
                <a:gd name="T53" fmla="*/ 6966 h 20000"/>
                <a:gd name="T54" fmla="*/ 4074 w 20000"/>
                <a:gd name="T55" fmla="*/ 5843 h 20000"/>
                <a:gd name="T56" fmla="*/ 5926 w 20000"/>
                <a:gd name="T57" fmla="*/ 3596 h 20000"/>
                <a:gd name="T58" fmla="*/ 10000 w 20000"/>
                <a:gd name="T59" fmla="*/ 3596 h 20000"/>
                <a:gd name="T60" fmla="*/ 11852 w 20000"/>
                <a:gd name="T61" fmla="*/ 3596 h 20000"/>
                <a:gd name="T62" fmla="*/ 11852 w 20000"/>
                <a:gd name="T63" fmla="*/ 1348 h 20000"/>
                <a:gd name="T64" fmla="*/ 11852 w 20000"/>
                <a:gd name="T65" fmla="*/ 0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000" h="20000">
                  <a:moveTo>
                    <a:pt x="11852" y="0"/>
                  </a:moveTo>
                  <a:lnTo>
                    <a:pt x="15926" y="0"/>
                  </a:lnTo>
                  <a:lnTo>
                    <a:pt x="15926" y="1348"/>
                  </a:lnTo>
                  <a:lnTo>
                    <a:pt x="15926" y="3596"/>
                  </a:lnTo>
                  <a:lnTo>
                    <a:pt x="19630" y="5843"/>
                  </a:lnTo>
                  <a:lnTo>
                    <a:pt x="19630" y="9213"/>
                  </a:lnTo>
                  <a:lnTo>
                    <a:pt x="19630" y="10562"/>
                  </a:lnTo>
                  <a:lnTo>
                    <a:pt x="15926" y="12809"/>
                  </a:lnTo>
                  <a:lnTo>
                    <a:pt x="15926" y="15056"/>
                  </a:lnTo>
                  <a:lnTo>
                    <a:pt x="15926" y="16180"/>
                  </a:lnTo>
                  <a:lnTo>
                    <a:pt x="11852" y="18427"/>
                  </a:lnTo>
                  <a:lnTo>
                    <a:pt x="11852" y="19775"/>
                  </a:lnTo>
                  <a:lnTo>
                    <a:pt x="10000" y="19775"/>
                  </a:lnTo>
                  <a:lnTo>
                    <a:pt x="5926" y="19775"/>
                  </a:lnTo>
                  <a:lnTo>
                    <a:pt x="4074" y="18427"/>
                  </a:lnTo>
                  <a:lnTo>
                    <a:pt x="5926" y="18427"/>
                  </a:lnTo>
                  <a:lnTo>
                    <a:pt x="5926" y="16180"/>
                  </a:lnTo>
                  <a:lnTo>
                    <a:pt x="4074" y="16180"/>
                  </a:lnTo>
                  <a:lnTo>
                    <a:pt x="4074" y="15056"/>
                  </a:lnTo>
                  <a:lnTo>
                    <a:pt x="0" y="15056"/>
                  </a:lnTo>
                  <a:lnTo>
                    <a:pt x="4074" y="12809"/>
                  </a:lnTo>
                  <a:lnTo>
                    <a:pt x="4074" y="10562"/>
                  </a:lnTo>
                  <a:lnTo>
                    <a:pt x="0" y="10562"/>
                  </a:lnTo>
                  <a:lnTo>
                    <a:pt x="0" y="9213"/>
                  </a:lnTo>
                  <a:lnTo>
                    <a:pt x="4074" y="9213"/>
                  </a:lnTo>
                  <a:lnTo>
                    <a:pt x="0" y="6966"/>
                  </a:lnTo>
                  <a:lnTo>
                    <a:pt x="4074" y="6966"/>
                  </a:lnTo>
                  <a:lnTo>
                    <a:pt x="4074" y="5843"/>
                  </a:lnTo>
                  <a:lnTo>
                    <a:pt x="5926" y="3596"/>
                  </a:lnTo>
                  <a:lnTo>
                    <a:pt x="10000" y="3596"/>
                  </a:lnTo>
                  <a:lnTo>
                    <a:pt x="11852" y="3596"/>
                  </a:lnTo>
                  <a:lnTo>
                    <a:pt x="11852" y="1348"/>
                  </a:lnTo>
                  <a:lnTo>
                    <a:pt x="11852" y="0"/>
                  </a:lnTo>
                  <a:close/>
                </a:path>
              </a:pathLst>
            </a:custGeom>
            <a:solidFill>
              <a:srgbClr val="FF9600"/>
            </a:solid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364" name="Freeform 285">
              <a:extLst>
                <a:ext uri="{FF2B5EF4-FFF2-40B4-BE49-F238E27FC236}">
                  <a16:creationId xmlns:a16="http://schemas.microsoft.com/office/drawing/2014/main" id="{56A6A349-F735-7E4A-B84A-4F9FE339B1BA}"/>
                </a:ext>
              </a:extLst>
            </p:cNvPr>
            <p:cNvSpPr>
              <a:spLocks/>
            </p:cNvSpPr>
            <p:nvPr/>
          </p:nvSpPr>
          <p:spPr bwMode="auto">
            <a:xfrm>
              <a:off x="4126922" y="3118113"/>
              <a:ext cx="167395" cy="291933"/>
            </a:xfrm>
            <a:custGeom>
              <a:avLst/>
              <a:gdLst>
                <a:gd name="T0" fmla="*/ 641 w 20000"/>
                <a:gd name="T1" fmla="*/ 19596 h 20000"/>
                <a:gd name="T2" fmla="*/ 3974 w 20000"/>
                <a:gd name="T3" fmla="*/ 17647 h 20000"/>
                <a:gd name="T4" fmla="*/ 6987 w 20000"/>
                <a:gd name="T5" fmla="*/ 17500 h 20000"/>
                <a:gd name="T6" fmla="*/ 6667 w 20000"/>
                <a:gd name="T7" fmla="*/ 16912 h 20000"/>
                <a:gd name="T8" fmla="*/ 3974 w 20000"/>
                <a:gd name="T9" fmla="*/ 16140 h 20000"/>
                <a:gd name="T10" fmla="*/ 2372 w 20000"/>
                <a:gd name="T11" fmla="*/ 15993 h 20000"/>
                <a:gd name="T12" fmla="*/ 5000 w 20000"/>
                <a:gd name="T13" fmla="*/ 13676 h 20000"/>
                <a:gd name="T14" fmla="*/ 3333 w 20000"/>
                <a:gd name="T15" fmla="*/ 13676 h 20000"/>
                <a:gd name="T16" fmla="*/ 6026 w 20000"/>
                <a:gd name="T17" fmla="*/ 12904 h 20000"/>
                <a:gd name="T18" fmla="*/ 7628 w 20000"/>
                <a:gd name="T19" fmla="*/ 12169 h 20000"/>
                <a:gd name="T20" fmla="*/ 7628 w 20000"/>
                <a:gd name="T21" fmla="*/ 11029 h 20000"/>
                <a:gd name="T22" fmla="*/ 6667 w 20000"/>
                <a:gd name="T23" fmla="*/ 9669 h 20000"/>
                <a:gd name="T24" fmla="*/ 7628 w 20000"/>
                <a:gd name="T25" fmla="*/ 8934 h 20000"/>
                <a:gd name="T26" fmla="*/ 5000 w 20000"/>
                <a:gd name="T27" fmla="*/ 9081 h 20000"/>
                <a:gd name="T28" fmla="*/ 2372 w 20000"/>
                <a:gd name="T29" fmla="*/ 9081 h 20000"/>
                <a:gd name="T30" fmla="*/ 3333 w 20000"/>
                <a:gd name="T31" fmla="*/ 7206 h 20000"/>
                <a:gd name="T32" fmla="*/ 1667 w 20000"/>
                <a:gd name="T33" fmla="*/ 6654 h 20000"/>
                <a:gd name="T34" fmla="*/ 1026 w 20000"/>
                <a:gd name="T35" fmla="*/ 7022 h 20000"/>
                <a:gd name="T36" fmla="*/ 2372 w 20000"/>
                <a:gd name="T37" fmla="*/ 4926 h 20000"/>
                <a:gd name="T38" fmla="*/ 0 w 20000"/>
                <a:gd name="T39" fmla="*/ 4559 h 20000"/>
                <a:gd name="T40" fmla="*/ 1667 w 20000"/>
                <a:gd name="T41" fmla="*/ 3235 h 20000"/>
                <a:gd name="T42" fmla="*/ 1026 w 20000"/>
                <a:gd name="T43" fmla="*/ 2096 h 20000"/>
                <a:gd name="T44" fmla="*/ 2372 w 20000"/>
                <a:gd name="T45" fmla="*/ 1103 h 20000"/>
                <a:gd name="T46" fmla="*/ 3333 w 20000"/>
                <a:gd name="T47" fmla="*/ 0 h 20000"/>
                <a:gd name="T48" fmla="*/ 7628 w 20000"/>
                <a:gd name="T49" fmla="*/ 0 h 20000"/>
                <a:gd name="T50" fmla="*/ 5256 w 20000"/>
                <a:gd name="T51" fmla="*/ 1691 h 20000"/>
                <a:gd name="T52" fmla="*/ 5000 w 20000"/>
                <a:gd name="T53" fmla="*/ 2647 h 20000"/>
                <a:gd name="T54" fmla="*/ 10256 w 20000"/>
                <a:gd name="T55" fmla="*/ 2463 h 20000"/>
                <a:gd name="T56" fmla="*/ 9615 w 20000"/>
                <a:gd name="T57" fmla="*/ 3971 h 20000"/>
                <a:gd name="T58" fmla="*/ 8654 w 20000"/>
                <a:gd name="T59" fmla="*/ 5699 h 20000"/>
                <a:gd name="T60" fmla="*/ 6667 w 20000"/>
                <a:gd name="T61" fmla="*/ 6434 h 20000"/>
                <a:gd name="T62" fmla="*/ 11282 w 20000"/>
                <a:gd name="T63" fmla="*/ 7978 h 20000"/>
                <a:gd name="T64" fmla="*/ 14936 w 20000"/>
                <a:gd name="T65" fmla="*/ 10662 h 20000"/>
                <a:gd name="T66" fmla="*/ 14936 w 20000"/>
                <a:gd name="T67" fmla="*/ 11985 h 20000"/>
                <a:gd name="T68" fmla="*/ 15577 w 20000"/>
                <a:gd name="T69" fmla="*/ 13493 h 20000"/>
                <a:gd name="T70" fmla="*/ 16603 w 20000"/>
                <a:gd name="T71" fmla="*/ 13676 h 20000"/>
                <a:gd name="T72" fmla="*/ 19936 w 20000"/>
                <a:gd name="T73" fmla="*/ 14412 h 20000"/>
                <a:gd name="T74" fmla="*/ 17949 w 20000"/>
                <a:gd name="T75" fmla="*/ 16140 h 20000"/>
                <a:gd name="T76" fmla="*/ 16603 w 20000"/>
                <a:gd name="T77" fmla="*/ 16912 h 20000"/>
                <a:gd name="T78" fmla="*/ 17949 w 20000"/>
                <a:gd name="T79" fmla="*/ 18088 h 20000"/>
                <a:gd name="T80" fmla="*/ 13910 w 20000"/>
                <a:gd name="T81" fmla="*/ 18088 h 20000"/>
                <a:gd name="T82" fmla="*/ 10256 w 20000"/>
                <a:gd name="T83" fmla="*/ 18456 h 20000"/>
                <a:gd name="T84" fmla="*/ 6667 w 20000"/>
                <a:gd name="T85" fmla="*/ 18640 h 20000"/>
                <a:gd name="T86" fmla="*/ 4359 w 20000"/>
                <a:gd name="T87" fmla="*/ 19375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000" h="20000">
                  <a:moveTo>
                    <a:pt x="1667" y="19963"/>
                  </a:moveTo>
                  <a:lnTo>
                    <a:pt x="641" y="19596"/>
                  </a:lnTo>
                  <a:lnTo>
                    <a:pt x="2372" y="19007"/>
                  </a:lnTo>
                  <a:lnTo>
                    <a:pt x="3974" y="17647"/>
                  </a:lnTo>
                  <a:lnTo>
                    <a:pt x="5000" y="17500"/>
                  </a:lnTo>
                  <a:lnTo>
                    <a:pt x="6987" y="17500"/>
                  </a:lnTo>
                  <a:lnTo>
                    <a:pt x="8013" y="16544"/>
                  </a:lnTo>
                  <a:lnTo>
                    <a:pt x="6667" y="16912"/>
                  </a:lnTo>
                  <a:lnTo>
                    <a:pt x="4359" y="16544"/>
                  </a:lnTo>
                  <a:lnTo>
                    <a:pt x="3974" y="16140"/>
                  </a:lnTo>
                  <a:lnTo>
                    <a:pt x="2628" y="16544"/>
                  </a:lnTo>
                  <a:lnTo>
                    <a:pt x="2372" y="15993"/>
                  </a:lnTo>
                  <a:lnTo>
                    <a:pt x="5000" y="14632"/>
                  </a:lnTo>
                  <a:lnTo>
                    <a:pt x="5000" y="13676"/>
                  </a:lnTo>
                  <a:lnTo>
                    <a:pt x="3974" y="13676"/>
                  </a:lnTo>
                  <a:lnTo>
                    <a:pt x="3333" y="13676"/>
                  </a:lnTo>
                  <a:lnTo>
                    <a:pt x="3974" y="13493"/>
                  </a:lnTo>
                  <a:lnTo>
                    <a:pt x="6026" y="12904"/>
                  </a:lnTo>
                  <a:lnTo>
                    <a:pt x="8013" y="12904"/>
                  </a:lnTo>
                  <a:lnTo>
                    <a:pt x="7628" y="12169"/>
                  </a:lnTo>
                  <a:lnTo>
                    <a:pt x="7628" y="11397"/>
                  </a:lnTo>
                  <a:lnTo>
                    <a:pt x="7628" y="11029"/>
                  </a:lnTo>
                  <a:lnTo>
                    <a:pt x="6987" y="11029"/>
                  </a:lnTo>
                  <a:lnTo>
                    <a:pt x="6667" y="9669"/>
                  </a:lnTo>
                  <a:lnTo>
                    <a:pt x="6667" y="9522"/>
                  </a:lnTo>
                  <a:lnTo>
                    <a:pt x="7628" y="8934"/>
                  </a:lnTo>
                  <a:lnTo>
                    <a:pt x="6667" y="8934"/>
                  </a:lnTo>
                  <a:lnTo>
                    <a:pt x="5000" y="9081"/>
                  </a:lnTo>
                  <a:lnTo>
                    <a:pt x="3333" y="9522"/>
                  </a:lnTo>
                  <a:lnTo>
                    <a:pt x="2372" y="9081"/>
                  </a:lnTo>
                  <a:lnTo>
                    <a:pt x="3333" y="7574"/>
                  </a:lnTo>
                  <a:lnTo>
                    <a:pt x="3333" y="7206"/>
                  </a:lnTo>
                  <a:lnTo>
                    <a:pt x="3333" y="6654"/>
                  </a:lnTo>
                  <a:lnTo>
                    <a:pt x="1667" y="6654"/>
                  </a:lnTo>
                  <a:lnTo>
                    <a:pt x="1026" y="7978"/>
                  </a:lnTo>
                  <a:lnTo>
                    <a:pt x="1026" y="7022"/>
                  </a:lnTo>
                  <a:lnTo>
                    <a:pt x="1026" y="5699"/>
                  </a:lnTo>
                  <a:lnTo>
                    <a:pt x="2372" y="4926"/>
                  </a:lnTo>
                  <a:lnTo>
                    <a:pt x="1026" y="5110"/>
                  </a:lnTo>
                  <a:lnTo>
                    <a:pt x="0" y="4559"/>
                  </a:lnTo>
                  <a:lnTo>
                    <a:pt x="1026" y="3971"/>
                  </a:lnTo>
                  <a:lnTo>
                    <a:pt x="1667" y="3235"/>
                  </a:lnTo>
                  <a:lnTo>
                    <a:pt x="641" y="3015"/>
                  </a:lnTo>
                  <a:lnTo>
                    <a:pt x="1026" y="2096"/>
                  </a:lnTo>
                  <a:lnTo>
                    <a:pt x="2372" y="1691"/>
                  </a:lnTo>
                  <a:lnTo>
                    <a:pt x="2372" y="1103"/>
                  </a:lnTo>
                  <a:lnTo>
                    <a:pt x="2628" y="1103"/>
                  </a:lnTo>
                  <a:lnTo>
                    <a:pt x="3333" y="0"/>
                  </a:lnTo>
                  <a:lnTo>
                    <a:pt x="5256" y="147"/>
                  </a:lnTo>
                  <a:lnTo>
                    <a:pt x="7628" y="0"/>
                  </a:lnTo>
                  <a:lnTo>
                    <a:pt x="7628" y="956"/>
                  </a:lnTo>
                  <a:lnTo>
                    <a:pt x="5256" y="1691"/>
                  </a:lnTo>
                  <a:lnTo>
                    <a:pt x="5256" y="2096"/>
                  </a:lnTo>
                  <a:lnTo>
                    <a:pt x="5000" y="2647"/>
                  </a:lnTo>
                  <a:lnTo>
                    <a:pt x="6667" y="2463"/>
                  </a:lnTo>
                  <a:lnTo>
                    <a:pt x="10256" y="2463"/>
                  </a:lnTo>
                  <a:lnTo>
                    <a:pt x="10897" y="3015"/>
                  </a:lnTo>
                  <a:lnTo>
                    <a:pt x="9615" y="3971"/>
                  </a:lnTo>
                  <a:lnTo>
                    <a:pt x="8013" y="5478"/>
                  </a:lnTo>
                  <a:lnTo>
                    <a:pt x="8654" y="5699"/>
                  </a:lnTo>
                  <a:lnTo>
                    <a:pt x="7628" y="6066"/>
                  </a:lnTo>
                  <a:lnTo>
                    <a:pt x="6667" y="6434"/>
                  </a:lnTo>
                  <a:lnTo>
                    <a:pt x="8654" y="6434"/>
                  </a:lnTo>
                  <a:lnTo>
                    <a:pt x="11282" y="7978"/>
                  </a:lnTo>
                  <a:lnTo>
                    <a:pt x="12949" y="9669"/>
                  </a:lnTo>
                  <a:lnTo>
                    <a:pt x="14936" y="10662"/>
                  </a:lnTo>
                  <a:lnTo>
                    <a:pt x="15577" y="11985"/>
                  </a:lnTo>
                  <a:lnTo>
                    <a:pt x="14936" y="11985"/>
                  </a:lnTo>
                  <a:lnTo>
                    <a:pt x="16282" y="13125"/>
                  </a:lnTo>
                  <a:lnTo>
                    <a:pt x="15577" y="13493"/>
                  </a:lnTo>
                  <a:lnTo>
                    <a:pt x="16282" y="14044"/>
                  </a:lnTo>
                  <a:lnTo>
                    <a:pt x="16603" y="13676"/>
                  </a:lnTo>
                  <a:lnTo>
                    <a:pt x="17949" y="13493"/>
                  </a:lnTo>
                  <a:lnTo>
                    <a:pt x="19936" y="14412"/>
                  </a:lnTo>
                  <a:lnTo>
                    <a:pt x="18910" y="15993"/>
                  </a:lnTo>
                  <a:lnTo>
                    <a:pt x="17949" y="16140"/>
                  </a:lnTo>
                  <a:lnTo>
                    <a:pt x="17308" y="16544"/>
                  </a:lnTo>
                  <a:lnTo>
                    <a:pt x="16603" y="16912"/>
                  </a:lnTo>
                  <a:lnTo>
                    <a:pt x="18910" y="17096"/>
                  </a:lnTo>
                  <a:lnTo>
                    <a:pt x="17949" y="18088"/>
                  </a:lnTo>
                  <a:lnTo>
                    <a:pt x="16282" y="18456"/>
                  </a:lnTo>
                  <a:lnTo>
                    <a:pt x="13910" y="18088"/>
                  </a:lnTo>
                  <a:lnTo>
                    <a:pt x="12949" y="18088"/>
                  </a:lnTo>
                  <a:lnTo>
                    <a:pt x="10256" y="18456"/>
                  </a:lnTo>
                  <a:lnTo>
                    <a:pt x="8013" y="18456"/>
                  </a:lnTo>
                  <a:lnTo>
                    <a:pt x="6667" y="18640"/>
                  </a:lnTo>
                  <a:lnTo>
                    <a:pt x="5256" y="19375"/>
                  </a:lnTo>
                  <a:lnTo>
                    <a:pt x="4359" y="19375"/>
                  </a:lnTo>
                  <a:lnTo>
                    <a:pt x="1667" y="19963"/>
                  </a:lnTo>
                  <a:close/>
                </a:path>
              </a:pathLst>
            </a:custGeom>
            <a:solidFill>
              <a:srgbClr val="FF9600"/>
            </a:solid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365" name="Freeform 284">
              <a:extLst>
                <a:ext uri="{FF2B5EF4-FFF2-40B4-BE49-F238E27FC236}">
                  <a16:creationId xmlns:a16="http://schemas.microsoft.com/office/drawing/2014/main" id="{21AE032A-5D7B-5C42-824E-9E6729C03152}"/>
                </a:ext>
              </a:extLst>
            </p:cNvPr>
            <p:cNvSpPr>
              <a:spLocks/>
            </p:cNvSpPr>
            <p:nvPr/>
          </p:nvSpPr>
          <p:spPr bwMode="auto">
            <a:xfrm>
              <a:off x="4088087" y="3235958"/>
              <a:ext cx="53566" cy="42852"/>
            </a:xfrm>
            <a:custGeom>
              <a:avLst/>
              <a:gdLst>
                <a:gd name="T0" fmla="*/ 5253 w 20000"/>
                <a:gd name="T1" fmla="*/ 5316 h 20000"/>
                <a:gd name="T2" fmla="*/ 8283 w 20000"/>
                <a:gd name="T3" fmla="*/ 2785 h 20000"/>
                <a:gd name="T4" fmla="*/ 13535 w 20000"/>
                <a:gd name="T5" fmla="*/ 0 h 20000"/>
                <a:gd name="T6" fmla="*/ 14545 w 20000"/>
                <a:gd name="T7" fmla="*/ 0 h 20000"/>
                <a:gd name="T8" fmla="*/ 17778 w 20000"/>
                <a:gd name="T9" fmla="*/ 6582 h 20000"/>
                <a:gd name="T10" fmla="*/ 16566 w 20000"/>
                <a:gd name="T11" fmla="*/ 9367 h 20000"/>
                <a:gd name="T12" fmla="*/ 17778 w 20000"/>
                <a:gd name="T13" fmla="*/ 9367 h 20000"/>
                <a:gd name="T14" fmla="*/ 19798 w 20000"/>
                <a:gd name="T15" fmla="*/ 15696 h 20000"/>
                <a:gd name="T16" fmla="*/ 14545 w 20000"/>
                <a:gd name="T17" fmla="*/ 19747 h 20000"/>
                <a:gd name="T18" fmla="*/ 13535 w 20000"/>
                <a:gd name="T19" fmla="*/ 17215 h 20000"/>
                <a:gd name="T20" fmla="*/ 11515 w 20000"/>
                <a:gd name="T21" fmla="*/ 17215 h 20000"/>
                <a:gd name="T22" fmla="*/ 6263 w 20000"/>
                <a:gd name="T23" fmla="*/ 10380 h 20000"/>
                <a:gd name="T24" fmla="*/ 6263 w 20000"/>
                <a:gd name="T25" fmla="*/ 13165 h 20000"/>
                <a:gd name="T26" fmla="*/ 6263 w 20000"/>
                <a:gd name="T27" fmla="*/ 15696 h 20000"/>
                <a:gd name="T28" fmla="*/ 5253 w 20000"/>
                <a:gd name="T29" fmla="*/ 17215 h 20000"/>
                <a:gd name="T30" fmla="*/ 1212 w 20000"/>
                <a:gd name="T31" fmla="*/ 15696 h 20000"/>
                <a:gd name="T32" fmla="*/ 0 w 20000"/>
                <a:gd name="T33" fmla="*/ 10380 h 20000"/>
                <a:gd name="T34" fmla="*/ 1212 w 20000"/>
                <a:gd name="T35" fmla="*/ 9367 h 20000"/>
                <a:gd name="T36" fmla="*/ 1212 w 20000"/>
                <a:gd name="T37" fmla="*/ 6582 h 20000"/>
                <a:gd name="T38" fmla="*/ 5253 w 20000"/>
                <a:gd name="T39" fmla="*/ 5316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00" h="20000">
                  <a:moveTo>
                    <a:pt x="5253" y="5316"/>
                  </a:moveTo>
                  <a:lnTo>
                    <a:pt x="8283" y="2785"/>
                  </a:lnTo>
                  <a:lnTo>
                    <a:pt x="13535" y="0"/>
                  </a:lnTo>
                  <a:lnTo>
                    <a:pt x="14545" y="0"/>
                  </a:lnTo>
                  <a:lnTo>
                    <a:pt x="17778" y="6582"/>
                  </a:lnTo>
                  <a:lnTo>
                    <a:pt x="16566" y="9367"/>
                  </a:lnTo>
                  <a:lnTo>
                    <a:pt x="17778" y="9367"/>
                  </a:lnTo>
                  <a:lnTo>
                    <a:pt x="19798" y="15696"/>
                  </a:lnTo>
                  <a:lnTo>
                    <a:pt x="14545" y="19747"/>
                  </a:lnTo>
                  <a:lnTo>
                    <a:pt x="13535" y="17215"/>
                  </a:lnTo>
                  <a:lnTo>
                    <a:pt x="11515" y="17215"/>
                  </a:lnTo>
                  <a:lnTo>
                    <a:pt x="6263" y="10380"/>
                  </a:lnTo>
                  <a:lnTo>
                    <a:pt x="6263" y="13165"/>
                  </a:lnTo>
                  <a:lnTo>
                    <a:pt x="6263" y="15696"/>
                  </a:lnTo>
                  <a:lnTo>
                    <a:pt x="5253" y="17215"/>
                  </a:lnTo>
                  <a:lnTo>
                    <a:pt x="1212" y="15696"/>
                  </a:lnTo>
                  <a:lnTo>
                    <a:pt x="0" y="10380"/>
                  </a:lnTo>
                  <a:lnTo>
                    <a:pt x="1212" y="9367"/>
                  </a:lnTo>
                  <a:lnTo>
                    <a:pt x="1212" y="6582"/>
                  </a:lnTo>
                  <a:lnTo>
                    <a:pt x="5253" y="5316"/>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366" name="Freeform 283">
              <a:extLst>
                <a:ext uri="{FF2B5EF4-FFF2-40B4-BE49-F238E27FC236}">
                  <a16:creationId xmlns:a16="http://schemas.microsoft.com/office/drawing/2014/main" id="{77BEA469-424B-0A4F-AAE4-A4295A32E73D}"/>
                </a:ext>
              </a:extLst>
            </p:cNvPr>
            <p:cNvSpPr>
              <a:spLocks/>
            </p:cNvSpPr>
            <p:nvPr/>
          </p:nvSpPr>
          <p:spPr bwMode="auto">
            <a:xfrm>
              <a:off x="4109513" y="3126149"/>
              <a:ext cx="14730" cy="22766"/>
            </a:xfrm>
            <a:custGeom>
              <a:avLst/>
              <a:gdLst>
                <a:gd name="T0" fmla="*/ 0 w 20000"/>
                <a:gd name="T1" fmla="*/ 19524 h 20000"/>
                <a:gd name="T2" fmla="*/ 0 w 20000"/>
                <a:gd name="T3" fmla="*/ 14286 h 20000"/>
                <a:gd name="T4" fmla="*/ 0 w 20000"/>
                <a:gd name="T5" fmla="*/ 11905 h 20000"/>
                <a:gd name="T6" fmla="*/ 0 w 20000"/>
                <a:gd name="T7" fmla="*/ 6667 h 20000"/>
                <a:gd name="T8" fmla="*/ 4444 w 20000"/>
                <a:gd name="T9" fmla="*/ 6667 h 20000"/>
                <a:gd name="T10" fmla="*/ 4444 w 20000"/>
                <a:gd name="T11" fmla="*/ 4762 h 20000"/>
                <a:gd name="T12" fmla="*/ 19259 w 20000"/>
                <a:gd name="T13" fmla="*/ 0 h 20000"/>
                <a:gd name="T14" fmla="*/ 19259 w 20000"/>
                <a:gd name="T15" fmla="*/ 4762 h 20000"/>
                <a:gd name="T16" fmla="*/ 11852 w 20000"/>
                <a:gd name="T17" fmla="*/ 11905 h 20000"/>
                <a:gd name="T18" fmla="*/ 19259 w 20000"/>
                <a:gd name="T19" fmla="*/ 11905 h 20000"/>
                <a:gd name="T20" fmla="*/ 11852 w 20000"/>
                <a:gd name="T21" fmla="*/ 14286 h 20000"/>
                <a:gd name="T22" fmla="*/ 0 w 20000"/>
                <a:gd name="T23" fmla="*/ 19524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000" h="20000">
                  <a:moveTo>
                    <a:pt x="0" y="19524"/>
                  </a:moveTo>
                  <a:lnTo>
                    <a:pt x="0" y="14286"/>
                  </a:lnTo>
                  <a:lnTo>
                    <a:pt x="0" y="11905"/>
                  </a:lnTo>
                  <a:lnTo>
                    <a:pt x="0" y="6667"/>
                  </a:lnTo>
                  <a:lnTo>
                    <a:pt x="4444" y="6667"/>
                  </a:lnTo>
                  <a:lnTo>
                    <a:pt x="4444" y="4762"/>
                  </a:lnTo>
                  <a:lnTo>
                    <a:pt x="19259" y="0"/>
                  </a:lnTo>
                  <a:lnTo>
                    <a:pt x="19259" y="4762"/>
                  </a:lnTo>
                  <a:lnTo>
                    <a:pt x="11852" y="11905"/>
                  </a:lnTo>
                  <a:lnTo>
                    <a:pt x="19259" y="11905"/>
                  </a:lnTo>
                  <a:lnTo>
                    <a:pt x="11852" y="14286"/>
                  </a:lnTo>
                  <a:lnTo>
                    <a:pt x="0" y="19524"/>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367" name="Freeform 282">
              <a:extLst>
                <a:ext uri="{FF2B5EF4-FFF2-40B4-BE49-F238E27FC236}">
                  <a16:creationId xmlns:a16="http://schemas.microsoft.com/office/drawing/2014/main" id="{34DBD053-80DF-904F-8BF2-B2FD2B3D818D}"/>
                </a:ext>
              </a:extLst>
            </p:cNvPr>
            <p:cNvSpPr>
              <a:spLocks/>
            </p:cNvSpPr>
            <p:nvPr/>
          </p:nvSpPr>
          <p:spPr bwMode="auto">
            <a:xfrm>
              <a:off x="4113531" y="3152930"/>
              <a:ext cx="22765" cy="17409"/>
            </a:xfrm>
            <a:custGeom>
              <a:avLst/>
              <a:gdLst>
                <a:gd name="T0" fmla="*/ 16667 w 20000"/>
                <a:gd name="T1" fmla="*/ 19375 h 20000"/>
                <a:gd name="T2" fmla="*/ 11905 w 20000"/>
                <a:gd name="T3" fmla="*/ 19375 h 20000"/>
                <a:gd name="T4" fmla="*/ 16667 w 20000"/>
                <a:gd name="T5" fmla="*/ 19375 h 20000"/>
                <a:gd name="T6" fmla="*/ 9524 w 20000"/>
                <a:gd name="T7" fmla="*/ 19375 h 20000"/>
                <a:gd name="T8" fmla="*/ 4762 w 20000"/>
                <a:gd name="T9" fmla="*/ 9375 h 20000"/>
                <a:gd name="T10" fmla="*/ 0 w 20000"/>
                <a:gd name="T11" fmla="*/ 9375 h 20000"/>
                <a:gd name="T12" fmla="*/ 4762 w 20000"/>
                <a:gd name="T13" fmla="*/ 0 h 20000"/>
                <a:gd name="T14" fmla="*/ 9524 w 20000"/>
                <a:gd name="T15" fmla="*/ 3750 h 20000"/>
                <a:gd name="T16" fmla="*/ 9524 w 20000"/>
                <a:gd name="T17" fmla="*/ 0 h 20000"/>
                <a:gd name="T18" fmla="*/ 11905 w 20000"/>
                <a:gd name="T19" fmla="*/ 0 h 20000"/>
                <a:gd name="T20" fmla="*/ 11905 w 20000"/>
                <a:gd name="T21" fmla="*/ 13125 h 20000"/>
                <a:gd name="T22" fmla="*/ 19524 w 20000"/>
                <a:gd name="T23" fmla="*/ 13125 h 20000"/>
                <a:gd name="T24" fmla="*/ 16667 w 20000"/>
                <a:gd name="T25" fmla="*/ 19375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00" h="20000">
                  <a:moveTo>
                    <a:pt x="16667" y="19375"/>
                  </a:moveTo>
                  <a:lnTo>
                    <a:pt x="11905" y="19375"/>
                  </a:lnTo>
                  <a:lnTo>
                    <a:pt x="16667" y="19375"/>
                  </a:lnTo>
                  <a:lnTo>
                    <a:pt x="9524" y="19375"/>
                  </a:lnTo>
                  <a:lnTo>
                    <a:pt x="4762" y="9375"/>
                  </a:lnTo>
                  <a:lnTo>
                    <a:pt x="0" y="9375"/>
                  </a:lnTo>
                  <a:lnTo>
                    <a:pt x="4762" y="0"/>
                  </a:lnTo>
                  <a:lnTo>
                    <a:pt x="9524" y="3750"/>
                  </a:lnTo>
                  <a:lnTo>
                    <a:pt x="9524" y="0"/>
                  </a:lnTo>
                  <a:lnTo>
                    <a:pt x="11905" y="0"/>
                  </a:lnTo>
                  <a:lnTo>
                    <a:pt x="11905" y="13125"/>
                  </a:lnTo>
                  <a:lnTo>
                    <a:pt x="19524" y="13125"/>
                  </a:lnTo>
                  <a:lnTo>
                    <a:pt x="16667" y="19375"/>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368" name="Freeform 281">
              <a:extLst>
                <a:ext uri="{FF2B5EF4-FFF2-40B4-BE49-F238E27FC236}">
                  <a16:creationId xmlns:a16="http://schemas.microsoft.com/office/drawing/2014/main" id="{2A264109-4F55-C94A-9B6D-F98A69697ACA}"/>
                </a:ext>
              </a:extLst>
            </p:cNvPr>
            <p:cNvSpPr>
              <a:spLocks/>
            </p:cNvSpPr>
            <p:nvPr/>
          </p:nvSpPr>
          <p:spPr bwMode="auto">
            <a:xfrm>
              <a:off x="4220664" y="3045798"/>
              <a:ext cx="14731" cy="28122"/>
            </a:xfrm>
            <a:custGeom>
              <a:avLst/>
              <a:gdLst>
                <a:gd name="T0" fmla="*/ 7407 w 20000"/>
                <a:gd name="T1" fmla="*/ 19615 h 20000"/>
                <a:gd name="T2" fmla="*/ 7407 w 20000"/>
                <a:gd name="T3" fmla="*/ 11923 h 20000"/>
                <a:gd name="T4" fmla="*/ 0 w 20000"/>
                <a:gd name="T5" fmla="*/ 9615 h 20000"/>
                <a:gd name="T6" fmla="*/ 7407 w 20000"/>
                <a:gd name="T7" fmla="*/ 9615 h 20000"/>
                <a:gd name="T8" fmla="*/ 0 w 20000"/>
                <a:gd name="T9" fmla="*/ 2308 h 20000"/>
                <a:gd name="T10" fmla="*/ 11852 w 20000"/>
                <a:gd name="T11" fmla="*/ 0 h 20000"/>
                <a:gd name="T12" fmla="*/ 11852 w 20000"/>
                <a:gd name="T13" fmla="*/ 5769 h 20000"/>
                <a:gd name="T14" fmla="*/ 19259 w 20000"/>
                <a:gd name="T15" fmla="*/ 11923 h 20000"/>
                <a:gd name="T16" fmla="*/ 7407 w 20000"/>
                <a:gd name="T17" fmla="*/ 19615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000" h="20000">
                  <a:moveTo>
                    <a:pt x="7407" y="19615"/>
                  </a:moveTo>
                  <a:lnTo>
                    <a:pt x="7407" y="11923"/>
                  </a:lnTo>
                  <a:lnTo>
                    <a:pt x="0" y="9615"/>
                  </a:lnTo>
                  <a:lnTo>
                    <a:pt x="7407" y="9615"/>
                  </a:lnTo>
                  <a:lnTo>
                    <a:pt x="0" y="2308"/>
                  </a:lnTo>
                  <a:lnTo>
                    <a:pt x="11852" y="0"/>
                  </a:lnTo>
                  <a:lnTo>
                    <a:pt x="11852" y="5769"/>
                  </a:lnTo>
                  <a:lnTo>
                    <a:pt x="19259" y="11923"/>
                  </a:lnTo>
                  <a:lnTo>
                    <a:pt x="7407" y="19615"/>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369" name="Freeform 280">
              <a:extLst>
                <a:ext uri="{FF2B5EF4-FFF2-40B4-BE49-F238E27FC236}">
                  <a16:creationId xmlns:a16="http://schemas.microsoft.com/office/drawing/2014/main" id="{0BBDF3FA-4D68-334A-8B33-6589AD16B20D}"/>
                </a:ext>
              </a:extLst>
            </p:cNvPr>
            <p:cNvSpPr>
              <a:spLocks/>
            </p:cNvSpPr>
            <p:nvPr/>
          </p:nvSpPr>
          <p:spPr bwMode="auto">
            <a:xfrm>
              <a:off x="4109513" y="2981521"/>
              <a:ext cx="14730" cy="14732"/>
            </a:xfrm>
            <a:custGeom>
              <a:avLst/>
              <a:gdLst>
                <a:gd name="T0" fmla="*/ 11852 w 20000"/>
                <a:gd name="T1" fmla="*/ 19259 h 20000"/>
                <a:gd name="T2" fmla="*/ 0 w 20000"/>
                <a:gd name="T3" fmla="*/ 7407 h 20000"/>
                <a:gd name="T4" fmla="*/ 4444 w 20000"/>
                <a:gd name="T5" fmla="*/ 0 h 20000"/>
                <a:gd name="T6" fmla="*/ 19259 w 20000"/>
                <a:gd name="T7" fmla="*/ 11852 h 20000"/>
                <a:gd name="T8" fmla="*/ 11852 w 20000"/>
                <a:gd name="T9" fmla="*/ 19259 h 20000"/>
              </a:gdLst>
              <a:ahLst/>
              <a:cxnLst>
                <a:cxn ang="0">
                  <a:pos x="T0" y="T1"/>
                </a:cxn>
                <a:cxn ang="0">
                  <a:pos x="T2" y="T3"/>
                </a:cxn>
                <a:cxn ang="0">
                  <a:pos x="T4" y="T5"/>
                </a:cxn>
                <a:cxn ang="0">
                  <a:pos x="T6" y="T7"/>
                </a:cxn>
                <a:cxn ang="0">
                  <a:pos x="T8" y="T9"/>
                </a:cxn>
              </a:cxnLst>
              <a:rect l="0" t="0" r="r" b="b"/>
              <a:pathLst>
                <a:path w="20000" h="20000">
                  <a:moveTo>
                    <a:pt x="11852" y="19259"/>
                  </a:moveTo>
                  <a:lnTo>
                    <a:pt x="0" y="7407"/>
                  </a:lnTo>
                  <a:lnTo>
                    <a:pt x="4444" y="0"/>
                  </a:lnTo>
                  <a:lnTo>
                    <a:pt x="19259" y="11852"/>
                  </a:lnTo>
                  <a:lnTo>
                    <a:pt x="11852" y="19259"/>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370" name="Freeform 279">
              <a:extLst>
                <a:ext uri="{FF2B5EF4-FFF2-40B4-BE49-F238E27FC236}">
                  <a16:creationId xmlns:a16="http://schemas.microsoft.com/office/drawing/2014/main" id="{9913E0BF-B2EB-4D47-B458-43581BEE63D2}"/>
                </a:ext>
              </a:extLst>
            </p:cNvPr>
            <p:cNvSpPr>
              <a:spLocks/>
            </p:cNvSpPr>
            <p:nvPr/>
          </p:nvSpPr>
          <p:spPr bwMode="auto">
            <a:xfrm>
              <a:off x="4185846" y="3098026"/>
              <a:ext cx="14731" cy="9374"/>
            </a:xfrm>
            <a:custGeom>
              <a:avLst/>
              <a:gdLst>
                <a:gd name="T0" fmla="*/ 19259 w 20000"/>
                <a:gd name="T1" fmla="*/ 18824 h 20000"/>
                <a:gd name="T2" fmla="*/ 0 w 20000"/>
                <a:gd name="T3" fmla="*/ 18824 h 20000"/>
                <a:gd name="T4" fmla="*/ 0 w 20000"/>
                <a:gd name="T5" fmla="*/ 0 h 20000"/>
                <a:gd name="T6" fmla="*/ 7407 w 20000"/>
                <a:gd name="T7" fmla="*/ 11765 h 20000"/>
                <a:gd name="T8" fmla="*/ 19259 w 20000"/>
                <a:gd name="T9" fmla="*/ 11765 h 20000"/>
                <a:gd name="T10" fmla="*/ 19259 w 20000"/>
                <a:gd name="T11" fmla="*/ 18824 h 20000"/>
              </a:gdLst>
              <a:ahLst/>
              <a:cxnLst>
                <a:cxn ang="0">
                  <a:pos x="T0" y="T1"/>
                </a:cxn>
                <a:cxn ang="0">
                  <a:pos x="T2" y="T3"/>
                </a:cxn>
                <a:cxn ang="0">
                  <a:pos x="T4" y="T5"/>
                </a:cxn>
                <a:cxn ang="0">
                  <a:pos x="T6" y="T7"/>
                </a:cxn>
                <a:cxn ang="0">
                  <a:pos x="T8" y="T9"/>
                </a:cxn>
                <a:cxn ang="0">
                  <a:pos x="T10" y="T11"/>
                </a:cxn>
              </a:cxnLst>
              <a:rect l="0" t="0" r="r" b="b"/>
              <a:pathLst>
                <a:path w="20000" h="20000">
                  <a:moveTo>
                    <a:pt x="19259" y="18824"/>
                  </a:moveTo>
                  <a:lnTo>
                    <a:pt x="0" y="18824"/>
                  </a:lnTo>
                  <a:lnTo>
                    <a:pt x="0" y="0"/>
                  </a:lnTo>
                  <a:lnTo>
                    <a:pt x="7407" y="11765"/>
                  </a:lnTo>
                  <a:lnTo>
                    <a:pt x="19259" y="11765"/>
                  </a:lnTo>
                  <a:lnTo>
                    <a:pt x="19259" y="18824"/>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371" name="Freeform 278">
              <a:extLst>
                <a:ext uri="{FF2B5EF4-FFF2-40B4-BE49-F238E27FC236}">
                  <a16:creationId xmlns:a16="http://schemas.microsoft.com/office/drawing/2014/main" id="{4FEA1F4A-3143-814B-B00D-DC34D960B2AA}"/>
                </a:ext>
              </a:extLst>
            </p:cNvPr>
            <p:cNvSpPr>
              <a:spLocks/>
            </p:cNvSpPr>
            <p:nvPr/>
          </p:nvSpPr>
          <p:spPr bwMode="auto">
            <a:xfrm>
              <a:off x="4101480" y="3162305"/>
              <a:ext cx="4017" cy="9374"/>
            </a:xfrm>
            <a:custGeom>
              <a:avLst/>
              <a:gdLst>
                <a:gd name="T0" fmla="*/ 17143 w 20000"/>
                <a:gd name="T1" fmla="*/ 18824 h 20000"/>
                <a:gd name="T2" fmla="*/ 0 w 20000"/>
                <a:gd name="T3" fmla="*/ 18824 h 20000"/>
                <a:gd name="T4" fmla="*/ 0 w 20000"/>
                <a:gd name="T5" fmla="*/ 0 h 20000"/>
                <a:gd name="T6" fmla="*/ 17143 w 20000"/>
                <a:gd name="T7" fmla="*/ 7059 h 20000"/>
                <a:gd name="T8" fmla="*/ 17143 w 20000"/>
                <a:gd name="T9" fmla="*/ 18824 h 20000"/>
              </a:gdLst>
              <a:ahLst/>
              <a:cxnLst>
                <a:cxn ang="0">
                  <a:pos x="T0" y="T1"/>
                </a:cxn>
                <a:cxn ang="0">
                  <a:pos x="T2" y="T3"/>
                </a:cxn>
                <a:cxn ang="0">
                  <a:pos x="T4" y="T5"/>
                </a:cxn>
                <a:cxn ang="0">
                  <a:pos x="T6" y="T7"/>
                </a:cxn>
                <a:cxn ang="0">
                  <a:pos x="T8" y="T9"/>
                </a:cxn>
              </a:cxnLst>
              <a:rect l="0" t="0" r="r" b="b"/>
              <a:pathLst>
                <a:path w="20000" h="20000">
                  <a:moveTo>
                    <a:pt x="17143" y="18824"/>
                  </a:moveTo>
                  <a:lnTo>
                    <a:pt x="0" y="18824"/>
                  </a:lnTo>
                  <a:lnTo>
                    <a:pt x="0" y="0"/>
                  </a:lnTo>
                  <a:lnTo>
                    <a:pt x="17143" y="7059"/>
                  </a:lnTo>
                  <a:lnTo>
                    <a:pt x="17143" y="18824"/>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372" name="Freeform 277">
              <a:extLst>
                <a:ext uri="{FF2B5EF4-FFF2-40B4-BE49-F238E27FC236}">
                  <a16:creationId xmlns:a16="http://schemas.microsoft.com/office/drawing/2014/main" id="{5ABDAE5C-AC8A-E746-8C9C-F91F748A9B00}"/>
                </a:ext>
              </a:extLst>
            </p:cNvPr>
            <p:cNvSpPr>
              <a:spLocks/>
            </p:cNvSpPr>
            <p:nvPr/>
          </p:nvSpPr>
          <p:spPr bwMode="auto">
            <a:xfrm>
              <a:off x="4096123" y="3152930"/>
              <a:ext cx="9374" cy="4018"/>
            </a:xfrm>
            <a:custGeom>
              <a:avLst/>
              <a:gdLst>
                <a:gd name="T0" fmla="*/ 18824 w 20000"/>
                <a:gd name="T1" fmla="*/ 17143 h 20000"/>
                <a:gd name="T2" fmla="*/ 0 w 20000"/>
                <a:gd name="T3" fmla="*/ 0 h 20000"/>
                <a:gd name="T4" fmla="*/ 18824 w 20000"/>
                <a:gd name="T5" fmla="*/ 0 h 20000"/>
                <a:gd name="T6" fmla="*/ 18824 w 20000"/>
                <a:gd name="T7" fmla="*/ 17143 h 20000"/>
              </a:gdLst>
              <a:ahLst/>
              <a:cxnLst>
                <a:cxn ang="0">
                  <a:pos x="T0" y="T1"/>
                </a:cxn>
                <a:cxn ang="0">
                  <a:pos x="T2" y="T3"/>
                </a:cxn>
                <a:cxn ang="0">
                  <a:pos x="T4" y="T5"/>
                </a:cxn>
                <a:cxn ang="0">
                  <a:pos x="T6" y="T7"/>
                </a:cxn>
              </a:cxnLst>
              <a:rect l="0" t="0" r="r" b="b"/>
              <a:pathLst>
                <a:path w="20000" h="20000">
                  <a:moveTo>
                    <a:pt x="18824" y="17143"/>
                  </a:moveTo>
                  <a:lnTo>
                    <a:pt x="0" y="0"/>
                  </a:lnTo>
                  <a:lnTo>
                    <a:pt x="18824" y="0"/>
                  </a:lnTo>
                  <a:lnTo>
                    <a:pt x="18824" y="17143"/>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373" name="Freeform 276">
              <a:extLst>
                <a:ext uri="{FF2B5EF4-FFF2-40B4-BE49-F238E27FC236}">
                  <a16:creationId xmlns:a16="http://schemas.microsoft.com/office/drawing/2014/main" id="{EF6E52F6-A6A5-EA43-95E9-2E985767F31E}"/>
                </a:ext>
              </a:extLst>
            </p:cNvPr>
            <p:cNvSpPr>
              <a:spLocks/>
            </p:cNvSpPr>
            <p:nvPr/>
          </p:nvSpPr>
          <p:spPr bwMode="auto">
            <a:xfrm>
              <a:off x="4030504" y="3234620"/>
              <a:ext cx="97758" cy="125880"/>
            </a:xfrm>
            <a:custGeom>
              <a:avLst/>
              <a:gdLst>
                <a:gd name="T0" fmla="*/ 12527 w 20000"/>
                <a:gd name="T1" fmla="*/ 2564 h 20000"/>
                <a:gd name="T2" fmla="*/ 11868 w 20000"/>
                <a:gd name="T3" fmla="*/ 3932 h 20000"/>
                <a:gd name="T4" fmla="*/ 14725 w 20000"/>
                <a:gd name="T5" fmla="*/ 6154 h 20000"/>
                <a:gd name="T6" fmla="*/ 15385 w 20000"/>
                <a:gd name="T7" fmla="*/ 4872 h 20000"/>
                <a:gd name="T8" fmla="*/ 18132 w 20000"/>
                <a:gd name="T9" fmla="*/ 6154 h 20000"/>
                <a:gd name="T10" fmla="*/ 19890 w 20000"/>
                <a:gd name="T11" fmla="*/ 7009 h 20000"/>
                <a:gd name="T12" fmla="*/ 18132 w 20000"/>
                <a:gd name="T13" fmla="*/ 7009 h 20000"/>
                <a:gd name="T14" fmla="*/ 19231 w 20000"/>
                <a:gd name="T15" fmla="*/ 10598 h 20000"/>
                <a:gd name="T16" fmla="*/ 19231 w 20000"/>
                <a:gd name="T17" fmla="*/ 13248 h 20000"/>
                <a:gd name="T18" fmla="*/ 18132 w 20000"/>
                <a:gd name="T19" fmla="*/ 14957 h 20000"/>
                <a:gd name="T20" fmla="*/ 15385 w 20000"/>
                <a:gd name="T21" fmla="*/ 17265 h 20000"/>
                <a:gd name="T22" fmla="*/ 9560 w 20000"/>
                <a:gd name="T23" fmla="*/ 18974 h 20000"/>
                <a:gd name="T24" fmla="*/ 8022 w 20000"/>
                <a:gd name="T25" fmla="*/ 18974 h 20000"/>
                <a:gd name="T26" fmla="*/ 3297 w 20000"/>
                <a:gd name="T27" fmla="*/ 19915 h 20000"/>
                <a:gd name="T28" fmla="*/ 3297 w 20000"/>
                <a:gd name="T29" fmla="*/ 18547 h 20000"/>
                <a:gd name="T30" fmla="*/ 440 w 20000"/>
                <a:gd name="T31" fmla="*/ 17607 h 20000"/>
                <a:gd name="T32" fmla="*/ 0 w 20000"/>
                <a:gd name="T33" fmla="*/ 17265 h 20000"/>
                <a:gd name="T34" fmla="*/ 2857 w 20000"/>
                <a:gd name="T35" fmla="*/ 16325 h 20000"/>
                <a:gd name="T36" fmla="*/ 3297 w 20000"/>
                <a:gd name="T37" fmla="*/ 14957 h 20000"/>
                <a:gd name="T38" fmla="*/ 7363 w 20000"/>
                <a:gd name="T39" fmla="*/ 14103 h 20000"/>
                <a:gd name="T40" fmla="*/ 5055 w 20000"/>
                <a:gd name="T41" fmla="*/ 14103 h 20000"/>
                <a:gd name="T42" fmla="*/ 4505 w 20000"/>
                <a:gd name="T43" fmla="*/ 13248 h 20000"/>
                <a:gd name="T44" fmla="*/ 6264 w 20000"/>
                <a:gd name="T45" fmla="*/ 11453 h 20000"/>
                <a:gd name="T46" fmla="*/ 1648 w 20000"/>
                <a:gd name="T47" fmla="*/ 9231 h 20000"/>
                <a:gd name="T48" fmla="*/ 4505 w 20000"/>
                <a:gd name="T49" fmla="*/ 8376 h 20000"/>
                <a:gd name="T50" fmla="*/ 2857 w 20000"/>
                <a:gd name="T51" fmla="*/ 6154 h 20000"/>
                <a:gd name="T52" fmla="*/ 2857 w 20000"/>
                <a:gd name="T53" fmla="*/ 5726 h 20000"/>
                <a:gd name="T54" fmla="*/ 6264 w 20000"/>
                <a:gd name="T55" fmla="*/ 6154 h 20000"/>
                <a:gd name="T56" fmla="*/ 9121 w 20000"/>
                <a:gd name="T57" fmla="*/ 5726 h 20000"/>
                <a:gd name="T58" fmla="*/ 10769 w 20000"/>
                <a:gd name="T59" fmla="*/ 3932 h 20000"/>
                <a:gd name="T60" fmla="*/ 8022 w 20000"/>
                <a:gd name="T61" fmla="*/ 3504 h 20000"/>
                <a:gd name="T62" fmla="*/ 9560 w 20000"/>
                <a:gd name="T63" fmla="*/ 2222 h 20000"/>
                <a:gd name="T64" fmla="*/ 14725 w 20000"/>
                <a:gd name="T65" fmla="*/ 0 h 20000"/>
                <a:gd name="T66" fmla="*/ 14725 w 20000"/>
                <a:gd name="T67" fmla="*/ 2222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000" h="20000">
                  <a:moveTo>
                    <a:pt x="14725" y="2222"/>
                  </a:moveTo>
                  <a:lnTo>
                    <a:pt x="12527" y="2564"/>
                  </a:lnTo>
                  <a:lnTo>
                    <a:pt x="12527" y="3504"/>
                  </a:lnTo>
                  <a:lnTo>
                    <a:pt x="11868" y="3932"/>
                  </a:lnTo>
                  <a:lnTo>
                    <a:pt x="12527" y="5726"/>
                  </a:lnTo>
                  <a:lnTo>
                    <a:pt x="14725" y="6154"/>
                  </a:lnTo>
                  <a:lnTo>
                    <a:pt x="15385" y="5726"/>
                  </a:lnTo>
                  <a:lnTo>
                    <a:pt x="15385" y="4872"/>
                  </a:lnTo>
                  <a:lnTo>
                    <a:pt x="15385" y="3932"/>
                  </a:lnTo>
                  <a:lnTo>
                    <a:pt x="18132" y="6154"/>
                  </a:lnTo>
                  <a:lnTo>
                    <a:pt x="19231" y="6154"/>
                  </a:lnTo>
                  <a:lnTo>
                    <a:pt x="19890" y="7009"/>
                  </a:lnTo>
                  <a:lnTo>
                    <a:pt x="19231" y="7863"/>
                  </a:lnTo>
                  <a:lnTo>
                    <a:pt x="18132" y="7009"/>
                  </a:lnTo>
                  <a:lnTo>
                    <a:pt x="19231" y="9231"/>
                  </a:lnTo>
                  <a:lnTo>
                    <a:pt x="19231" y="10598"/>
                  </a:lnTo>
                  <a:lnTo>
                    <a:pt x="19231" y="11453"/>
                  </a:lnTo>
                  <a:lnTo>
                    <a:pt x="19231" y="13248"/>
                  </a:lnTo>
                  <a:lnTo>
                    <a:pt x="18132" y="14103"/>
                  </a:lnTo>
                  <a:lnTo>
                    <a:pt x="18132" y="14957"/>
                  </a:lnTo>
                  <a:lnTo>
                    <a:pt x="18132" y="17265"/>
                  </a:lnTo>
                  <a:lnTo>
                    <a:pt x="15385" y="17265"/>
                  </a:lnTo>
                  <a:lnTo>
                    <a:pt x="11868" y="17607"/>
                  </a:lnTo>
                  <a:lnTo>
                    <a:pt x="9560" y="18974"/>
                  </a:lnTo>
                  <a:lnTo>
                    <a:pt x="9560" y="18547"/>
                  </a:lnTo>
                  <a:lnTo>
                    <a:pt x="8022" y="18974"/>
                  </a:lnTo>
                  <a:lnTo>
                    <a:pt x="5055" y="19915"/>
                  </a:lnTo>
                  <a:lnTo>
                    <a:pt x="3297" y="19915"/>
                  </a:lnTo>
                  <a:lnTo>
                    <a:pt x="1648" y="19915"/>
                  </a:lnTo>
                  <a:lnTo>
                    <a:pt x="3297" y="18547"/>
                  </a:lnTo>
                  <a:lnTo>
                    <a:pt x="440" y="18547"/>
                  </a:lnTo>
                  <a:lnTo>
                    <a:pt x="440" y="17607"/>
                  </a:lnTo>
                  <a:lnTo>
                    <a:pt x="2857" y="17265"/>
                  </a:lnTo>
                  <a:lnTo>
                    <a:pt x="0" y="17265"/>
                  </a:lnTo>
                  <a:lnTo>
                    <a:pt x="440" y="16325"/>
                  </a:lnTo>
                  <a:lnTo>
                    <a:pt x="2857" y="16325"/>
                  </a:lnTo>
                  <a:lnTo>
                    <a:pt x="2857" y="15470"/>
                  </a:lnTo>
                  <a:lnTo>
                    <a:pt x="3297" y="14957"/>
                  </a:lnTo>
                  <a:lnTo>
                    <a:pt x="6264" y="14103"/>
                  </a:lnTo>
                  <a:lnTo>
                    <a:pt x="7363" y="14103"/>
                  </a:lnTo>
                  <a:lnTo>
                    <a:pt x="6264" y="13248"/>
                  </a:lnTo>
                  <a:lnTo>
                    <a:pt x="5055" y="14103"/>
                  </a:lnTo>
                  <a:lnTo>
                    <a:pt x="3297" y="14103"/>
                  </a:lnTo>
                  <a:lnTo>
                    <a:pt x="4505" y="13248"/>
                  </a:lnTo>
                  <a:lnTo>
                    <a:pt x="5055" y="11880"/>
                  </a:lnTo>
                  <a:lnTo>
                    <a:pt x="6264" y="11453"/>
                  </a:lnTo>
                  <a:lnTo>
                    <a:pt x="3297" y="10598"/>
                  </a:lnTo>
                  <a:lnTo>
                    <a:pt x="1648" y="9231"/>
                  </a:lnTo>
                  <a:lnTo>
                    <a:pt x="3297" y="8376"/>
                  </a:lnTo>
                  <a:lnTo>
                    <a:pt x="4505" y="8376"/>
                  </a:lnTo>
                  <a:lnTo>
                    <a:pt x="3297" y="7863"/>
                  </a:lnTo>
                  <a:lnTo>
                    <a:pt x="2857" y="6154"/>
                  </a:lnTo>
                  <a:lnTo>
                    <a:pt x="1648" y="7009"/>
                  </a:lnTo>
                  <a:lnTo>
                    <a:pt x="2857" y="5726"/>
                  </a:lnTo>
                  <a:lnTo>
                    <a:pt x="4505" y="5726"/>
                  </a:lnTo>
                  <a:lnTo>
                    <a:pt x="6264" y="6154"/>
                  </a:lnTo>
                  <a:lnTo>
                    <a:pt x="8022" y="5726"/>
                  </a:lnTo>
                  <a:lnTo>
                    <a:pt x="9121" y="5726"/>
                  </a:lnTo>
                  <a:lnTo>
                    <a:pt x="9560" y="4872"/>
                  </a:lnTo>
                  <a:lnTo>
                    <a:pt x="10769" y="3932"/>
                  </a:lnTo>
                  <a:lnTo>
                    <a:pt x="10769" y="3504"/>
                  </a:lnTo>
                  <a:lnTo>
                    <a:pt x="8022" y="3504"/>
                  </a:lnTo>
                  <a:lnTo>
                    <a:pt x="9121" y="2564"/>
                  </a:lnTo>
                  <a:lnTo>
                    <a:pt x="9560" y="2222"/>
                  </a:lnTo>
                  <a:lnTo>
                    <a:pt x="12527" y="342"/>
                  </a:lnTo>
                  <a:lnTo>
                    <a:pt x="14725" y="0"/>
                  </a:lnTo>
                  <a:lnTo>
                    <a:pt x="16484" y="342"/>
                  </a:lnTo>
                  <a:lnTo>
                    <a:pt x="14725" y="2222"/>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374" name="Freeform 275">
              <a:extLst>
                <a:ext uri="{FF2B5EF4-FFF2-40B4-BE49-F238E27FC236}">
                  <a16:creationId xmlns:a16="http://schemas.microsoft.com/office/drawing/2014/main" id="{B1E07630-9455-AA4A-B099-0E4C60E4528D}"/>
                </a:ext>
              </a:extLst>
            </p:cNvPr>
            <p:cNvSpPr>
              <a:spLocks/>
            </p:cNvSpPr>
            <p:nvPr/>
          </p:nvSpPr>
          <p:spPr bwMode="auto">
            <a:xfrm>
              <a:off x="3785437" y="2804753"/>
              <a:ext cx="211587" cy="128559"/>
            </a:xfrm>
            <a:custGeom>
              <a:avLst/>
              <a:gdLst>
                <a:gd name="T0" fmla="*/ 7342 w 20000"/>
                <a:gd name="T1" fmla="*/ 18583 h 20000"/>
                <a:gd name="T2" fmla="*/ 2582 w 20000"/>
                <a:gd name="T3" fmla="*/ 17333 h 20000"/>
                <a:gd name="T4" fmla="*/ 3089 w 20000"/>
                <a:gd name="T5" fmla="*/ 16000 h 20000"/>
                <a:gd name="T6" fmla="*/ 3392 w 20000"/>
                <a:gd name="T7" fmla="*/ 12917 h 20000"/>
                <a:gd name="T8" fmla="*/ 1013 w 20000"/>
                <a:gd name="T9" fmla="*/ 10750 h 20000"/>
                <a:gd name="T10" fmla="*/ 2582 w 20000"/>
                <a:gd name="T11" fmla="*/ 9500 h 20000"/>
                <a:gd name="T12" fmla="*/ 5266 w 20000"/>
                <a:gd name="T13" fmla="*/ 9083 h 20000"/>
                <a:gd name="T14" fmla="*/ 3899 w 20000"/>
                <a:gd name="T15" fmla="*/ 8167 h 20000"/>
                <a:gd name="T16" fmla="*/ 3089 w 20000"/>
                <a:gd name="T17" fmla="*/ 5583 h 20000"/>
                <a:gd name="T18" fmla="*/ 0 w 20000"/>
                <a:gd name="T19" fmla="*/ 6083 h 20000"/>
                <a:gd name="T20" fmla="*/ 1823 w 20000"/>
                <a:gd name="T21" fmla="*/ 5583 h 20000"/>
                <a:gd name="T22" fmla="*/ 1316 w 20000"/>
                <a:gd name="T23" fmla="*/ 3917 h 20000"/>
                <a:gd name="T24" fmla="*/ 2076 w 20000"/>
                <a:gd name="T25" fmla="*/ 1750 h 20000"/>
                <a:gd name="T26" fmla="*/ 3899 w 20000"/>
                <a:gd name="T27" fmla="*/ 3417 h 20000"/>
                <a:gd name="T28" fmla="*/ 4456 w 20000"/>
                <a:gd name="T29" fmla="*/ 0 h 20000"/>
                <a:gd name="T30" fmla="*/ 5468 w 20000"/>
                <a:gd name="T31" fmla="*/ 5583 h 20000"/>
                <a:gd name="T32" fmla="*/ 6785 w 20000"/>
                <a:gd name="T33" fmla="*/ 5583 h 20000"/>
                <a:gd name="T34" fmla="*/ 7848 w 20000"/>
                <a:gd name="T35" fmla="*/ 6083 h 20000"/>
                <a:gd name="T36" fmla="*/ 8152 w 20000"/>
                <a:gd name="T37" fmla="*/ 2583 h 20000"/>
                <a:gd name="T38" fmla="*/ 9418 w 20000"/>
                <a:gd name="T39" fmla="*/ 4750 h 20000"/>
                <a:gd name="T40" fmla="*/ 10228 w 20000"/>
                <a:gd name="T41" fmla="*/ 2583 h 20000"/>
                <a:gd name="T42" fmla="*/ 12051 w 20000"/>
                <a:gd name="T43" fmla="*/ 4750 h 20000"/>
                <a:gd name="T44" fmla="*/ 12810 w 20000"/>
                <a:gd name="T45" fmla="*/ 3917 h 20000"/>
                <a:gd name="T46" fmla="*/ 14430 w 20000"/>
                <a:gd name="T47" fmla="*/ 3417 h 20000"/>
                <a:gd name="T48" fmla="*/ 14937 w 20000"/>
                <a:gd name="T49" fmla="*/ 1333 h 20000"/>
                <a:gd name="T50" fmla="*/ 16253 w 20000"/>
                <a:gd name="T51" fmla="*/ 2583 h 20000"/>
                <a:gd name="T52" fmla="*/ 17570 w 20000"/>
                <a:gd name="T53" fmla="*/ 3417 h 20000"/>
                <a:gd name="T54" fmla="*/ 17873 w 20000"/>
                <a:gd name="T55" fmla="*/ 5583 h 20000"/>
                <a:gd name="T56" fmla="*/ 19949 w 20000"/>
                <a:gd name="T57" fmla="*/ 8167 h 20000"/>
                <a:gd name="T58" fmla="*/ 19646 w 20000"/>
                <a:gd name="T59" fmla="*/ 10333 h 20000"/>
                <a:gd name="T60" fmla="*/ 18380 w 20000"/>
                <a:gd name="T61" fmla="*/ 12917 h 20000"/>
                <a:gd name="T62" fmla="*/ 16253 w 20000"/>
                <a:gd name="T63" fmla="*/ 15167 h 20000"/>
                <a:gd name="T64" fmla="*/ 13367 w 20000"/>
                <a:gd name="T65" fmla="*/ 18167 h 20000"/>
                <a:gd name="T66" fmla="*/ 9924 w 20000"/>
                <a:gd name="T67" fmla="*/ 19917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000" h="20000">
                  <a:moveTo>
                    <a:pt x="9924" y="19917"/>
                  </a:moveTo>
                  <a:lnTo>
                    <a:pt x="7342" y="18583"/>
                  </a:lnTo>
                  <a:lnTo>
                    <a:pt x="6025" y="17333"/>
                  </a:lnTo>
                  <a:lnTo>
                    <a:pt x="2582" y="17333"/>
                  </a:lnTo>
                  <a:lnTo>
                    <a:pt x="2582" y="16000"/>
                  </a:lnTo>
                  <a:lnTo>
                    <a:pt x="3089" y="16000"/>
                  </a:lnTo>
                  <a:lnTo>
                    <a:pt x="4456" y="14667"/>
                  </a:lnTo>
                  <a:lnTo>
                    <a:pt x="3392" y="12917"/>
                  </a:lnTo>
                  <a:lnTo>
                    <a:pt x="3392" y="10750"/>
                  </a:lnTo>
                  <a:lnTo>
                    <a:pt x="1013" y="10750"/>
                  </a:lnTo>
                  <a:lnTo>
                    <a:pt x="506" y="10333"/>
                  </a:lnTo>
                  <a:lnTo>
                    <a:pt x="2582" y="9500"/>
                  </a:lnTo>
                  <a:lnTo>
                    <a:pt x="4709" y="9500"/>
                  </a:lnTo>
                  <a:lnTo>
                    <a:pt x="5266" y="9083"/>
                  </a:lnTo>
                  <a:lnTo>
                    <a:pt x="4709" y="9083"/>
                  </a:lnTo>
                  <a:lnTo>
                    <a:pt x="3899" y="8167"/>
                  </a:lnTo>
                  <a:lnTo>
                    <a:pt x="4709" y="6917"/>
                  </a:lnTo>
                  <a:lnTo>
                    <a:pt x="3089" y="5583"/>
                  </a:lnTo>
                  <a:lnTo>
                    <a:pt x="1316" y="6917"/>
                  </a:lnTo>
                  <a:lnTo>
                    <a:pt x="0" y="6083"/>
                  </a:lnTo>
                  <a:lnTo>
                    <a:pt x="1013" y="4750"/>
                  </a:lnTo>
                  <a:lnTo>
                    <a:pt x="1823" y="5583"/>
                  </a:lnTo>
                  <a:lnTo>
                    <a:pt x="2076" y="4750"/>
                  </a:lnTo>
                  <a:lnTo>
                    <a:pt x="1316" y="3917"/>
                  </a:lnTo>
                  <a:lnTo>
                    <a:pt x="1823" y="3417"/>
                  </a:lnTo>
                  <a:lnTo>
                    <a:pt x="2076" y="1750"/>
                  </a:lnTo>
                  <a:lnTo>
                    <a:pt x="3089" y="3417"/>
                  </a:lnTo>
                  <a:lnTo>
                    <a:pt x="3899" y="3417"/>
                  </a:lnTo>
                  <a:lnTo>
                    <a:pt x="3089" y="1333"/>
                  </a:lnTo>
                  <a:lnTo>
                    <a:pt x="4456" y="0"/>
                  </a:lnTo>
                  <a:lnTo>
                    <a:pt x="6025" y="2583"/>
                  </a:lnTo>
                  <a:lnTo>
                    <a:pt x="5468" y="5583"/>
                  </a:lnTo>
                  <a:lnTo>
                    <a:pt x="6025" y="7333"/>
                  </a:lnTo>
                  <a:lnTo>
                    <a:pt x="6785" y="5583"/>
                  </a:lnTo>
                  <a:lnTo>
                    <a:pt x="7342" y="6083"/>
                  </a:lnTo>
                  <a:lnTo>
                    <a:pt x="7848" y="6083"/>
                  </a:lnTo>
                  <a:lnTo>
                    <a:pt x="7848" y="3417"/>
                  </a:lnTo>
                  <a:lnTo>
                    <a:pt x="8152" y="2583"/>
                  </a:lnTo>
                  <a:lnTo>
                    <a:pt x="8911" y="5583"/>
                  </a:lnTo>
                  <a:lnTo>
                    <a:pt x="9418" y="4750"/>
                  </a:lnTo>
                  <a:lnTo>
                    <a:pt x="9418" y="3417"/>
                  </a:lnTo>
                  <a:lnTo>
                    <a:pt x="10228" y="2583"/>
                  </a:lnTo>
                  <a:lnTo>
                    <a:pt x="11038" y="3917"/>
                  </a:lnTo>
                  <a:lnTo>
                    <a:pt x="12051" y="4750"/>
                  </a:lnTo>
                  <a:lnTo>
                    <a:pt x="11544" y="2583"/>
                  </a:lnTo>
                  <a:lnTo>
                    <a:pt x="12810" y="3917"/>
                  </a:lnTo>
                  <a:lnTo>
                    <a:pt x="13620" y="2583"/>
                  </a:lnTo>
                  <a:lnTo>
                    <a:pt x="14430" y="3417"/>
                  </a:lnTo>
                  <a:lnTo>
                    <a:pt x="14937" y="2583"/>
                  </a:lnTo>
                  <a:lnTo>
                    <a:pt x="14937" y="1333"/>
                  </a:lnTo>
                  <a:lnTo>
                    <a:pt x="15696" y="500"/>
                  </a:lnTo>
                  <a:lnTo>
                    <a:pt x="16253" y="2583"/>
                  </a:lnTo>
                  <a:lnTo>
                    <a:pt x="18380" y="1750"/>
                  </a:lnTo>
                  <a:lnTo>
                    <a:pt x="17570" y="3417"/>
                  </a:lnTo>
                  <a:lnTo>
                    <a:pt x="18380" y="3417"/>
                  </a:lnTo>
                  <a:lnTo>
                    <a:pt x="17873" y="5583"/>
                  </a:lnTo>
                  <a:lnTo>
                    <a:pt x="18380" y="5583"/>
                  </a:lnTo>
                  <a:lnTo>
                    <a:pt x="19949" y="8167"/>
                  </a:lnTo>
                  <a:lnTo>
                    <a:pt x="19949" y="9500"/>
                  </a:lnTo>
                  <a:lnTo>
                    <a:pt x="19646" y="10333"/>
                  </a:lnTo>
                  <a:lnTo>
                    <a:pt x="19139" y="12583"/>
                  </a:lnTo>
                  <a:lnTo>
                    <a:pt x="18380" y="12917"/>
                  </a:lnTo>
                  <a:lnTo>
                    <a:pt x="17873" y="14667"/>
                  </a:lnTo>
                  <a:lnTo>
                    <a:pt x="16253" y="15167"/>
                  </a:lnTo>
                  <a:lnTo>
                    <a:pt x="14430" y="16333"/>
                  </a:lnTo>
                  <a:lnTo>
                    <a:pt x="13367" y="18167"/>
                  </a:lnTo>
                  <a:lnTo>
                    <a:pt x="11544" y="19417"/>
                  </a:lnTo>
                  <a:lnTo>
                    <a:pt x="9924" y="19917"/>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375" name="Freeform 274">
              <a:extLst>
                <a:ext uri="{FF2B5EF4-FFF2-40B4-BE49-F238E27FC236}">
                  <a16:creationId xmlns:a16="http://schemas.microsoft.com/office/drawing/2014/main" id="{44E8826C-61F2-7640-9E0B-EBB5E69867F4}"/>
                </a:ext>
              </a:extLst>
            </p:cNvPr>
            <p:cNvSpPr>
              <a:spLocks/>
            </p:cNvSpPr>
            <p:nvPr/>
          </p:nvSpPr>
          <p:spPr bwMode="auto">
            <a:xfrm>
              <a:off x="4404129" y="3497092"/>
              <a:ext cx="266492" cy="269168"/>
            </a:xfrm>
            <a:custGeom>
              <a:avLst/>
              <a:gdLst>
                <a:gd name="T0" fmla="*/ 7470 w 20000"/>
                <a:gd name="T1" fmla="*/ 636 h 20000"/>
                <a:gd name="T2" fmla="*/ 8514 w 20000"/>
                <a:gd name="T3" fmla="*/ 0 h 20000"/>
                <a:gd name="T4" fmla="*/ 10161 w 20000"/>
                <a:gd name="T5" fmla="*/ 636 h 20000"/>
                <a:gd name="T6" fmla="*/ 11406 w 20000"/>
                <a:gd name="T7" fmla="*/ 1431 h 20000"/>
                <a:gd name="T8" fmla="*/ 12249 w 20000"/>
                <a:gd name="T9" fmla="*/ 2664 h 20000"/>
                <a:gd name="T10" fmla="*/ 12249 w 20000"/>
                <a:gd name="T11" fmla="*/ 3698 h 20000"/>
                <a:gd name="T12" fmla="*/ 11245 w 20000"/>
                <a:gd name="T13" fmla="*/ 3062 h 20000"/>
                <a:gd name="T14" fmla="*/ 10602 w 20000"/>
                <a:gd name="T15" fmla="*/ 3300 h 20000"/>
                <a:gd name="T16" fmla="*/ 9116 w 20000"/>
                <a:gd name="T17" fmla="*/ 3897 h 20000"/>
                <a:gd name="T18" fmla="*/ 9116 w 20000"/>
                <a:gd name="T19" fmla="*/ 4930 h 20000"/>
                <a:gd name="T20" fmla="*/ 11406 w 20000"/>
                <a:gd name="T21" fmla="*/ 8032 h 20000"/>
                <a:gd name="T22" fmla="*/ 14940 w 20000"/>
                <a:gd name="T23" fmla="*/ 11292 h 20000"/>
                <a:gd name="T24" fmla="*/ 15783 w 20000"/>
                <a:gd name="T25" fmla="*/ 11690 h 20000"/>
                <a:gd name="T26" fmla="*/ 15582 w 20000"/>
                <a:gd name="T27" fmla="*/ 12326 h 20000"/>
                <a:gd name="T28" fmla="*/ 18474 w 20000"/>
                <a:gd name="T29" fmla="*/ 13559 h 20000"/>
                <a:gd name="T30" fmla="*/ 19960 w 20000"/>
                <a:gd name="T31" fmla="*/ 15626 h 20000"/>
                <a:gd name="T32" fmla="*/ 18876 w 20000"/>
                <a:gd name="T33" fmla="*/ 15229 h 20000"/>
                <a:gd name="T34" fmla="*/ 17430 w 20000"/>
                <a:gd name="T35" fmla="*/ 14394 h 20000"/>
                <a:gd name="T36" fmla="*/ 16586 w 20000"/>
                <a:gd name="T37" fmla="*/ 16064 h 20000"/>
                <a:gd name="T38" fmla="*/ 17430 w 20000"/>
                <a:gd name="T39" fmla="*/ 16223 h 20000"/>
                <a:gd name="T40" fmla="*/ 16827 w 20000"/>
                <a:gd name="T41" fmla="*/ 17853 h 20000"/>
                <a:gd name="T42" fmla="*/ 16185 w 20000"/>
                <a:gd name="T43" fmla="*/ 19563 h 20000"/>
                <a:gd name="T44" fmla="*/ 15582 w 20000"/>
                <a:gd name="T45" fmla="*/ 19324 h 20000"/>
                <a:gd name="T46" fmla="*/ 15783 w 20000"/>
                <a:gd name="T47" fmla="*/ 18330 h 20000"/>
                <a:gd name="T48" fmla="*/ 15181 w 20000"/>
                <a:gd name="T49" fmla="*/ 15229 h 20000"/>
                <a:gd name="T50" fmla="*/ 14137 w 20000"/>
                <a:gd name="T51" fmla="*/ 14990 h 20000"/>
                <a:gd name="T52" fmla="*/ 13896 w 20000"/>
                <a:gd name="T53" fmla="*/ 13956 h 20000"/>
                <a:gd name="T54" fmla="*/ 12892 w 20000"/>
                <a:gd name="T55" fmla="*/ 13559 h 20000"/>
                <a:gd name="T56" fmla="*/ 12249 w 20000"/>
                <a:gd name="T57" fmla="*/ 13360 h 20000"/>
                <a:gd name="T58" fmla="*/ 10763 w 20000"/>
                <a:gd name="T59" fmla="*/ 12565 h 20000"/>
                <a:gd name="T60" fmla="*/ 8715 w 20000"/>
                <a:gd name="T61" fmla="*/ 10895 h 20000"/>
                <a:gd name="T62" fmla="*/ 7470 w 20000"/>
                <a:gd name="T63" fmla="*/ 9662 h 20000"/>
                <a:gd name="T64" fmla="*/ 6225 w 20000"/>
                <a:gd name="T65" fmla="*/ 9264 h 20000"/>
                <a:gd name="T66" fmla="*/ 6225 w 20000"/>
                <a:gd name="T67" fmla="*/ 8191 h 20000"/>
                <a:gd name="T68" fmla="*/ 5382 w 20000"/>
                <a:gd name="T69" fmla="*/ 6561 h 20000"/>
                <a:gd name="T70" fmla="*/ 3534 w 20000"/>
                <a:gd name="T71" fmla="*/ 6402 h 20000"/>
                <a:gd name="T72" fmla="*/ 2048 w 20000"/>
                <a:gd name="T73" fmla="*/ 7396 h 20000"/>
                <a:gd name="T74" fmla="*/ 1888 w 20000"/>
                <a:gd name="T75" fmla="*/ 6958 h 20000"/>
                <a:gd name="T76" fmla="*/ 1446 w 20000"/>
                <a:gd name="T77" fmla="*/ 6561 h 20000"/>
                <a:gd name="T78" fmla="*/ 402 w 20000"/>
                <a:gd name="T79" fmla="*/ 4692 h 20000"/>
                <a:gd name="T80" fmla="*/ 803 w 20000"/>
                <a:gd name="T81" fmla="*/ 4294 h 20000"/>
                <a:gd name="T82" fmla="*/ 803 w 20000"/>
                <a:gd name="T83" fmla="*/ 2664 h 20000"/>
                <a:gd name="T84" fmla="*/ 2048 w 20000"/>
                <a:gd name="T85" fmla="*/ 2664 h 20000"/>
                <a:gd name="T86" fmla="*/ 4177 w 20000"/>
                <a:gd name="T87" fmla="*/ 2266 h 20000"/>
                <a:gd name="T88" fmla="*/ 4337 w 20000"/>
                <a:gd name="T89" fmla="*/ 1431 h 20000"/>
                <a:gd name="T90" fmla="*/ 5181 w 20000"/>
                <a:gd name="T91" fmla="*/ 1630 h 20000"/>
                <a:gd name="T92" fmla="*/ 5823 w 20000"/>
                <a:gd name="T93" fmla="*/ 2028 h 20000"/>
                <a:gd name="T94" fmla="*/ 6225 w 20000"/>
                <a:gd name="T95" fmla="*/ 1431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0000" h="20000">
                  <a:moveTo>
                    <a:pt x="6426" y="636"/>
                  </a:moveTo>
                  <a:lnTo>
                    <a:pt x="7470" y="636"/>
                  </a:lnTo>
                  <a:lnTo>
                    <a:pt x="7470" y="0"/>
                  </a:lnTo>
                  <a:lnTo>
                    <a:pt x="8514" y="0"/>
                  </a:lnTo>
                  <a:lnTo>
                    <a:pt x="9116" y="0"/>
                  </a:lnTo>
                  <a:lnTo>
                    <a:pt x="10161" y="636"/>
                  </a:lnTo>
                  <a:lnTo>
                    <a:pt x="11245" y="1431"/>
                  </a:lnTo>
                  <a:lnTo>
                    <a:pt x="11406" y="1431"/>
                  </a:lnTo>
                  <a:lnTo>
                    <a:pt x="11245" y="1630"/>
                  </a:lnTo>
                  <a:lnTo>
                    <a:pt x="12249" y="2664"/>
                  </a:lnTo>
                  <a:lnTo>
                    <a:pt x="12450" y="3300"/>
                  </a:lnTo>
                  <a:lnTo>
                    <a:pt x="12249" y="3698"/>
                  </a:lnTo>
                  <a:lnTo>
                    <a:pt x="11406" y="3300"/>
                  </a:lnTo>
                  <a:lnTo>
                    <a:pt x="11245" y="3062"/>
                  </a:lnTo>
                  <a:lnTo>
                    <a:pt x="10602" y="3062"/>
                  </a:lnTo>
                  <a:lnTo>
                    <a:pt x="10602" y="3300"/>
                  </a:lnTo>
                  <a:lnTo>
                    <a:pt x="9759" y="3698"/>
                  </a:lnTo>
                  <a:lnTo>
                    <a:pt x="9116" y="3897"/>
                  </a:lnTo>
                  <a:lnTo>
                    <a:pt x="9518" y="4692"/>
                  </a:lnTo>
                  <a:lnTo>
                    <a:pt x="9116" y="4930"/>
                  </a:lnTo>
                  <a:lnTo>
                    <a:pt x="9116" y="5765"/>
                  </a:lnTo>
                  <a:lnTo>
                    <a:pt x="11406" y="8032"/>
                  </a:lnTo>
                  <a:lnTo>
                    <a:pt x="12892" y="10298"/>
                  </a:lnTo>
                  <a:lnTo>
                    <a:pt x="14940" y="11292"/>
                  </a:lnTo>
                  <a:lnTo>
                    <a:pt x="15582" y="11292"/>
                  </a:lnTo>
                  <a:lnTo>
                    <a:pt x="15783" y="11690"/>
                  </a:lnTo>
                  <a:lnTo>
                    <a:pt x="15582" y="11928"/>
                  </a:lnTo>
                  <a:lnTo>
                    <a:pt x="15582" y="12326"/>
                  </a:lnTo>
                  <a:lnTo>
                    <a:pt x="16827" y="12962"/>
                  </a:lnTo>
                  <a:lnTo>
                    <a:pt x="18474" y="13559"/>
                  </a:lnTo>
                  <a:lnTo>
                    <a:pt x="19960" y="14990"/>
                  </a:lnTo>
                  <a:lnTo>
                    <a:pt x="19960" y="15626"/>
                  </a:lnTo>
                  <a:lnTo>
                    <a:pt x="19317" y="15626"/>
                  </a:lnTo>
                  <a:lnTo>
                    <a:pt x="18876" y="15229"/>
                  </a:lnTo>
                  <a:lnTo>
                    <a:pt x="18474" y="14592"/>
                  </a:lnTo>
                  <a:lnTo>
                    <a:pt x="17430" y="14394"/>
                  </a:lnTo>
                  <a:lnTo>
                    <a:pt x="17229" y="14592"/>
                  </a:lnTo>
                  <a:lnTo>
                    <a:pt x="16586" y="16064"/>
                  </a:lnTo>
                  <a:lnTo>
                    <a:pt x="17229" y="16223"/>
                  </a:lnTo>
                  <a:lnTo>
                    <a:pt x="17430" y="16223"/>
                  </a:lnTo>
                  <a:lnTo>
                    <a:pt x="17871" y="17694"/>
                  </a:lnTo>
                  <a:lnTo>
                    <a:pt x="16827" y="17853"/>
                  </a:lnTo>
                  <a:lnTo>
                    <a:pt x="16827" y="18728"/>
                  </a:lnTo>
                  <a:lnTo>
                    <a:pt x="16185" y="19563"/>
                  </a:lnTo>
                  <a:lnTo>
                    <a:pt x="15582" y="19960"/>
                  </a:lnTo>
                  <a:lnTo>
                    <a:pt x="15582" y="19324"/>
                  </a:lnTo>
                  <a:lnTo>
                    <a:pt x="15783" y="18926"/>
                  </a:lnTo>
                  <a:lnTo>
                    <a:pt x="15783" y="18330"/>
                  </a:lnTo>
                  <a:lnTo>
                    <a:pt x="16185" y="17853"/>
                  </a:lnTo>
                  <a:lnTo>
                    <a:pt x="15181" y="15229"/>
                  </a:lnTo>
                  <a:lnTo>
                    <a:pt x="14940" y="15229"/>
                  </a:lnTo>
                  <a:lnTo>
                    <a:pt x="14137" y="14990"/>
                  </a:lnTo>
                  <a:lnTo>
                    <a:pt x="14137" y="14592"/>
                  </a:lnTo>
                  <a:lnTo>
                    <a:pt x="13896" y="13956"/>
                  </a:lnTo>
                  <a:lnTo>
                    <a:pt x="13052" y="13956"/>
                  </a:lnTo>
                  <a:lnTo>
                    <a:pt x="12892" y="13559"/>
                  </a:lnTo>
                  <a:lnTo>
                    <a:pt x="12450" y="13559"/>
                  </a:lnTo>
                  <a:lnTo>
                    <a:pt x="12249" y="13360"/>
                  </a:lnTo>
                  <a:lnTo>
                    <a:pt x="12249" y="12565"/>
                  </a:lnTo>
                  <a:lnTo>
                    <a:pt x="10763" y="12565"/>
                  </a:lnTo>
                  <a:lnTo>
                    <a:pt x="9759" y="12326"/>
                  </a:lnTo>
                  <a:lnTo>
                    <a:pt x="8715" y="10895"/>
                  </a:lnTo>
                  <a:lnTo>
                    <a:pt x="8514" y="10696"/>
                  </a:lnTo>
                  <a:lnTo>
                    <a:pt x="7470" y="9662"/>
                  </a:lnTo>
                  <a:lnTo>
                    <a:pt x="6827" y="9264"/>
                  </a:lnTo>
                  <a:lnTo>
                    <a:pt x="6225" y="9264"/>
                  </a:lnTo>
                  <a:lnTo>
                    <a:pt x="6426" y="8628"/>
                  </a:lnTo>
                  <a:lnTo>
                    <a:pt x="6225" y="8191"/>
                  </a:lnTo>
                  <a:lnTo>
                    <a:pt x="5823" y="7396"/>
                  </a:lnTo>
                  <a:lnTo>
                    <a:pt x="5382" y="6561"/>
                  </a:lnTo>
                  <a:lnTo>
                    <a:pt x="4337" y="6402"/>
                  </a:lnTo>
                  <a:lnTo>
                    <a:pt x="3534" y="6402"/>
                  </a:lnTo>
                  <a:lnTo>
                    <a:pt x="2691" y="6561"/>
                  </a:lnTo>
                  <a:lnTo>
                    <a:pt x="2048" y="7396"/>
                  </a:lnTo>
                  <a:lnTo>
                    <a:pt x="1888" y="7396"/>
                  </a:lnTo>
                  <a:lnTo>
                    <a:pt x="1888" y="6958"/>
                  </a:lnTo>
                  <a:lnTo>
                    <a:pt x="2048" y="6561"/>
                  </a:lnTo>
                  <a:lnTo>
                    <a:pt x="1446" y="6561"/>
                  </a:lnTo>
                  <a:lnTo>
                    <a:pt x="803" y="6402"/>
                  </a:lnTo>
                  <a:lnTo>
                    <a:pt x="402" y="4692"/>
                  </a:lnTo>
                  <a:lnTo>
                    <a:pt x="0" y="4294"/>
                  </a:lnTo>
                  <a:lnTo>
                    <a:pt x="803" y="4294"/>
                  </a:lnTo>
                  <a:lnTo>
                    <a:pt x="402" y="2664"/>
                  </a:lnTo>
                  <a:lnTo>
                    <a:pt x="803" y="2664"/>
                  </a:lnTo>
                  <a:lnTo>
                    <a:pt x="1888" y="2266"/>
                  </a:lnTo>
                  <a:lnTo>
                    <a:pt x="2048" y="2664"/>
                  </a:lnTo>
                  <a:lnTo>
                    <a:pt x="2691" y="2028"/>
                  </a:lnTo>
                  <a:lnTo>
                    <a:pt x="4177" y="2266"/>
                  </a:lnTo>
                  <a:lnTo>
                    <a:pt x="4337" y="2028"/>
                  </a:lnTo>
                  <a:lnTo>
                    <a:pt x="4337" y="1431"/>
                  </a:lnTo>
                  <a:lnTo>
                    <a:pt x="4779" y="1431"/>
                  </a:lnTo>
                  <a:lnTo>
                    <a:pt x="5181" y="1630"/>
                  </a:lnTo>
                  <a:lnTo>
                    <a:pt x="5382" y="1630"/>
                  </a:lnTo>
                  <a:lnTo>
                    <a:pt x="5823" y="2028"/>
                  </a:lnTo>
                  <a:lnTo>
                    <a:pt x="5823" y="1431"/>
                  </a:lnTo>
                  <a:lnTo>
                    <a:pt x="6225" y="1431"/>
                  </a:lnTo>
                  <a:lnTo>
                    <a:pt x="6426" y="636"/>
                  </a:lnTo>
                  <a:close/>
                </a:path>
              </a:pathLst>
            </a:custGeom>
            <a:solidFill>
              <a:srgbClr val="FF9600"/>
            </a:solid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376" name="Freeform 273">
              <a:extLst>
                <a:ext uri="{FF2B5EF4-FFF2-40B4-BE49-F238E27FC236}">
                  <a16:creationId xmlns:a16="http://schemas.microsoft.com/office/drawing/2014/main" id="{13575AE5-3842-DE48-A3DE-493E206E85B5}"/>
                </a:ext>
              </a:extLst>
            </p:cNvPr>
            <p:cNvSpPr>
              <a:spLocks/>
            </p:cNvSpPr>
            <p:nvPr/>
          </p:nvSpPr>
          <p:spPr bwMode="auto">
            <a:xfrm>
              <a:off x="4539384" y="3758226"/>
              <a:ext cx="64280" cy="40174"/>
            </a:xfrm>
            <a:custGeom>
              <a:avLst/>
              <a:gdLst>
                <a:gd name="T0" fmla="*/ 18167 w 20000"/>
                <a:gd name="T1" fmla="*/ 19730 h 20000"/>
                <a:gd name="T2" fmla="*/ 13833 w 20000"/>
                <a:gd name="T3" fmla="*/ 18108 h 20000"/>
                <a:gd name="T4" fmla="*/ 12000 w 20000"/>
                <a:gd name="T5" fmla="*/ 15405 h 20000"/>
                <a:gd name="T6" fmla="*/ 8667 w 20000"/>
                <a:gd name="T7" fmla="*/ 12703 h 20000"/>
                <a:gd name="T8" fmla="*/ 2667 w 20000"/>
                <a:gd name="T9" fmla="*/ 8378 h 20000"/>
                <a:gd name="T10" fmla="*/ 0 w 20000"/>
                <a:gd name="T11" fmla="*/ 7027 h 20000"/>
                <a:gd name="T12" fmla="*/ 0 w 20000"/>
                <a:gd name="T13" fmla="*/ 1622 h 20000"/>
                <a:gd name="T14" fmla="*/ 1833 w 20000"/>
                <a:gd name="T15" fmla="*/ 0 h 20000"/>
                <a:gd name="T16" fmla="*/ 2667 w 20000"/>
                <a:gd name="T17" fmla="*/ 1622 h 20000"/>
                <a:gd name="T18" fmla="*/ 4500 w 20000"/>
                <a:gd name="T19" fmla="*/ 0 h 20000"/>
                <a:gd name="T20" fmla="*/ 5167 w 20000"/>
                <a:gd name="T21" fmla="*/ 0 h 20000"/>
                <a:gd name="T22" fmla="*/ 9500 w 20000"/>
                <a:gd name="T23" fmla="*/ 1622 h 20000"/>
                <a:gd name="T24" fmla="*/ 19833 w 20000"/>
                <a:gd name="T25" fmla="*/ 0 h 20000"/>
                <a:gd name="T26" fmla="*/ 19833 w 20000"/>
                <a:gd name="T27" fmla="*/ 4324 h 20000"/>
                <a:gd name="T28" fmla="*/ 18167 w 20000"/>
                <a:gd name="T29" fmla="*/ 8378 h 20000"/>
                <a:gd name="T30" fmla="*/ 19833 w 20000"/>
                <a:gd name="T31" fmla="*/ 15405 h 20000"/>
                <a:gd name="T32" fmla="*/ 18167 w 20000"/>
                <a:gd name="T33" fmla="*/ 19730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000" h="20000">
                  <a:moveTo>
                    <a:pt x="18167" y="19730"/>
                  </a:moveTo>
                  <a:lnTo>
                    <a:pt x="13833" y="18108"/>
                  </a:lnTo>
                  <a:lnTo>
                    <a:pt x="12000" y="15405"/>
                  </a:lnTo>
                  <a:lnTo>
                    <a:pt x="8667" y="12703"/>
                  </a:lnTo>
                  <a:lnTo>
                    <a:pt x="2667" y="8378"/>
                  </a:lnTo>
                  <a:lnTo>
                    <a:pt x="0" y="7027"/>
                  </a:lnTo>
                  <a:lnTo>
                    <a:pt x="0" y="1622"/>
                  </a:lnTo>
                  <a:lnTo>
                    <a:pt x="1833" y="0"/>
                  </a:lnTo>
                  <a:lnTo>
                    <a:pt x="2667" y="1622"/>
                  </a:lnTo>
                  <a:lnTo>
                    <a:pt x="4500" y="0"/>
                  </a:lnTo>
                  <a:lnTo>
                    <a:pt x="5167" y="0"/>
                  </a:lnTo>
                  <a:lnTo>
                    <a:pt x="9500" y="1622"/>
                  </a:lnTo>
                  <a:lnTo>
                    <a:pt x="19833" y="0"/>
                  </a:lnTo>
                  <a:lnTo>
                    <a:pt x="19833" y="4324"/>
                  </a:lnTo>
                  <a:lnTo>
                    <a:pt x="18167" y="8378"/>
                  </a:lnTo>
                  <a:lnTo>
                    <a:pt x="19833" y="15405"/>
                  </a:lnTo>
                  <a:lnTo>
                    <a:pt x="18167" y="19730"/>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377" name="Freeform 272">
              <a:extLst>
                <a:ext uri="{FF2B5EF4-FFF2-40B4-BE49-F238E27FC236}">
                  <a16:creationId xmlns:a16="http://schemas.microsoft.com/office/drawing/2014/main" id="{9C7B50E0-72A5-9B49-A3BB-8C49A30FA8B1}"/>
                </a:ext>
              </a:extLst>
            </p:cNvPr>
            <p:cNvSpPr>
              <a:spLocks/>
            </p:cNvSpPr>
            <p:nvPr/>
          </p:nvSpPr>
          <p:spPr bwMode="auto">
            <a:xfrm>
              <a:off x="4437607" y="3672520"/>
              <a:ext cx="40175" cy="64279"/>
            </a:xfrm>
            <a:custGeom>
              <a:avLst/>
              <a:gdLst>
                <a:gd name="T0" fmla="*/ 8378 w 20000"/>
                <a:gd name="T1" fmla="*/ 19833 h 20000"/>
                <a:gd name="T2" fmla="*/ 4324 w 20000"/>
                <a:gd name="T3" fmla="*/ 18167 h 20000"/>
                <a:gd name="T4" fmla="*/ 4324 w 20000"/>
                <a:gd name="T5" fmla="*/ 13667 h 20000"/>
                <a:gd name="T6" fmla="*/ 4324 w 20000"/>
                <a:gd name="T7" fmla="*/ 13000 h 20000"/>
                <a:gd name="T8" fmla="*/ 4324 w 20000"/>
                <a:gd name="T9" fmla="*/ 9500 h 20000"/>
                <a:gd name="T10" fmla="*/ 4324 w 20000"/>
                <a:gd name="T11" fmla="*/ 8500 h 20000"/>
                <a:gd name="T12" fmla="*/ 0 w 20000"/>
                <a:gd name="T13" fmla="*/ 4333 h 20000"/>
                <a:gd name="T14" fmla="*/ 1622 w 20000"/>
                <a:gd name="T15" fmla="*/ 2667 h 20000"/>
                <a:gd name="T16" fmla="*/ 4324 w 20000"/>
                <a:gd name="T17" fmla="*/ 2667 h 20000"/>
                <a:gd name="T18" fmla="*/ 12703 w 20000"/>
                <a:gd name="T19" fmla="*/ 0 h 20000"/>
                <a:gd name="T20" fmla="*/ 15676 w 20000"/>
                <a:gd name="T21" fmla="*/ 0 h 20000"/>
                <a:gd name="T22" fmla="*/ 19730 w 20000"/>
                <a:gd name="T23" fmla="*/ 6167 h 20000"/>
                <a:gd name="T24" fmla="*/ 18378 w 20000"/>
                <a:gd name="T25" fmla="*/ 6833 h 20000"/>
                <a:gd name="T26" fmla="*/ 18378 w 20000"/>
                <a:gd name="T27" fmla="*/ 8500 h 20000"/>
                <a:gd name="T28" fmla="*/ 15676 w 20000"/>
                <a:gd name="T29" fmla="*/ 18167 h 20000"/>
                <a:gd name="T30" fmla="*/ 11622 w 20000"/>
                <a:gd name="T31" fmla="*/ 16333 h 20000"/>
                <a:gd name="T32" fmla="*/ 8378 w 20000"/>
                <a:gd name="T33" fmla="*/ 19833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000" h="20000">
                  <a:moveTo>
                    <a:pt x="8378" y="19833"/>
                  </a:moveTo>
                  <a:lnTo>
                    <a:pt x="4324" y="18167"/>
                  </a:lnTo>
                  <a:lnTo>
                    <a:pt x="4324" y="13667"/>
                  </a:lnTo>
                  <a:lnTo>
                    <a:pt x="4324" y="13000"/>
                  </a:lnTo>
                  <a:lnTo>
                    <a:pt x="4324" y="9500"/>
                  </a:lnTo>
                  <a:lnTo>
                    <a:pt x="4324" y="8500"/>
                  </a:lnTo>
                  <a:lnTo>
                    <a:pt x="0" y="4333"/>
                  </a:lnTo>
                  <a:lnTo>
                    <a:pt x="1622" y="2667"/>
                  </a:lnTo>
                  <a:lnTo>
                    <a:pt x="4324" y="2667"/>
                  </a:lnTo>
                  <a:lnTo>
                    <a:pt x="12703" y="0"/>
                  </a:lnTo>
                  <a:lnTo>
                    <a:pt x="15676" y="0"/>
                  </a:lnTo>
                  <a:lnTo>
                    <a:pt x="19730" y="6167"/>
                  </a:lnTo>
                  <a:lnTo>
                    <a:pt x="18378" y="6833"/>
                  </a:lnTo>
                  <a:lnTo>
                    <a:pt x="18378" y="8500"/>
                  </a:lnTo>
                  <a:lnTo>
                    <a:pt x="15676" y="18167"/>
                  </a:lnTo>
                  <a:lnTo>
                    <a:pt x="11622" y="16333"/>
                  </a:lnTo>
                  <a:lnTo>
                    <a:pt x="8378" y="19833"/>
                  </a:lnTo>
                  <a:close/>
                </a:path>
              </a:pathLst>
            </a:custGeom>
            <a:solidFill>
              <a:srgbClr val="FF9600"/>
            </a:solid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378" name="Freeform 271">
              <a:extLst>
                <a:ext uri="{FF2B5EF4-FFF2-40B4-BE49-F238E27FC236}">
                  <a16:creationId xmlns:a16="http://schemas.microsoft.com/office/drawing/2014/main" id="{43CCE754-E5C4-2B4B-BC51-A750FD30AA94}"/>
                </a:ext>
              </a:extLst>
            </p:cNvPr>
            <p:cNvSpPr>
              <a:spLocks/>
            </p:cNvSpPr>
            <p:nvPr/>
          </p:nvSpPr>
          <p:spPr bwMode="auto">
            <a:xfrm>
              <a:off x="4381363" y="3399336"/>
              <a:ext cx="20088" cy="22766"/>
            </a:xfrm>
            <a:custGeom>
              <a:avLst/>
              <a:gdLst>
                <a:gd name="T0" fmla="*/ 0 w 20000"/>
                <a:gd name="T1" fmla="*/ 19524 h 20000"/>
                <a:gd name="T2" fmla="*/ 0 w 20000"/>
                <a:gd name="T3" fmla="*/ 7143 h 20000"/>
                <a:gd name="T4" fmla="*/ 5405 w 20000"/>
                <a:gd name="T5" fmla="*/ 2857 h 20000"/>
                <a:gd name="T6" fmla="*/ 14054 w 20000"/>
                <a:gd name="T7" fmla="*/ 0 h 20000"/>
                <a:gd name="T8" fmla="*/ 10811 w 20000"/>
                <a:gd name="T9" fmla="*/ 7143 h 20000"/>
                <a:gd name="T10" fmla="*/ 19459 w 20000"/>
                <a:gd name="T11" fmla="*/ 10000 h 20000"/>
                <a:gd name="T12" fmla="*/ 19459 w 20000"/>
                <a:gd name="T13" fmla="*/ 19524 h 20000"/>
                <a:gd name="T14" fmla="*/ 10811 w 20000"/>
                <a:gd name="T15" fmla="*/ 19524 h 20000"/>
                <a:gd name="T16" fmla="*/ 0 w 20000"/>
                <a:gd name="T17" fmla="*/ 19524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000" h="20000">
                  <a:moveTo>
                    <a:pt x="0" y="19524"/>
                  </a:moveTo>
                  <a:lnTo>
                    <a:pt x="0" y="7143"/>
                  </a:lnTo>
                  <a:lnTo>
                    <a:pt x="5405" y="2857"/>
                  </a:lnTo>
                  <a:lnTo>
                    <a:pt x="14054" y="0"/>
                  </a:lnTo>
                  <a:lnTo>
                    <a:pt x="10811" y="7143"/>
                  </a:lnTo>
                  <a:lnTo>
                    <a:pt x="19459" y="10000"/>
                  </a:lnTo>
                  <a:lnTo>
                    <a:pt x="19459" y="19524"/>
                  </a:lnTo>
                  <a:lnTo>
                    <a:pt x="10811" y="19524"/>
                  </a:lnTo>
                  <a:lnTo>
                    <a:pt x="0" y="19524"/>
                  </a:lnTo>
                  <a:close/>
                </a:path>
              </a:pathLst>
            </a:custGeom>
            <a:solidFill>
              <a:srgbClr val="FF9600"/>
            </a:solid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379" name="Freeform 270">
              <a:extLst>
                <a:ext uri="{FF2B5EF4-FFF2-40B4-BE49-F238E27FC236}">
                  <a16:creationId xmlns:a16="http://schemas.microsoft.com/office/drawing/2014/main" id="{D39C7241-F255-C84E-9E4E-7394DE902223}"/>
                </a:ext>
              </a:extLst>
            </p:cNvPr>
            <p:cNvSpPr>
              <a:spLocks/>
            </p:cNvSpPr>
            <p:nvPr/>
          </p:nvSpPr>
          <p:spPr bwMode="auto">
            <a:xfrm>
              <a:off x="4578221" y="3815810"/>
              <a:ext cx="6695" cy="9374"/>
            </a:xfrm>
            <a:custGeom>
              <a:avLst/>
              <a:gdLst>
                <a:gd name="T0" fmla="*/ 18333 w 20000"/>
                <a:gd name="T1" fmla="*/ 18824 h 20000"/>
                <a:gd name="T2" fmla="*/ 0 w 20000"/>
                <a:gd name="T3" fmla="*/ 0 h 20000"/>
                <a:gd name="T4" fmla="*/ 18333 w 20000"/>
                <a:gd name="T5" fmla="*/ 7059 h 20000"/>
                <a:gd name="T6" fmla="*/ 18333 w 20000"/>
                <a:gd name="T7" fmla="*/ 18824 h 20000"/>
              </a:gdLst>
              <a:ahLst/>
              <a:cxnLst>
                <a:cxn ang="0">
                  <a:pos x="T0" y="T1"/>
                </a:cxn>
                <a:cxn ang="0">
                  <a:pos x="T2" y="T3"/>
                </a:cxn>
                <a:cxn ang="0">
                  <a:pos x="T4" y="T5"/>
                </a:cxn>
                <a:cxn ang="0">
                  <a:pos x="T6" y="T7"/>
                </a:cxn>
              </a:cxnLst>
              <a:rect l="0" t="0" r="r" b="b"/>
              <a:pathLst>
                <a:path w="20000" h="20000">
                  <a:moveTo>
                    <a:pt x="18333" y="18824"/>
                  </a:moveTo>
                  <a:lnTo>
                    <a:pt x="0" y="0"/>
                  </a:lnTo>
                  <a:lnTo>
                    <a:pt x="18333" y="7059"/>
                  </a:lnTo>
                  <a:lnTo>
                    <a:pt x="18333" y="18824"/>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380" name="Freeform 269">
              <a:extLst>
                <a:ext uri="{FF2B5EF4-FFF2-40B4-BE49-F238E27FC236}">
                  <a16:creationId xmlns:a16="http://schemas.microsoft.com/office/drawing/2014/main" id="{C9A94093-6F1B-A440-B187-5101E63A8232}"/>
                </a:ext>
              </a:extLst>
            </p:cNvPr>
            <p:cNvSpPr>
              <a:spLocks/>
            </p:cNvSpPr>
            <p:nvPr/>
          </p:nvSpPr>
          <p:spPr bwMode="auto">
            <a:xfrm>
              <a:off x="4334493" y="3292203"/>
              <a:ext cx="80350" cy="95080"/>
            </a:xfrm>
            <a:custGeom>
              <a:avLst/>
              <a:gdLst>
                <a:gd name="T0" fmla="*/ 0 w 20000"/>
                <a:gd name="T1" fmla="*/ 15706 h 20000"/>
                <a:gd name="T2" fmla="*/ 0 w 20000"/>
                <a:gd name="T3" fmla="*/ 14124 h 20000"/>
                <a:gd name="T4" fmla="*/ 1867 w 20000"/>
                <a:gd name="T5" fmla="*/ 12881 h 20000"/>
                <a:gd name="T6" fmla="*/ 5467 w 20000"/>
                <a:gd name="T7" fmla="*/ 12881 h 20000"/>
                <a:gd name="T8" fmla="*/ 2667 w 20000"/>
                <a:gd name="T9" fmla="*/ 12316 h 20000"/>
                <a:gd name="T10" fmla="*/ 1867 w 20000"/>
                <a:gd name="T11" fmla="*/ 11073 h 20000"/>
                <a:gd name="T12" fmla="*/ 4000 w 20000"/>
                <a:gd name="T13" fmla="*/ 8136 h 20000"/>
                <a:gd name="T14" fmla="*/ 5467 w 20000"/>
                <a:gd name="T15" fmla="*/ 3503 h 20000"/>
                <a:gd name="T16" fmla="*/ 7600 w 20000"/>
                <a:gd name="T17" fmla="*/ 6441 h 20000"/>
                <a:gd name="T18" fmla="*/ 8933 w 20000"/>
                <a:gd name="T19" fmla="*/ 9266 h 20000"/>
                <a:gd name="T20" fmla="*/ 10933 w 20000"/>
                <a:gd name="T21" fmla="*/ 10621 h 20000"/>
                <a:gd name="T22" fmla="*/ 9600 w 20000"/>
                <a:gd name="T23" fmla="*/ 7571 h 20000"/>
                <a:gd name="T24" fmla="*/ 10933 w 20000"/>
                <a:gd name="T25" fmla="*/ 5311 h 20000"/>
                <a:gd name="T26" fmla="*/ 9600 w 20000"/>
                <a:gd name="T27" fmla="*/ 5311 h 20000"/>
                <a:gd name="T28" fmla="*/ 9600 w 20000"/>
                <a:gd name="T29" fmla="*/ 3503 h 20000"/>
                <a:gd name="T30" fmla="*/ 13067 w 20000"/>
                <a:gd name="T31" fmla="*/ 1808 h 20000"/>
                <a:gd name="T32" fmla="*/ 16400 w 20000"/>
                <a:gd name="T33" fmla="*/ 678 h 20000"/>
                <a:gd name="T34" fmla="*/ 17200 w 20000"/>
                <a:gd name="T35" fmla="*/ 2938 h 20000"/>
                <a:gd name="T36" fmla="*/ 17200 w 20000"/>
                <a:gd name="T37" fmla="*/ 1808 h 20000"/>
                <a:gd name="T38" fmla="*/ 18533 w 20000"/>
                <a:gd name="T39" fmla="*/ 0 h 20000"/>
                <a:gd name="T40" fmla="*/ 19867 w 20000"/>
                <a:gd name="T41" fmla="*/ 3503 h 20000"/>
                <a:gd name="T42" fmla="*/ 18533 w 20000"/>
                <a:gd name="T43" fmla="*/ 6441 h 20000"/>
                <a:gd name="T44" fmla="*/ 16400 w 20000"/>
                <a:gd name="T45" fmla="*/ 6441 h 20000"/>
                <a:gd name="T46" fmla="*/ 17200 w 20000"/>
                <a:gd name="T47" fmla="*/ 11073 h 20000"/>
                <a:gd name="T48" fmla="*/ 15067 w 20000"/>
                <a:gd name="T49" fmla="*/ 11073 h 20000"/>
                <a:gd name="T50" fmla="*/ 13067 w 20000"/>
                <a:gd name="T51" fmla="*/ 12316 h 20000"/>
                <a:gd name="T52" fmla="*/ 15067 w 20000"/>
                <a:gd name="T53" fmla="*/ 15254 h 20000"/>
                <a:gd name="T54" fmla="*/ 14400 w 20000"/>
                <a:gd name="T55" fmla="*/ 17514 h 20000"/>
                <a:gd name="T56" fmla="*/ 14400 w 20000"/>
                <a:gd name="T57" fmla="*/ 19887 h 20000"/>
                <a:gd name="T58" fmla="*/ 10933 w 20000"/>
                <a:gd name="T59" fmla="*/ 18757 h 20000"/>
                <a:gd name="T60" fmla="*/ 11733 w 20000"/>
                <a:gd name="T61" fmla="*/ 16949 h 20000"/>
                <a:gd name="T62" fmla="*/ 8933 w 20000"/>
                <a:gd name="T63" fmla="*/ 15706 h 20000"/>
                <a:gd name="T64" fmla="*/ 6133 w 20000"/>
                <a:gd name="T65" fmla="*/ 15254 h 20000"/>
                <a:gd name="T66" fmla="*/ 4000 w 20000"/>
                <a:gd name="T67" fmla="*/ 15254 h 20000"/>
                <a:gd name="T68" fmla="*/ 1867 w 20000"/>
                <a:gd name="T69" fmla="*/ 15706 h 20000"/>
                <a:gd name="T70" fmla="*/ 533 w 20000"/>
                <a:gd name="T71" fmla="*/ 16949 h 20000"/>
                <a:gd name="T72" fmla="*/ 0 w 20000"/>
                <a:gd name="T73" fmla="*/ 15706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000" h="20000">
                  <a:moveTo>
                    <a:pt x="0" y="15706"/>
                  </a:moveTo>
                  <a:lnTo>
                    <a:pt x="0" y="14124"/>
                  </a:lnTo>
                  <a:lnTo>
                    <a:pt x="1867" y="12881"/>
                  </a:lnTo>
                  <a:lnTo>
                    <a:pt x="5467" y="12881"/>
                  </a:lnTo>
                  <a:lnTo>
                    <a:pt x="2667" y="12316"/>
                  </a:lnTo>
                  <a:lnTo>
                    <a:pt x="1867" y="11073"/>
                  </a:lnTo>
                  <a:lnTo>
                    <a:pt x="4000" y="8136"/>
                  </a:lnTo>
                  <a:lnTo>
                    <a:pt x="5467" y="3503"/>
                  </a:lnTo>
                  <a:lnTo>
                    <a:pt x="7600" y="6441"/>
                  </a:lnTo>
                  <a:lnTo>
                    <a:pt x="8933" y="9266"/>
                  </a:lnTo>
                  <a:lnTo>
                    <a:pt x="10933" y="10621"/>
                  </a:lnTo>
                  <a:lnTo>
                    <a:pt x="9600" y="7571"/>
                  </a:lnTo>
                  <a:lnTo>
                    <a:pt x="10933" y="5311"/>
                  </a:lnTo>
                  <a:lnTo>
                    <a:pt x="9600" y="5311"/>
                  </a:lnTo>
                  <a:lnTo>
                    <a:pt x="9600" y="3503"/>
                  </a:lnTo>
                  <a:lnTo>
                    <a:pt x="13067" y="1808"/>
                  </a:lnTo>
                  <a:lnTo>
                    <a:pt x="16400" y="678"/>
                  </a:lnTo>
                  <a:lnTo>
                    <a:pt x="17200" y="2938"/>
                  </a:lnTo>
                  <a:lnTo>
                    <a:pt x="17200" y="1808"/>
                  </a:lnTo>
                  <a:lnTo>
                    <a:pt x="18533" y="0"/>
                  </a:lnTo>
                  <a:lnTo>
                    <a:pt x="19867" y="3503"/>
                  </a:lnTo>
                  <a:lnTo>
                    <a:pt x="18533" y="6441"/>
                  </a:lnTo>
                  <a:lnTo>
                    <a:pt x="16400" y="6441"/>
                  </a:lnTo>
                  <a:lnTo>
                    <a:pt x="17200" y="11073"/>
                  </a:lnTo>
                  <a:lnTo>
                    <a:pt x="15067" y="11073"/>
                  </a:lnTo>
                  <a:lnTo>
                    <a:pt x="13067" y="12316"/>
                  </a:lnTo>
                  <a:lnTo>
                    <a:pt x="15067" y="15254"/>
                  </a:lnTo>
                  <a:lnTo>
                    <a:pt x="14400" y="17514"/>
                  </a:lnTo>
                  <a:lnTo>
                    <a:pt x="14400" y="19887"/>
                  </a:lnTo>
                  <a:lnTo>
                    <a:pt x="10933" y="18757"/>
                  </a:lnTo>
                  <a:lnTo>
                    <a:pt x="11733" y="16949"/>
                  </a:lnTo>
                  <a:lnTo>
                    <a:pt x="8933" y="15706"/>
                  </a:lnTo>
                  <a:lnTo>
                    <a:pt x="6133" y="15254"/>
                  </a:lnTo>
                  <a:lnTo>
                    <a:pt x="4000" y="15254"/>
                  </a:lnTo>
                  <a:lnTo>
                    <a:pt x="1867" y="15706"/>
                  </a:lnTo>
                  <a:lnTo>
                    <a:pt x="533" y="16949"/>
                  </a:lnTo>
                  <a:lnTo>
                    <a:pt x="0" y="15706"/>
                  </a:lnTo>
                  <a:close/>
                </a:path>
              </a:pathLst>
            </a:custGeom>
            <a:solidFill>
              <a:srgbClr val="FF9600"/>
            </a:solid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381" name="Freeform 268">
              <a:extLst>
                <a:ext uri="{FF2B5EF4-FFF2-40B4-BE49-F238E27FC236}">
                  <a16:creationId xmlns:a16="http://schemas.microsoft.com/office/drawing/2014/main" id="{F3705EAC-8248-DA4D-A396-EF1A83C9CE40}"/>
                </a:ext>
              </a:extLst>
            </p:cNvPr>
            <p:cNvSpPr>
              <a:spLocks/>
            </p:cNvSpPr>
            <p:nvPr/>
          </p:nvSpPr>
          <p:spPr bwMode="auto">
            <a:xfrm>
              <a:off x="4357257" y="2638698"/>
              <a:ext cx="479421" cy="504859"/>
            </a:xfrm>
            <a:custGeom>
              <a:avLst/>
              <a:gdLst>
                <a:gd name="T0" fmla="*/ 18616 w 20000"/>
                <a:gd name="T1" fmla="*/ 2293 h 20000"/>
                <a:gd name="T2" fmla="*/ 16741 w 20000"/>
                <a:gd name="T3" fmla="*/ 1741 h 20000"/>
                <a:gd name="T4" fmla="*/ 15603 w 20000"/>
                <a:gd name="T5" fmla="*/ 3376 h 20000"/>
                <a:gd name="T6" fmla="*/ 14554 w 20000"/>
                <a:gd name="T7" fmla="*/ 3503 h 20000"/>
                <a:gd name="T8" fmla="*/ 12232 w 20000"/>
                <a:gd name="T9" fmla="*/ 2845 h 20000"/>
                <a:gd name="T10" fmla="*/ 11674 w 20000"/>
                <a:gd name="T11" fmla="*/ 3503 h 20000"/>
                <a:gd name="T12" fmla="*/ 10402 w 20000"/>
                <a:gd name="T13" fmla="*/ 3843 h 20000"/>
                <a:gd name="T14" fmla="*/ 9219 w 20000"/>
                <a:gd name="T15" fmla="*/ 4713 h 20000"/>
                <a:gd name="T16" fmla="*/ 8304 w 20000"/>
                <a:gd name="T17" fmla="*/ 6921 h 20000"/>
                <a:gd name="T18" fmla="*/ 7254 w 20000"/>
                <a:gd name="T19" fmla="*/ 10106 h 20000"/>
                <a:gd name="T20" fmla="*/ 6473 w 20000"/>
                <a:gd name="T21" fmla="*/ 10977 h 20000"/>
                <a:gd name="T22" fmla="*/ 6116 w 20000"/>
                <a:gd name="T23" fmla="*/ 13524 h 20000"/>
                <a:gd name="T24" fmla="*/ 6339 w 20000"/>
                <a:gd name="T25" fmla="*/ 15605 h 20000"/>
                <a:gd name="T26" fmla="*/ 6116 w 20000"/>
                <a:gd name="T27" fmla="*/ 17346 h 20000"/>
                <a:gd name="T28" fmla="*/ 4955 w 20000"/>
                <a:gd name="T29" fmla="*/ 17346 h 20000"/>
                <a:gd name="T30" fmla="*/ 4844 w 20000"/>
                <a:gd name="T31" fmla="*/ 18132 h 20000"/>
                <a:gd name="T32" fmla="*/ 3460 w 20000"/>
                <a:gd name="T33" fmla="*/ 19342 h 20000"/>
                <a:gd name="T34" fmla="*/ 580 w 20000"/>
                <a:gd name="T35" fmla="*/ 18556 h 20000"/>
                <a:gd name="T36" fmla="*/ 692 w 20000"/>
                <a:gd name="T37" fmla="*/ 18132 h 20000"/>
                <a:gd name="T38" fmla="*/ 915 w 20000"/>
                <a:gd name="T39" fmla="*/ 17346 h 20000"/>
                <a:gd name="T40" fmla="*/ 692 w 20000"/>
                <a:gd name="T41" fmla="*/ 17028 h 20000"/>
                <a:gd name="T42" fmla="*/ 89 w 20000"/>
                <a:gd name="T43" fmla="*/ 15605 h 20000"/>
                <a:gd name="T44" fmla="*/ 1964 w 20000"/>
                <a:gd name="T45" fmla="*/ 15372 h 20000"/>
                <a:gd name="T46" fmla="*/ 89 w 20000"/>
                <a:gd name="T47" fmla="*/ 15053 h 20000"/>
                <a:gd name="T48" fmla="*/ 1272 w 20000"/>
                <a:gd name="T49" fmla="*/ 14480 h 20000"/>
                <a:gd name="T50" fmla="*/ 915 w 20000"/>
                <a:gd name="T51" fmla="*/ 13822 h 20000"/>
                <a:gd name="T52" fmla="*/ 915 w 20000"/>
                <a:gd name="T53" fmla="*/ 13524 h 20000"/>
                <a:gd name="T54" fmla="*/ 1607 w 20000"/>
                <a:gd name="T55" fmla="*/ 12951 h 20000"/>
                <a:gd name="T56" fmla="*/ 2545 w 20000"/>
                <a:gd name="T57" fmla="*/ 12611 h 20000"/>
                <a:gd name="T58" fmla="*/ 3013 w 20000"/>
                <a:gd name="T59" fmla="*/ 12081 h 20000"/>
                <a:gd name="T60" fmla="*/ 5201 w 20000"/>
                <a:gd name="T61" fmla="*/ 11189 h 20000"/>
                <a:gd name="T62" fmla="*/ 4286 w 20000"/>
                <a:gd name="T63" fmla="*/ 11189 h 20000"/>
                <a:gd name="T64" fmla="*/ 5201 w 20000"/>
                <a:gd name="T65" fmla="*/ 10106 h 20000"/>
                <a:gd name="T66" fmla="*/ 5893 w 20000"/>
                <a:gd name="T67" fmla="*/ 9002 h 20000"/>
                <a:gd name="T68" fmla="*/ 5893 w 20000"/>
                <a:gd name="T69" fmla="*/ 8450 h 20000"/>
                <a:gd name="T70" fmla="*/ 7254 w 20000"/>
                <a:gd name="T71" fmla="*/ 7240 h 20000"/>
                <a:gd name="T72" fmla="*/ 8214 w 20000"/>
                <a:gd name="T73" fmla="*/ 6030 h 20000"/>
                <a:gd name="T74" fmla="*/ 8214 w 20000"/>
                <a:gd name="T75" fmla="*/ 5711 h 20000"/>
                <a:gd name="T76" fmla="*/ 7612 w 20000"/>
                <a:gd name="T77" fmla="*/ 5159 h 20000"/>
                <a:gd name="T78" fmla="*/ 8772 w 20000"/>
                <a:gd name="T79" fmla="*/ 4926 h 20000"/>
                <a:gd name="T80" fmla="*/ 9710 w 20000"/>
                <a:gd name="T81" fmla="*/ 4289 h 20000"/>
                <a:gd name="T82" fmla="*/ 9219 w 20000"/>
                <a:gd name="T83" fmla="*/ 3843 h 20000"/>
                <a:gd name="T84" fmla="*/ 9219 w 20000"/>
                <a:gd name="T85" fmla="*/ 3376 h 20000"/>
                <a:gd name="T86" fmla="*/ 10960 w 20000"/>
                <a:gd name="T87" fmla="*/ 2951 h 20000"/>
                <a:gd name="T88" fmla="*/ 11183 w 20000"/>
                <a:gd name="T89" fmla="*/ 2633 h 20000"/>
                <a:gd name="T90" fmla="*/ 11897 w 20000"/>
                <a:gd name="T91" fmla="*/ 2633 h 20000"/>
                <a:gd name="T92" fmla="*/ 12813 w 20000"/>
                <a:gd name="T93" fmla="*/ 1741 h 20000"/>
                <a:gd name="T94" fmla="*/ 13638 w 20000"/>
                <a:gd name="T95" fmla="*/ 1529 h 20000"/>
                <a:gd name="T96" fmla="*/ 14330 w 20000"/>
                <a:gd name="T97" fmla="*/ 637 h 20000"/>
                <a:gd name="T98" fmla="*/ 15134 w 20000"/>
                <a:gd name="T99" fmla="*/ 1423 h 20000"/>
                <a:gd name="T100" fmla="*/ 16161 w 20000"/>
                <a:gd name="T101" fmla="*/ 1083 h 20000"/>
                <a:gd name="T102" fmla="*/ 16518 w 20000"/>
                <a:gd name="T103" fmla="*/ 0 h 20000"/>
                <a:gd name="T104" fmla="*/ 17567 w 20000"/>
                <a:gd name="T105" fmla="*/ 637 h 20000"/>
                <a:gd name="T106" fmla="*/ 18259 w 20000"/>
                <a:gd name="T107" fmla="*/ 552 h 20000"/>
                <a:gd name="T108" fmla="*/ 19531 w 20000"/>
                <a:gd name="T109" fmla="*/ 1083 h 20000"/>
                <a:gd name="T110" fmla="*/ 19063 w 20000"/>
                <a:gd name="T111" fmla="*/ 1741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0000" h="20000">
                  <a:moveTo>
                    <a:pt x="19531" y="2081"/>
                  </a:moveTo>
                  <a:lnTo>
                    <a:pt x="19174" y="2081"/>
                  </a:lnTo>
                  <a:lnTo>
                    <a:pt x="18259" y="3163"/>
                  </a:lnTo>
                  <a:lnTo>
                    <a:pt x="18482" y="2633"/>
                  </a:lnTo>
                  <a:lnTo>
                    <a:pt x="18616" y="2293"/>
                  </a:lnTo>
                  <a:lnTo>
                    <a:pt x="18259" y="1975"/>
                  </a:lnTo>
                  <a:lnTo>
                    <a:pt x="17679" y="1741"/>
                  </a:lnTo>
                  <a:lnTo>
                    <a:pt x="17567" y="1529"/>
                  </a:lnTo>
                  <a:lnTo>
                    <a:pt x="16987" y="1741"/>
                  </a:lnTo>
                  <a:lnTo>
                    <a:pt x="16741" y="1741"/>
                  </a:lnTo>
                  <a:lnTo>
                    <a:pt x="16384" y="1741"/>
                  </a:lnTo>
                  <a:lnTo>
                    <a:pt x="16049" y="2293"/>
                  </a:lnTo>
                  <a:lnTo>
                    <a:pt x="16049" y="2845"/>
                  </a:lnTo>
                  <a:lnTo>
                    <a:pt x="16049" y="3376"/>
                  </a:lnTo>
                  <a:lnTo>
                    <a:pt x="15603" y="3376"/>
                  </a:lnTo>
                  <a:lnTo>
                    <a:pt x="15603" y="3715"/>
                  </a:lnTo>
                  <a:lnTo>
                    <a:pt x="15469" y="3715"/>
                  </a:lnTo>
                  <a:lnTo>
                    <a:pt x="15134" y="3503"/>
                  </a:lnTo>
                  <a:lnTo>
                    <a:pt x="14688" y="3376"/>
                  </a:lnTo>
                  <a:lnTo>
                    <a:pt x="14554" y="3503"/>
                  </a:lnTo>
                  <a:lnTo>
                    <a:pt x="14085" y="3503"/>
                  </a:lnTo>
                  <a:lnTo>
                    <a:pt x="13638" y="3503"/>
                  </a:lnTo>
                  <a:lnTo>
                    <a:pt x="13058" y="2951"/>
                  </a:lnTo>
                  <a:lnTo>
                    <a:pt x="12455" y="2845"/>
                  </a:lnTo>
                  <a:lnTo>
                    <a:pt x="12232" y="2845"/>
                  </a:lnTo>
                  <a:lnTo>
                    <a:pt x="12455" y="3163"/>
                  </a:lnTo>
                  <a:lnTo>
                    <a:pt x="12143" y="2951"/>
                  </a:lnTo>
                  <a:lnTo>
                    <a:pt x="12143" y="3163"/>
                  </a:lnTo>
                  <a:lnTo>
                    <a:pt x="11674" y="3163"/>
                  </a:lnTo>
                  <a:lnTo>
                    <a:pt x="11674" y="3503"/>
                  </a:lnTo>
                  <a:lnTo>
                    <a:pt x="11674" y="3843"/>
                  </a:lnTo>
                  <a:lnTo>
                    <a:pt x="11897" y="4055"/>
                  </a:lnTo>
                  <a:lnTo>
                    <a:pt x="11674" y="4289"/>
                  </a:lnTo>
                  <a:lnTo>
                    <a:pt x="10960" y="4055"/>
                  </a:lnTo>
                  <a:lnTo>
                    <a:pt x="10402" y="3843"/>
                  </a:lnTo>
                  <a:lnTo>
                    <a:pt x="10268" y="4055"/>
                  </a:lnTo>
                  <a:lnTo>
                    <a:pt x="10268" y="4374"/>
                  </a:lnTo>
                  <a:lnTo>
                    <a:pt x="10268" y="4713"/>
                  </a:lnTo>
                  <a:lnTo>
                    <a:pt x="9710" y="4607"/>
                  </a:lnTo>
                  <a:lnTo>
                    <a:pt x="9219" y="4713"/>
                  </a:lnTo>
                  <a:lnTo>
                    <a:pt x="9219" y="5159"/>
                  </a:lnTo>
                  <a:lnTo>
                    <a:pt x="8884" y="5499"/>
                  </a:lnTo>
                  <a:lnTo>
                    <a:pt x="9129" y="6030"/>
                  </a:lnTo>
                  <a:lnTo>
                    <a:pt x="8884" y="6157"/>
                  </a:lnTo>
                  <a:lnTo>
                    <a:pt x="8304" y="6921"/>
                  </a:lnTo>
                  <a:lnTo>
                    <a:pt x="8304" y="7240"/>
                  </a:lnTo>
                  <a:lnTo>
                    <a:pt x="7857" y="7580"/>
                  </a:lnTo>
                  <a:lnTo>
                    <a:pt x="7857" y="8662"/>
                  </a:lnTo>
                  <a:lnTo>
                    <a:pt x="7612" y="9321"/>
                  </a:lnTo>
                  <a:lnTo>
                    <a:pt x="7254" y="10106"/>
                  </a:lnTo>
                  <a:lnTo>
                    <a:pt x="7612" y="10318"/>
                  </a:lnTo>
                  <a:lnTo>
                    <a:pt x="7612" y="10446"/>
                  </a:lnTo>
                  <a:lnTo>
                    <a:pt x="7612" y="10977"/>
                  </a:lnTo>
                  <a:lnTo>
                    <a:pt x="6808" y="10743"/>
                  </a:lnTo>
                  <a:lnTo>
                    <a:pt x="6473" y="10977"/>
                  </a:lnTo>
                  <a:lnTo>
                    <a:pt x="5893" y="11529"/>
                  </a:lnTo>
                  <a:lnTo>
                    <a:pt x="5893" y="12081"/>
                  </a:lnTo>
                  <a:lnTo>
                    <a:pt x="6116" y="12399"/>
                  </a:lnTo>
                  <a:lnTo>
                    <a:pt x="5893" y="12739"/>
                  </a:lnTo>
                  <a:lnTo>
                    <a:pt x="6116" y="13524"/>
                  </a:lnTo>
                  <a:lnTo>
                    <a:pt x="6339" y="14480"/>
                  </a:lnTo>
                  <a:lnTo>
                    <a:pt x="6473" y="14713"/>
                  </a:lnTo>
                  <a:lnTo>
                    <a:pt x="6808" y="15053"/>
                  </a:lnTo>
                  <a:lnTo>
                    <a:pt x="6696" y="15372"/>
                  </a:lnTo>
                  <a:lnTo>
                    <a:pt x="6339" y="15605"/>
                  </a:lnTo>
                  <a:lnTo>
                    <a:pt x="6696" y="16263"/>
                  </a:lnTo>
                  <a:lnTo>
                    <a:pt x="6696" y="16688"/>
                  </a:lnTo>
                  <a:lnTo>
                    <a:pt x="6473" y="17240"/>
                  </a:lnTo>
                  <a:lnTo>
                    <a:pt x="6116" y="17240"/>
                  </a:lnTo>
                  <a:lnTo>
                    <a:pt x="6116" y="17346"/>
                  </a:lnTo>
                  <a:lnTo>
                    <a:pt x="5893" y="17558"/>
                  </a:lnTo>
                  <a:lnTo>
                    <a:pt x="5893" y="18556"/>
                  </a:lnTo>
                  <a:lnTo>
                    <a:pt x="5424" y="18429"/>
                  </a:lnTo>
                  <a:lnTo>
                    <a:pt x="4955" y="18132"/>
                  </a:lnTo>
                  <a:lnTo>
                    <a:pt x="4955" y="17346"/>
                  </a:lnTo>
                  <a:lnTo>
                    <a:pt x="4955" y="17240"/>
                  </a:lnTo>
                  <a:lnTo>
                    <a:pt x="4844" y="17346"/>
                  </a:lnTo>
                  <a:lnTo>
                    <a:pt x="4844" y="17686"/>
                  </a:lnTo>
                  <a:lnTo>
                    <a:pt x="4621" y="17686"/>
                  </a:lnTo>
                  <a:lnTo>
                    <a:pt x="4844" y="18132"/>
                  </a:lnTo>
                  <a:lnTo>
                    <a:pt x="4375" y="18556"/>
                  </a:lnTo>
                  <a:lnTo>
                    <a:pt x="4040" y="18217"/>
                  </a:lnTo>
                  <a:lnTo>
                    <a:pt x="3929" y="18429"/>
                  </a:lnTo>
                  <a:lnTo>
                    <a:pt x="4040" y="18556"/>
                  </a:lnTo>
                  <a:lnTo>
                    <a:pt x="3460" y="19342"/>
                  </a:lnTo>
                  <a:lnTo>
                    <a:pt x="3013" y="19873"/>
                  </a:lnTo>
                  <a:lnTo>
                    <a:pt x="1964" y="19979"/>
                  </a:lnTo>
                  <a:lnTo>
                    <a:pt x="1272" y="19639"/>
                  </a:lnTo>
                  <a:lnTo>
                    <a:pt x="580" y="19002"/>
                  </a:lnTo>
                  <a:lnTo>
                    <a:pt x="580" y="18556"/>
                  </a:lnTo>
                  <a:lnTo>
                    <a:pt x="1049" y="18769"/>
                  </a:lnTo>
                  <a:lnTo>
                    <a:pt x="915" y="18429"/>
                  </a:lnTo>
                  <a:lnTo>
                    <a:pt x="1049" y="17898"/>
                  </a:lnTo>
                  <a:lnTo>
                    <a:pt x="915" y="17898"/>
                  </a:lnTo>
                  <a:lnTo>
                    <a:pt x="692" y="18132"/>
                  </a:lnTo>
                  <a:lnTo>
                    <a:pt x="357" y="18429"/>
                  </a:lnTo>
                  <a:lnTo>
                    <a:pt x="89" y="18132"/>
                  </a:lnTo>
                  <a:lnTo>
                    <a:pt x="580" y="17558"/>
                  </a:lnTo>
                  <a:lnTo>
                    <a:pt x="692" y="17558"/>
                  </a:lnTo>
                  <a:lnTo>
                    <a:pt x="915" y="17346"/>
                  </a:lnTo>
                  <a:lnTo>
                    <a:pt x="692" y="17346"/>
                  </a:lnTo>
                  <a:lnTo>
                    <a:pt x="1049" y="17028"/>
                  </a:lnTo>
                  <a:lnTo>
                    <a:pt x="1607" y="16476"/>
                  </a:lnTo>
                  <a:lnTo>
                    <a:pt x="915" y="16688"/>
                  </a:lnTo>
                  <a:lnTo>
                    <a:pt x="692" y="17028"/>
                  </a:lnTo>
                  <a:lnTo>
                    <a:pt x="580" y="16688"/>
                  </a:lnTo>
                  <a:lnTo>
                    <a:pt x="357" y="17028"/>
                  </a:lnTo>
                  <a:lnTo>
                    <a:pt x="357" y="16476"/>
                  </a:lnTo>
                  <a:lnTo>
                    <a:pt x="89" y="15924"/>
                  </a:lnTo>
                  <a:lnTo>
                    <a:pt x="89" y="15605"/>
                  </a:lnTo>
                  <a:lnTo>
                    <a:pt x="1272" y="15605"/>
                  </a:lnTo>
                  <a:lnTo>
                    <a:pt x="1964" y="15605"/>
                  </a:lnTo>
                  <a:lnTo>
                    <a:pt x="2188" y="15372"/>
                  </a:lnTo>
                  <a:lnTo>
                    <a:pt x="1964" y="15265"/>
                  </a:lnTo>
                  <a:lnTo>
                    <a:pt x="1964" y="15372"/>
                  </a:lnTo>
                  <a:lnTo>
                    <a:pt x="1607" y="15372"/>
                  </a:lnTo>
                  <a:lnTo>
                    <a:pt x="1272" y="15372"/>
                  </a:lnTo>
                  <a:lnTo>
                    <a:pt x="357" y="15372"/>
                  </a:lnTo>
                  <a:lnTo>
                    <a:pt x="89" y="15265"/>
                  </a:lnTo>
                  <a:lnTo>
                    <a:pt x="89" y="15053"/>
                  </a:lnTo>
                  <a:lnTo>
                    <a:pt x="357" y="14926"/>
                  </a:lnTo>
                  <a:lnTo>
                    <a:pt x="0" y="14713"/>
                  </a:lnTo>
                  <a:lnTo>
                    <a:pt x="357" y="14480"/>
                  </a:lnTo>
                  <a:lnTo>
                    <a:pt x="1049" y="14480"/>
                  </a:lnTo>
                  <a:lnTo>
                    <a:pt x="1272" y="14480"/>
                  </a:lnTo>
                  <a:lnTo>
                    <a:pt x="692" y="14161"/>
                  </a:lnTo>
                  <a:lnTo>
                    <a:pt x="89" y="14161"/>
                  </a:lnTo>
                  <a:lnTo>
                    <a:pt x="89" y="13949"/>
                  </a:lnTo>
                  <a:lnTo>
                    <a:pt x="580" y="13949"/>
                  </a:lnTo>
                  <a:lnTo>
                    <a:pt x="915" y="13822"/>
                  </a:lnTo>
                  <a:lnTo>
                    <a:pt x="1607" y="13609"/>
                  </a:lnTo>
                  <a:lnTo>
                    <a:pt x="1607" y="13822"/>
                  </a:lnTo>
                  <a:lnTo>
                    <a:pt x="1830" y="13822"/>
                  </a:lnTo>
                  <a:lnTo>
                    <a:pt x="1607" y="13524"/>
                  </a:lnTo>
                  <a:lnTo>
                    <a:pt x="915" y="13524"/>
                  </a:lnTo>
                  <a:lnTo>
                    <a:pt x="915" y="13270"/>
                  </a:lnTo>
                  <a:lnTo>
                    <a:pt x="1607" y="13057"/>
                  </a:lnTo>
                  <a:lnTo>
                    <a:pt x="1830" y="13270"/>
                  </a:lnTo>
                  <a:lnTo>
                    <a:pt x="2411" y="12951"/>
                  </a:lnTo>
                  <a:lnTo>
                    <a:pt x="1607" y="12951"/>
                  </a:lnTo>
                  <a:lnTo>
                    <a:pt x="1607" y="12739"/>
                  </a:lnTo>
                  <a:lnTo>
                    <a:pt x="2188" y="12951"/>
                  </a:lnTo>
                  <a:lnTo>
                    <a:pt x="2768" y="13057"/>
                  </a:lnTo>
                  <a:lnTo>
                    <a:pt x="2411" y="12739"/>
                  </a:lnTo>
                  <a:lnTo>
                    <a:pt x="2545" y="12611"/>
                  </a:lnTo>
                  <a:lnTo>
                    <a:pt x="3103" y="12951"/>
                  </a:lnTo>
                  <a:lnTo>
                    <a:pt x="3013" y="12611"/>
                  </a:lnTo>
                  <a:lnTo>
                    <a:pt x="2768" y="12399"/>
                  </a:lnTo>
                  <a:lnTo>
                    <a:pt x="3013" y="12399"/>
                  </a:lnTo>
                  <a:lnTo>
                    <a:pt x="3013" y="12081"/>
                  </a:lnTo>
                  <a:lnTo>
                    <a:pt x="3929" y="11635"/>
                  </a:lnTo>
                  <a:lnTo>
                    <a:pt x="4040" y="12081"/>
                  </a:lnTo>
                  <a:lnTo>
                    <a:pt x="4844" y="11868"/>
                  </a:lnTo>
                  <a:lnTo>
                    <a:pt x="5201" y="11316"/>
                  </a:lnTo>
                  <a:lnTo>
                    <a:pt x="5201" y="11189"/>
                  </a:lnTo>
                  <a:lnTo>
                    <a:pt x="5201" y="10977"/>
                  </a:lnTo>
                  <a:lnTo>
                    <a:pt x="4844" y="11316"/>
                  </a:lnTo>
                  <a:lnTo>
                    <a:pt x="4286" y="11868"/>
                  </a:lnTo>
                  <a:lnTo>
                    <a:pt x="3683" y="11529"/>
                  </a:lnTo>
                  <a:lnTo>
                    <a:pt x="4286" y="11189"/>
                  </a:lnTo>
                  <a:lnTo>
                    <a:pt x="4286" y="10977"/>
                  </a:lnTo>
                  <a:lnTo>
                    <a:pt x="4844" y="10318"/>
                  </a:lnTo>
                  <a:lnTo>
                    <a:pt x="5201" y="10446"/>
                  </a:lnTo>
                  <a:lnTo>
                    <a:pt x="5424" y="10106"/>
                  </a:lnTo>
                  <a:lnTo>
                    <a:pt x="5201" y="10106"/>
                  </a:lnTo>
                  <a:lnTo>
                    <a:pt x="5558" y="9533"/>
                  </a:lnTo>
                  <a:lnTo>
                    <a:pt x="5781" y="9214"/>
                  </a:lnTo>
                  <a:lnTo>
                    <a:pt x="6116" y="9321"/>
                  </a:lnTo>
                  <a:lnTo>
                    <a:pt x="6339" y="9002"/>
                  </a:lnTo>
                  <a:lnTo>
                    <a:pt x="5893" y="9002"/>
                  </a:lnTo>
                  <a:lnTo>
                    <a:pt x="5893" y="8896"/>
                  </a:lnTo>
                  <a:lnTo>
                    <a:pt x="5781" y="9002"/>
                  </a:lnTo>
                  <a:lnTo>
                    <a:pt x="5781" y="8450"/>
                  </a:lnTo>
                  <a:lnTo>
                    <a:pt x="6116" y="8662"/>
                  </a:lnTo>
                  <a:lnTo>
                    <a:pt x="5893" y="8450"/>
                  </a:lnTo>
                  <a:lnTo>
                    <a:pt x="6116" y="8004"/>
                  </a:lnTo>
                  <a:lnTo>
                    <a:pt x="6473" y="8004"/>
                  </a:lnTo>
                  <a:lnTo>
                    <a:pt x="6339" y="7580"/>
                  </a:lnTo>
                  <a:lnTo>
                    <a:pt x="7254" y="7452"/>
                  </a:lnTo>
                  <a:lnTo>
                    <a:pt x="7254" y="7240"/>
                  </a:lnTo>
                  <a:lnTo>
                    <a:pt x="6339" y="7452"/>
                  </a:lnTo>
                  <a:lnTo>
                    <a:pt x="6339" y="6921"/>
                  </a:lnTo>
                  <a:lnTo>
                    <a:pt x="6696" y="6369"/>
                  </a:lnTo>
                  <a:lnTo>
                    <a:pt x="7031" y="6030"/>
                  </a:lnTo>
                  <a:lnTo>
                    <a:pt x="8214" y="6030"/>
                  </a:lnTo>
                  <a:lnTo>
                    <a:pt x="8214" y="5817"/>
                  </a:lnTo>
                  <a:lnTo>
                    <a:pt x="7254" y="5817"/>
                  </a:lnTo>
                  <a:lnTo>
                    <a:pt x="7857" y="5499"/>
                  </a:lnTo>
                  <a:lnTo>
                    <a:pt x="7969" y="5499"/>
                  </a:lnTo>
                  <a:lnTo>
                    <a:pt x="8214" y="5711"/>
                  </a:lnTo>
                  <a:lnTo>
                    <a:pt x="8214" y="5499"/>
                  </a:lnTo>
                  <a:lnTo>
                    <a:pt x="7969" y="5244"/>
                  </a:lnTo>
                  <a:lnTo>
                    <a:pt x="8214" y="5159"/>
                  </a:lnTo>
                  <a:lnTo>
                    <a:pt x="7857" y="5244"/>
                  </a:lnTo>
                  <a:lnTo>
                    <a:pt x="7612" y="5159"/>
                  </a:lnTo>
                  <a:lnTo>
                    <a:pt x="8214" y="4926"/>
                  </a:lnTo>
                  <a:lnTo>
                    <a:pt x="8304" y="4926"/>
                  </a:lnTo>
                  <a:lnTo>
                    <a:pt x="8304" y="4713"/>
                  </a:lnTo>
                  <a:lnTo>
                    <a:pt x="8772" y="4713"/>
                  </a:lnTo>
                  <a:lnTo>
                    <a:pt x="8772" y="4926"/>
                  </a:lnTo>
                  <a:lnTo>
                    <a:pt x="8884" y="4713"/>
                  </a:lnTo>
                  <a:lnTo>
                    <a:pt x="8772" y="4713"/>
                  </a:lnTo>
                  <a:lnTo>
                    <a:pt x="8884" y="4289"/>
                  </a:lnTo>
                  <a:lnTo>
                    <a:pt x="9219" y="4289"/>
                  </a:lnTo>
                  <a:lnTo>
                    <a:pt x="9710" y="4289"/>
                  </a:lnTo>
                  <a:lnTo>
                    <a:pt x="9710" y="4055"/>
                  </a:lnTo>
                  <a:lnTo>
                    <a:pt x="9219" y="4289"/>
                  </a:lnTo>
                  <a:lnTo>
                    <a:pt x="8884" y="4289"/>
                  </a:lnTo>
                  <a:lnTo>
                    <a:pt x="9129" y="3843"/>
                  </a:lnTo>
                  <a:lnTo>
                    <a:pt x="9219" y="3843"/>
                  </a:lnTo>
                  <a:lnTo>
                    <a:pt x="9710" y="3503"/>
                  </a:lnTo>
                  <a:lnTo>
                    <a:pt x="9710" y="3376"/>
                  </a:lnTo>
                  <a:lnTo>
                    <a:pt x="9821" y="3163"/>
                  </a:lnTo>
                  <a:lnTo>
                    <a:pt x="9710" y="3163"/>
                  </a:lnTo>
                  <a:lnTo>
                    <a:pt x="9219" y="3376"/>
                  </a:lnTo>
                  <a:lnTo>
                    <a:pt x="9129" y="3163"/>
                  </a:lnTo>
                  <a:lnTo>
                    <a:pt x="9219" y="2845"/>
                  </a:lnTo>
                  <a:lnTo>
                    <a:pt x="10402" y="2633"/>
                  </a:lnTo>
                  <a:lnTo>
                    <a:pt x="10737" y="2951"/>
                  </a:lnTo>
                  <a:lnTo>
                    <a:pt x="10960" y="2951"/>
                  </a:lnTo>
                  <a:lnTo>
                    <a:pt x="10960" y="2845"/>
                  </a:lnTo>
                  <a:lnTo>
                    <a:pt x="10625" y="2845"/>
                  </a:lnTo>
                  <a:lnTo>
                    <a:pt x="10402" y="2420"/>
                  </a:lnTo>
                  <a:lnTo>
                    <a:pt x="10960" y="2081"/>
                  </a:lnTo>
                  <a:lnTo>
                    <a:pt x="11183" y="2633"/>
                  </a:lnTo>
                  <a:lnTo>
                    <a:pt x="11183" y="2293"/>
                  </a:lnTo>
                  <a:lnTo>
                    <a:pt x="11317" y="2081"/>
                  </a:lnTo>
                  <a:lnTo>
                    <a:pt x="11540" y="2845"/>
                  </a:lnTo>
                  <a:lnTo>
                    <a:pt x="11674" y="2845"/>
                  </a:lnTo>
                  <a:lnTo>
                    <a:pt x="11897" y="2633"/>
                  </a:lnTo>
                  <a:lnTo>
                    <a:pt x="11674" y="2293"/>
                  </a:lnTo>
                  <a:lnTo>
                    <a:pt x="12143" y="2081"/>
                  </a:lnTo>
                  <a:lnTo>
                    <a:pt x="12232" y="1975"/>
                  </a:lnTo>
                  <a:lnTo>
                    <a:pt x="12813" y="2293"/>
                  </a:lnTo>
                  <a:lnTo>
                    <a:pt x="12813" y="1741"/>
                  </a:lnTo>
                  <a:lnTo>
                    <a:pt x="12455" y="1741"/>
                  </a:lnTo>
                  <a:lnTo>
                    <a:pt x="12143" y="1423"/>
                  </a:lnTo>
                  <a:lnTo>
                    <a:pt x="12701" y="1423"/>
                  </a:lnTo>
                  <a:lnTo>
                    <a:pt x="13415" y="1423"/>
                  </a:lnTo>
                  <a:lnTo>
                    <a:pt x="13638" y="1529"/>
                  </a:lnTo>
                  <a:lnTo>
                    <a:pt x="13973" y="1210"/>
                  </a:lnTo>
                  <a:lnTo>
                    <a:pt x="13973" y="637"/>
                  </a:lnTo>
                  <a:lnTo>
                    <a:pt x="14330" y="1083"/>
                  </a:lnTo>
                  <a:lnTo>
                    <a:pt x="14554" y="870"/>
                  </a:lnTo>
                  <a:lnTo>
                    <a:pt x="14330" y="637"/>
                  </a:lnTo>
                  <a:lnTo>
                    <a:pt x="14554" y="297"/>
                  </a:lnTo>
                  <a:lnTo>
                    <a:pt x="15134" y="297"/>
                  </a:lnTo>
                  <a:lnTo>
                    <a:pt x="15469" y="297"/>
                  </a:lnTo>
                  <a:lnTo>
                    <a:pt x="15134" y="870"/>
                  </a:lnTo>
                  <a:lnTo>
                    <a:pt x="15134" y="1423"/>
                  </a:lnTo>
                  <a:lnTo>
                    <a:pt x="15246" y="1529"/>
                  </a:lnTo>
                  <a:lnTo>
                    <a:pt x="15246" y="1210"/>
                  </a:lnTo>
                  <a:lnTo>
                    <a:pt x="16049" y="297"/>
                  </a:lnTo>
                  <a:lnTo>
                    <a:pt x="16049" y="637"/>
                  </a:lnTo>
                  <a:lnTo>
                    <a:pt x="16161" y="1083"/>
                  </a:lnTo>
                  <a:lnTo>
                    <a:pt x="16384" y="870"/>
                  </a:lnTo>
                  <a:lnTo>
                    <a:pt x="16518" y="637"/>
                  </a:lnTo>
                  <a:lnTo>
                    <a:pt x="16741" y="552"/>
                  </a:lnTo>
                  <a:lnTo>
                    <a:pt x="16384" y="297"/>
                  </a:lnTo>
                  <a:lnTo>
                    <a:pt x="16518" y="0"/>
                  </a:lnTo>
                  <a:lnTo>
                    <a:pt x="17098" y="0"/>
                  </a:lnTo>
                  <a:lnTo>
                    <a:pt x="17567" y="85"/>
                  </a:lnTo>
                  <a:lnTo>
                    <a:pt x="17567" y="297"/>
                  </a:lnTo>
                  <a:lnTo>
                    <a:pt x="17098" y="552"/>
                  </a:lnTo>
                  <a:lnTo>
                    <a:pt x="17567" y="637"/>
                  </a:lnTo>
                  <a:lnTo>
                    <a:pt x="17098" y="870"/>
                  </a:lnTo>
                  <a:lnTo>
                    <a:pt x="17567" y="870"/>
                  </a:lnTo>
                  <a:lnTo>
                    <a:pt x="17902" y="297"/>
                  </a:lnTo>
                  <a:lnTo>
                    <a:pt x="18013" y="297"/>
                  </a:lnTo>
                  <a:lnTo>
                    <a:pt x="18259" y="552"/>
                  </a:lnTo>
                  <a:lnTo>
                    <a:pt x="18482" y="297"/>
                  </a:lnTo>
                  <a:lnTo>
                    <a:pt x="19063" y="637"/>
                  </a:lnTo>
                  <a:lnTo>
                    <a:pt x="18839" y="637"/>
                  </a:lnTo>
                  <a:lnTo>
                    <a:pt x="19174" y="637"/>
                  </a:lnTo>
                  <a:lnTo>
                    <a:pt x="19531" y="1083"/>
                  </a:lnTo>
                  <a:lnTo>
                    <a:pt x="19063" y="1423"/>
                  </a:lnTo>
                  <a:lnTo>
                    <a:pt x="17902" y="1423"/>
                  </a:lnTo>
                  <a:lnTo>
                    <a:pt x="18482" y="1529"/>
                  </a:lnTo>
                  <a:lnTo>
                    <a:pt x="18839" y="1975"/>
                  </a:lnTo>
                  <a:lnTo>
                    <a:pt x="19063" y="1741"/>
                  </a:lnTo>
                  <a:lnTo>
                    <a:pt x="19397" y="1741"/>
                  </a:lnTo>
                  <a:lnTo>
                    <a:pt x="19754" y="1975"/>
                  </a:lnTo>
                  <a:lnTo>
                    <a:pt x="19978" y="2081"/>
                  </a:lnTo>
                  <a:lnTo>
                    <a:pt x="19531" y="2081"/>
                  </a:lnTo>
                  <a:close/>
                </a:path>
              </a:pathLst>
            </a:custGeom>
            <a:solidFill>
              <a:srgbClr val="FF9600"/>
            </a:solid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382" name="Freeform 267">
              <a:extLst>
                <a:ext uri="{FF2B5EF4-FFF2-40B4-BE49-F238E27FC236}">
                  <a16:creationId xmlns:a16="http://schemas.microsoft.com/office/drawing/2014/main" id="{57F7D082-CB03-F24F-9E35-4A2841FC0845}"/>
                </a:ext>
              </a:extLst>
            </p:cNvPr>
            <p:cNvSpPr>
              <a:spLocks/>
            </p:cNvSpPr>
            <p:nvPr/>
          </p:nvSpPr>
          <p:spPr bwMode="auto">
            <a:xfrm>
              <a:off x="4546080" y="2727083"/>
              <a:ext cx="25444" cy="22766"/>
            </a:xfrm>
            <a:custGeom>
              <a:avLst/>
              <a:gdLst>
                <a:gd name="T0" fmla="*/ 1702 w 20000"/>
                <a:gd name="T1" fmla="*/ 19524 h 20000"/>
                <a:gd name="T2" fmla="*/ 0 w 20000"/>
                <a:gd name="T3" fmla="*/ 11905 h 20000"/>
                <a:gd name="T4" fmla="*/ 8511 w 20000"/>
                <a:gd name="T5" fmla="*/ 0 h 20000"/>
                <a:gd name="T6" fmla="*/ 13191 w 20000"/>
                <a:gd name="T7" fmla="*/ 7143 h 20000"/>
                <a:gd name="T8" fmla="*/ 17447 w 20000"/>
                <a:gd name="T9" fmla="*/ 0 h 20000"/>
                <a:gd name="T10" fmla="*/ 19574 w 20000"/>
                <a:gd name="T11" fmla="*/ 7143 h 20000"/>
                <a:gd name="T12" fmla="*/ 8511 w 20000"/>
                <a:gd name="T13" fmla="*/ 17143 h 20000"/>
                <a:gd name="T14" fmla="*/ 6809 w 20000"/>
                <a:gd name="T15" fmla="*/ 19524 h 20000"/>
                <a:gd name="T16" fmla="*/ 1702 w 20000"/>
                <a:gd name="T17" fmla="*/ 19524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000" h="20000">
                  <a:moveTo>
                    <a:pt x="1702" y="19524"/>
                  </a:moveTo>
                  <a:lnTo>
                    <a:pt x="0" y="11905"/>
                  </a:lnTo>
                  <a:lnTo>
                    <a:pt x="8511" y="0"/>
                  </a:lnTo>
                  <a:lnTo>
                    <a:pt x="13191" y="7143"/>
                  </a:lnTo>
                  <a:lnTo>
                    <a:pt x="17447" y="0"/>
                  </a:lnTo>
                  <a:lnTo>
                    <a:pt x="19574" y="7143"/>
                  </a:lnTo>
                  <a:lnTo>
                    <a:pt x="8511" y="17143"/>
                  </a:lnTo>
                  <a:lnTo>
                    <a:pt x="6809" y="19524"/>
                  </a:lnTo>
                  <a:lnTo>
                    <a:pt x="1702" y="19524"/>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383" name="Freeform 266">
              <a:extLst>
                <a:ext uri="{FF2B5EF4-FFF2-40B4-BE49-F238E27FC236}">
                  <a16:creationId xmlns:a16="http://schemas.microsoft.com/office/drawing/2014/main" id="{0E696271-F56E-8B4F-BE66-DD1D4F31B189}"/>
                </a:ext>
              </a:extLst>
            </p:cNvPr>
            <p:cNvSpPr>
              <a:spLocks/>
            </p:cNvSpPr>
            <p:nvPr/>
          </p:nvSpPr>
          <p:spPr bwMode="auto">
            <a:xfrm>
              <a:off x="4531349" y="2724403"/>
              <a:ext cx="14731" cy="17409"/>
            </a:xfrm>
            <a:custGeom>
              <a:avLst/>
              <a:gdLst>
                <a:gd name="T0" fmla="*/ 11429 w 20000"/>
                <a:gd name="T1" fmla="*/ 19375 h 20000"/>
                <a:gd name="T2" fmla="*/ 4286 w 20000"/>
                <a:gd name="T3" fmla="*/ 19375 h 20000"/>
                <a:gd name="T4" fmla="*/ 19286 w 20000"/>
                <a:gd name="T5" fmla="*/ 13125 h 20000"/>
                <a:gd name="T6" fmla="*/ 11429 w 20000"/>
                <a:gd name="T7" fmla="*/ 13125 h 20000"/>
                <a:gd name="T8" fmla="*/ 0 w 20000"/>
                <a:gd name="T9" fmla="*/ 19375 h 20000"/>
                <a:gd name="T10" fmla="*/ 0 w 20000"/>
                <a:gd name="T11" fmla="*/ 9375 h 20000"/>
                <a:gd name="T12" fmla="*/ 11429 w 20000"/>
                <a:gd name="T13" fmla="*/ 9375 h 20000"/>
                <a:gd name="T14" fmla="*/ 11429 w 20000"/>
                <a:gd name="T15" fmla="*/ 0 h 20000"/>
                <a:gd name="T16" fmla="*/ 19286 w 20000"/>
                <a:gd name="T17" fmla="*/ 3750 h 20000"/>
                <a:gd name="T18" fmla="*/ 19286 w 20000"/>
                <a:gd name="T19" fmla="*/ 13125 h 20000"/>
                <a:gd name="T20" fmla="*/ 11429 w 20000"/>
                <a:gd name="T21" fmla="*/ 19375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000" h="20000">
                  <a:moveTo>
                    <a:pt x="11429" y="19375"/>
                  </a:moveTo>
                  <a:lnTo>
                    <a:pt x="4286" y="19375"/>
                  </a:lnTo>
                  <a:lnTo>
                    <a:pt x="19286" y="13125"/>
                  </a:lnTo>
                  <a:lnTo>
                    <a:pt x="11429" y="13125"/>
                  </a:lnTo>
                  <a:lnTo>
                    <a:pt x="0" y="19375"/>
                  </a:lnTo>
                  <a:lnTo>
                    <a:pt x="0" y="9375"/>
                  </a:lnTo>
                  <a:lnTo>
                    <a:pt x="11429" y="9375"/>
                  </a:lnTo>
                  <a:lnTo>
                    <a:pt x="11429" y="0"/>
                  </a:lnTo>
                  <a:lnTo>
                    <a:pt x="19286" y="3750"/>
                  </a:lnTo>
                  <a:lnTo>
                    <a:pt x="19286" y="13125"/>
                  </a:lnTo>
                  <a:lnTo>
                    <a:pt x="11429" y="19375"/>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384" name="Freeform 265">
              <a:extLst>
                <a:ext uri="{FF2B5EF4-FFF2-40B4-BE49-F238E27FC236}">
                  <a16:creationId xmlns:a16="http://schemas.microsoft.com/office/drawing/2014/main" id="{5C287555-AF53-5E40-AB7A-41FBD96C4D6C}"/>
                </a:ext>
              </a:extLst>
            </p:cNvPr>
            <p:cNvSpPr>
              <a:spLocks/>
            </p:cNvSpPr>
            <p:nvPr/>
          </p:nvSpPr>
          <p:spPr bwMode="auto">
            <a:xfrm>
              <a:off x="4468410" y="3439508"/>
              <a:ext cx="166057" cy="77671"/>
            </a:xfrm>
            <a:custGeom>
              <a:avLst/>
              <a:gdLst>
                <a:gd name="T0" fmla="*/ 10611 w 20000"/>
                <a:gd name="T1" fmla="*/ 2192 h 20000"/>
                <a:gd name="T2" fmla="*/ 12283 w 20000"/>
                <a:gd name="T3" fmla="*/ 3562 h 20000"/>
                <a:gd name="T4" fmla="*/ 13248 w 20000"/>
                <a:gd name="T5" fmla="*/ 3562 h 20000"/>
                <a:gd name="T6" fmla="*/ 14598 w 20000"/>
                <a:gd name="T7" fmla="*/ 0 h 20000"/>
                <a:gd name="T8" fmla="*/ 16270 w 20000"/>
                <a:gd name="T9" fmla="*/ 1370 h 20000"/>
                <a:gd name="T10" fmla="*/ 18907 w 20000"/>
                <a:gd name="T11" fmla="*/ 2192 h 20000"/>
                <a:gd name="T12" fmla="*/ 18907 w 20000"/>
                <a:gd name="T13" fmla="*/ 5616 h 20000"/>
                <a:gd name="T14" fmla="*/ 19936 w 20000"/>
                <a:gd name="T15" fmla="*/ 7808 h 20000"/>
                <a:gd name="T16" fmla="*/ 19936 w 20000"/>
                <a:gd name="T17" fmla="*/ 9178 h 20000"/>
                <a:gd name="T18" fmla="*/ 19293 w 20000"/>
                <a:gd name="T19" fmla="*/ 10685 h 20000"/>
                <a:gd name="T20" fmla="*/ 18264 w 20000"/>
                <a:gd name="T21" fmla="*/ 10685 h 20000"/>
                <a:gd name="T22" fmla="*/ 17621 w 20000"/>
                <a:gd name="T23" fmla="*/ 10685 h 20000"/>
                <a:gd name="T24" fmla="*/ 18264 w 20000"/>
                <a:gd name="T25" fmla="*/ 11233 h 20000"/>
                <a:gd name="T26" fmla="*/ 18264 w 20000"/>
                <a:gd name="T27" fmla="*/ 16301 h 20000"/>
                <a:gd name="T28" fmla="*/ 17299 w 20000"/>
                <a:gd name="T29" fmla="*/ 17123 h 20000"/>
                <a:gd name="T30" fmla="*/ 17299 w 20000"/>
                <a:gd name="T31" fmla="*/ 18493 h 20000"/>
                <a:gd name="T32" fmla="*/ 16270 w 20000"/>
                <a:gd name="T33" fmla="*/ 18493 h 20000"/>
                <a:gd name="T34" fmla="*/ 13248 w 20000"/>
                <a:gd name="T35" fmla="*/ 19863 h 20000"/>
                <a:gd name="T36" fmla="*/ 10611 w 20000"/>
                <a:gd name="T37" fmla="*/ 19863 h 20000"/>
                <a:gd name="T38" fmla="*/ 10354 w 20000"/>
                <a:gd name="T39" fmla="*/ 19863 h 20000"/>
                <a:gd name="T40" fmla="*/ 8617 w 20000"/>
                <a:gd name="T41" fmla="*/ 17123 h 20000"/>
                <a:gd name="T42" fmla="*/ 6945 w 20000"/>
                <a:gd name="T43" fmla="*/ 14932 h 20000"/>
                <a:gd name="T44" fmla="*/ 5981 w 20000"/>
                <a:gd name="T45" fmla="*/ 14932 h 20000"/>
                <a:gd name="T46" fmla="*/ 4309 w 20000"/>
                <a:gd name="T47" fmla="*/ 14932 h 20000"/>
                <a:gd name="T48" fmla="*/ 4309 w 20000"/>
                <a:gd name="T49" fmla="*/ 17123 h 20000"/>
                <a:gd name="T50" fmla="*/ 2637 w 20000"/>
                <a:gd name="T51" fmla="*/ 17123 h 20000"/>
                <a:gd name="T52" fmla="*/ 2315 w 20000"/>
                <a:gd name="T53" fmla="*/ 17123 h 20000"/>
                <a:gd name="T54" fmla="*/ 2315 w 20000"/>
                <a:gd name="T55" fmla="*/ 16301 h 20000"/>
                <a:gd name="T56" fmla="*/ 900 w 20000"/>
                <a:gd name="T57" fmla="*/ 16301 h 20000"/>
                <a:gd name="T58" fmla="*/ 900 w 20000"/>
                <a:gd name="T59" fmla="*/ 14932 h 20000"/>
                <a:gd name="T60" fmla="*/ 643 w 20000"/>
                <a:gd name="T61" fmla="*/ 14932 h 20000"/>
                <a:gd name="T62" fmla="*/ 0 w 20000"/>
                <a:gd name="T63" fmla="*/ 13425 h 20000"/>
                <a:gd name="T64" fmla="*/ 0 w 20000"/>
                <a:gd name="T65" fmla="*/ 12877 h 20000"/>
                <a:gd name="T66" fmla="*/ 643 w 20000"/>
                <a:gd name="T67" fmla="*/ 11233 h 20000"/>
                <a:gd name="T68" fmla="*/ 2315 w 20000"/>
                <a:gd name="T69" fmla="*/ 12877 h 20000"/>
                <a:gd name="T70" fmla="*/ 2315 w 20000"/>
                <a:gd name="T71" fmla="*/ 11233 h 20000"/>
                <a:gd name="T72" fmla="*/ 3280 w 20000"/>
                <a:gd name="T73" fmla="*/ 11233 h 20000"/>
                <a:gd name="T74" fmla="*/ 3666 w 20000"/>
                <a:gd name="T75" fmla="*/ 12877 h 20000"/>
                <a:gd name="T76" fmla="*/ 5273 w 20000"/>
                <a:gd name="T77" fmla="*/ 11233 h 20000"/>
                <a:gd name="T78" fmla="*/ 6302 w 20000"/>
                <a:gd name="T79" fmla="*/ 11233 h 20000"/>
                <a:gd name="T80" fmla="*/ 6945 w 20000"/>
                <a:gd name="T81" fmla="*/ 10685 h 20000"/>
                <a:gd name="T82" fmla="*/ 8617 w 20000"/>
                <a:gd name="T83" fmla="*/ 10685 h 20000"/>
                <a:gd name="T84" fmla="*/ 9325 w 20000"/>
                <a:gd name="T85" fmla="*/ 11233 h 20000"/>
                <a:gd name="T86" fmla="*/ 8617 w 20000"/>
                <a:gd name="T87" fmla="*/ 9178 h 20000"/>
                <a:gd name="T88" fmla="*/ 8617 w 20000"/>
                <a:gd name="T89" fmla="*/ 5616 h 20000"/>
                <a:gd name="T90" fmla="*/ 10611 w 20000"/>
                <a:gd name="T91" fmla="*/ 5068 h 20000"/>
                <a:gd name="T92" fmla="*/ 10611 w 20000"/>
                <a:gd name="T93" fmla="*/ 2192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0000" h="20000">
                  <a:moveTo>
                    <a:pt x="10611" y="2192"/>
                  </a:moveTo>
                  <a:lnTo>
                    <a:pt x="12283" y="3562"/>
                  </a:lnTo>
                  <a:lnTo>
                    <a:pt x="13248" y="3562"/>
                  </a:lnTo>
                  <a:lnTo>
                    <a:pt x="14598" y="0"/>
                  </a:lnTo>
                  <a:lnTo>
                    <a:pt x="16270" y="1370"/>
                  </a:lnTo>
                  <a:lnTo>
                    <a:pt x="18907" y="2192"/>
                  </a:lnTo>
                  <a:lnTo>
                    <a:pt x="18907" y="5616"/>
                  </a:lnTo>
                  <a:lnTo>
                    <a:pt x="19936" y="7808"/>
                  </a:lnTo>
                  <a:lnTo>
                    <a:pt x="19936" y="9178"/>
                  </a:lnTo>
                  <a:lnTo>
                    <a:pt x="19293" y="10685"/>
                  </a:lnTo>
                  <a:lnTo>
                    <a:pt x="18264" y="10685"/>
                  </a:lnTo>
                  <a:lnTo>
                    <a:pt x="17621" y="10685"/>
                  </a:lnTo>
                  <a:lnTo>
                    <a:pt x="18264" y="11233"/>
                  </a:lnTo>
                  <a:lnTo>
                    <a:pt x="18264" y="16301"/>
                  </a:lnTo>
                  <a:lnTo>
                    <a:pt x="17299" y="17123"/>
                  </a:lnTo>
                  <a:lnTo>
                    <a:pt x="17299" y="18493"/>
                  </a:lnTo>
                  <a:lnTo>
                    <a:pt x="16270" y="18493"/>
                  </a:lnTo>
                  <a:lnTo>
                    <a:pt x="13248" y="19863"/>
                  </a:lnTo>
                  <a:lnTo>
                    <a:pt x="10611" y="19863"/>
                  </a:lnTo>
                  <a:lnTo>
                    <a:pt x="10354" y="19863"/>
                  </a:lnTo>
                  <a:lnTo>
                    <a:pt x="8617" y="17123"/>
                  </a:lnTo>
                  <a:lnTo>
                    <a:pt x="6945" y="14932"/>
                  </a:lnTo>
                  <a:lnTo>
                    <a:pt x="5981" y="14932"/>
                  </a:lnTo>
                  <a:lnTo>
                    <a:pt x="4309" y="14932"/>
                  </a:lnTo>
                  <a:lnTo>
                    <a:pt x="4309" y="17123"/>
                  </a:lnTo>
                  <a:lnTo>
                    <a:pt x="2637" y="17123"/>
                  </a:lnTo>
                  <a:lnTo>
                    <a:pt x="2315" y="17123"/>
                  </a:lnTo>
                  <a:lnTo>
                    <a:pt x="2315" y="16301"/>
                  </a:lnTo>
                  <a:lnTo>
                    <a:pt x="900" y="16301"/>
                  </a:lnTo>
                  <a:lnTo>
                    <a:pt x="900" y="14932"/>
                  </a:lnTo>
                  <a:lnTo>
                    <a:pt x="643" y="14932"/>
                  </a:lnTo>
                  <a:lnTo>
                    <a:pt x="0" y="13425"/>
                  </a:lnTo>
                  <a:lnTo>
                    <a:pt x="0" y="12877"/>
                  </a:lnTo>
                  <a:lnTo>
                    <a:pt x="643" y="11233"/>
                  </a:lnTo>
                  <a:lnTo>
                    <a:pt x="2315" y="12877"/>
                  </a:lnTo>
                  <a:lnTo>
                    <a:pt x="2315" y="11233"/>
                  </a:lnTo>
                  <a:lnTo>
                    <a:pt x="3280" y="11233"/>
                  </a:lnTo>
                  <a:lnTo>
                    <a:pt x="3666" y="12877"/>
                  </a:lnTo>
                  <a:lnTo>
                    <a:pt x="5273" y="11233"/>
                  </a:lnTo>
                  <a:lnTo>
                    <a:pt x="6302" y="11233"/>
                  </a:lnTo>
                  <a:lnTo>
                    <a:pt x="6945" y="10685"/>
                  </a:lnTo>
                  <a:lnTo>
                    <a:pt x="8617" y="10685"/>
                  </a:lnTo>
                  <a:lnTo>
                    <a:pt x="9325" y="11233"/>
                  </a:lnTo>
                  <a:lnTo>
                    <a:pt x="8617" y="9178"/>
                  </a:lnTo>
                  <a:lnTo>
                    <a:pt x="8617" y="5616"/>
                  </a:lnTo>
                  <a:lnTo>
                    <a:pt x="10611" y="5068"/>
                  </a:lnTo>
                  <a:lnTo>
                    <a:pt x="10611" y="2192"/>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385" name="Freeform 264">
              <a:extLst>
                <a:ext uri="{FF2B5EF4-FFF2-40B4-BE49-F238E27FC236}">
                  <a16:creationId xmlns:a16="http://schemas.microsoft.com/office/drawing/2014/main" id="{B37937BB-0583-6C42-9AAA-D75B1481E15F}"/>
                </a:ext>
              </a:extLst>
            </p:cNvPr>
            <p:cNvSpPr>
              <a:spLocks/>
            </p:cNvSpPr>
            <p:nvPr/>
          </p:nvSpPr>
          <p:spPr bwMode="auto">
            <a:xfrm>
              <a:off x="4556793" y="3250688"/>
              <a:ext cx="224979" cy="183463"/>
            </a:xfrm>
            <a:custGeom>
              <a:avLst/>
              <a:gdLst>
                <a:gd name="T0" fmla="*/ 10309 w 20000"/>
                <a:gd name="T1" fmla="*/ 933 h 20000"/>
                <a:gd name="T2" fmla="*/ 16722 w 20000"/>
                <a:gd name="T3" fmla="*/ 933 h 20000"/>
                <a:gd name="T4" fmla="*/ 17957 w 20000"/>
                <a:gd name="T5" fmla="*/ 3615 h 20000"/>
                <a:gd name="T6" fmla="*/ 18670 w 20000"/>
                <a:gd name="T7" fmla="*/ 5481 h 20000"/>
                <a:gd name="T8" fmla="*/ 19192 w 20000"/>
                <a:gd name="T9" fmla="*/ 7289 h 20000"/>
                <a:gd name="T10" fmla="*/ 17482 w 20000"/>
                <a:gd name="T11" fmla="*/ 8455 h 20000"/>
                <a:gd name="T12" fmla="*/ 18670 w 20000"/>
                <a:gd name="T13" fmla="*/ 10029 h 20000"/>
                <a:gd name="T14" fmla="*/ 19192 w 20000"/>
                <a:gd name="T15" fmla="*/ 11837 h 20000"/>
                <a:gd name="T16" fmla="*/ 19952 w 20000"/>
                <a:gd name="T17" fmla="*/ 13586 h 20000"/>
                <a:gd name="T18" fmla="*/ 17197 w 20000"/>
                <a:gd name="T19" fmla="*/ 18134 h 20000"/>
                <a:gd name="T20" fmla="*/ 17482 w 20000"/>
                <a:gd name="T21" fmla="*/ 19592 h 20000"/>
                <a:gd name="T22" fmla="*/ 17197 w 20000"/>
                <a:gd name="T23" fmla="*/ 19942 h 20000"/>
                <a:gd name="T24" fmla="*/ 16722 w 20000"/>
                <a:gd name="T25" fmla="*/ 19592 h 20000"/>
                <a:gd name="T26" fmla="*/ 15487 w 20000"/>
                <a:gd name="T27" fmla="*/ 19009 h 20000"/>
                <a:gd name="T28" fmla="*/ 14489 w 20000"/>
                <a:gd name="T29" fmla="*/ 18717 h 20000"/>
                <a:gd name="T30" fmla="*/ 14014 w 20000"/>
                <a:gd name="T31" fmla="*/ 19009 h 20000"/>
                <a:gd name="T32" fmla="*/ 13302 w 20000"/>
                <a:gd name="T33" fmla="*/ 19009 h 20000"/>
                <a:gd name="T34" fmla="*/ 12067 w 20000"/>
                <a:gd name="T35" fmla="*/ 19592 h 20000"/>
                <a:gd name="T36" fmla="*/ 11591 w 20000"/>
                <a:gd name="T37" fmla="*/ 19009 h 20000"/>
                <a:gd name="T38" fmla="*/ 11306 w 20000"/>
                <a:gd name="T39" fmla="*/ 18134 h 20000"/>
                <a:gd name="T40" fmla="*/ 10309 w 20000"/>
                <a:gd name="T41" fmla="*/ 18717 h 20000"/>
                <a:gd name="T42" fmla="*/ 9359 w 20000"/>
                <a:gd name="T43" fmla="*/ 17551 h 20000"/>
                <a:gd name="T44" fmla="*/ 9359 w 20000"/>
                <a:gd name="T45" fmla="*/ 17201 h 20000"/>
                <a:gd name="T46" fmla="*/ 7601 w 20000"/>
                <a:gd name="T47" fmla="*/ 16618 h 20000"/>
                <a:gd name="T48" fmla="*/ 7601 w 20000"/>
                <a:gd name="T49" fmla="*/ 16327 h 20000"/>
                <a:gd name="T50" fmla="*/ 6888 w 20000"/>
                <a:gd name="T51" fmla="*/ 15743 h 20000"/>
                <a:gd name="T52" fmla="*/ 6128 w 20000"/>
                <a:gd name="T53" fmla="*/ 16327 h 20000"/>
                <a:gd name="T54" fmla="*/ 5653 w 20000"/>
                <a:gd name="T55" fmla="*/ 16327 h 20000"/>
                <a:gd name="T56" fmla="*/ 4941 w 20000"/>
                <a:gd name="T57" fmla="*/ 15743 h 20000"/>
                <a:gd name="T58" fmla="*/ 4941 w 20000"/>
                <a:gd name="T59" fmla="*/ 15102 h 20000"/>
                <a:gd name="T60" fmla="*/ 4941 w 20000"/>
                <a:gd name="T61" fmla="*/ 14810 h 20000"/>
                <a:gd name="T62" fmla="*/ 4466 w 20000"/>
                <a:gd name="T63" fmla="*/ 14810 h 20000"/>
                <a:gd name="T64" fmla="*/ 3230 w 20000"/>
                <a:gd name="T65" fmla="*/ 14227 h 20000"/>
                <a:gd name="T66" fmla="*/ 3230 w 20000"/>
                <a:gd name="T67" fmla="*/ 13586 h 20000"/>
                <a:gd name="T68" fmla="*/ 2470 w 20000"/>
                <a:gd name="T69" fmla="*/ 13586 h 20000"/>
                <a:gd name="T70" fmla="*/ 1948 w 20000"/>
                <a:gd name="T71" fmla="*/ 13586 h 20000"/>
                <a:gd name="T72" fmla="*/ 2470 w 20000"/>
                <a:gd name="T73" fmla="*/ 12653 h 20000"/>
                <a:gd name="T74" fmla="*/ 1948 w 20000"/>
                <a:gd name="T75" fmla="*/ 12420 h 20000"/>
                <a:gd name="T76" fmla="*/ 1758 w 20000"/>
                <a:gd name="T77" fmla="*/ 10904 h 20000"/>
                <a:gd name="T78" fmla="*/ 1758 w 20000"/>
                <a:gd name="T79" fmla="*/ 10262 h 20000"/>
                <a:gd name="T80" fmla="*/ 1235 w 20000"/>
                <a:gd name="T81" fmla="*/ 10262 h 20000"/>
                <a:gd name="T82" fmla="*/ 998 w 20000"/>
                <a:gd name="T83" fmla="*/ 8746 h 20000"/>
                <a:gd name="T84" fmla="*/ 1235 w 20000"/>
                <a:gd name="T85" fmla="*/ 8455 h 20000"/>
                <a:gd name="T86" fmla="*/ 0 w 20000"/>
                <a:gd name="T87" fmla="*/ 7289 h 20000"/>
                <a:gd name="T88" fmla="*/ 0 w 20000"/>
                <a:gd name="T89" fmla="*/ 6939 h 20000"/>
                <a:gd name="T90" fmla="*/ 998 w 20000"/>
                <a:gd name="T91" fmla="*/ 6064 h 20000"/>
                <a:gd name="T92" fmla="*/ 523 w 20000"/>
                <a:gd name="T93" fmla="*/ 4548 h 20000"/>
                <a:gd name="T94" fmla="*/ 998 w 20000"/>
                <a:gd name="T95" fmla="*/ 3965 h 20000"/>
                <a:gd name="T96" fmla="*/ 1235 w 20000"/>
                <a:gd name="T97" fmla="*/ 3965 h 20000"/>
                <a:gd name="T98" fmla="*/ 1235 w 20000"/>
                <a:gd name="T99" fmla="*/ 3032 h 20000"/>
                <a:gd name="T100" fmla="*/ 3705 w 20000"/>
                <a:gd name="T101" fmla="*/ 2157 h 20000"/>
                <a:gd name="T102" fmla="*/ 4181 w 20000"/>
                <a:gd name="T103" fmla="*/ 933 h 20000"/>
                <a:gd name="T104" fmla="*/ 4941 w 20000"/>
                <a:gd name="T105" fmla="*/ 641 h 20000"/>
                <a:gd name="T106" fmla="*/ 5178 w 20000"/>
                <a:gd name="T107" fmla="*/ 641 h 20000"/>
                <a:gd name="T108" fmla="*/ 7601 w 20000"/>
                <a:gd name="T109" fmla="*/ 0 h 20000"/>
                <a:gd name="T110" fmla="*/ 8171 w 20000"/>
                <a:gd name="T111" fmla="*/ 933 h 20000"/>
                <a:gd name="T112" fmla="*/ 8361 w 20000"/>
                <a:gd name="T113" fmla="*/ 1574 h 20000"/>
                <a:gd name="T114" fmla="*/ 9359 w 20000"/>
                <a:gd name="T115" fmla="*/ 1574 h 20000"/>
                <a:gd name="T116" fmla="*/ 10119 w 20000"/>
                <a:gd name="T117" fmla="*/ 2157 h 20000"/>
                <a:gd name="T118" fmla="*/ 10309 w 20000"/>
                <a:gd name="T119" fmla="*/ 933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000" h="20000">
                  <a:moveTo>
                    <a:pt x="10309" y="933"/>
                  </a:moveTo>
                  <a:lnTo>
                    <a:pt x="16722" y="933"/>
                  </a:lnTo>
                  <a:lnTo>
                    <a:pt x="17957" y="3615"/>
                  </a:lnTo>
                  <a:lnTo>
                    <a:pt x="18670" y="5481"/>
                  </a:lnTo>
                  <a:lnTo>
                    <a:pt x="19192" y="7289"/>
                  </a:lnTo>
                  <a:lnTo>
                    <a:pt x="17482" y="8455"/>
                  </a:lnTo>
                  <a:lnTo>
                    <a:pt x="18670" y="10029"/>
                  </a:lnTo>
                  <a:lnTo>
                    <a:pt x="19192" y="11837"/>
                  </a:lnTo>
                  <a:lnTo>
                    <a:pt x="19952" y="13586"/>
                  </a:lnTo>
                  <a:lnTo>
                    <a:pt x="17197" y="18134"/>
                  </a:lnTo>
                  <a:lnTo>
                    <a:pt x="17482" y="19592"/>
                  </a:lnTo>
                  <a:lnTo>
                    <a:pt x="17197" y="19942"/>
                  </a:lnTo>
                  <a:lnTo>
                    <a:pt x="16722" y="19592"/>
                  </a:lnTo>
                  <a:lnTo>
                    <a:pt x="15487" y="19009"/>
                  </a:lnTo>
                  <a:lnTo>
                    <a:pt x="14489" y="18717"/>
                  </a:lnTo>
                  <a:lnTo>
                    <a:pt x="14014" y="19009"/>
                  </a:lnTo>
                  <a:lnTo>
                    <a:pt x="13302" y="19009"/>
                  </a:lnTo>
                  <a:lnTo>
                    <a:pt x="12067" y="19592"/>
                  </a:lnTo>
                  <a:lnTo>
                    <a:pt x="11591" y="19009"/>
                  </a:lnTo>
                  <a:lnTo>
                    <a:pt x="11306" y="18134"/>
                  </a:lnTo>
                  <a:lnTo>
                    <a:pt x="10309" y="18717"/>
                  </a:lnTo>
                  <a:lnTo>
                    <a:pt x="9359" y="17551"/>
                  </a:lnTo>
                  <a:lnTo>
                    <a:pt x="9359" y="17201"/>
                  </a:lnTo>
                  <a:lnTo>
                    <a:pt x="7601" y="16618"/>
                  </a:lnTo>
                  <a:lnTo>
                    <a:pt x="7601" y="16327"/>
                  </a:lnTo>
                  <a:lnTo>
                    <a:pt x="6888" y="15743"/>
                  </a:lnTo>
                  <a:lnTo>
                    <a:pt x="6128" y="16327"/>
                  </a:lnTo>
                  <a:lnTo>
                    <a:pt x="5653" y="16327"/>
                  </a:lnTo>
                  <a:lnTo>
                    <a:pt x="4941" y="15743"/>
                  </a:lnTo>
                  <a:lnTo>
                    <a:pt x="4941" y="15102"/>
                  </a:lnTo>
                  <a:lnTo>
                    <a:pt x="4941" y="14810"/>
                  </a:lnTo>
                  <a:lnTo>
                    <a:pt x="4466" y="14810"/>
                  </a:lnTo>
                  <a:lnTo>
                    <a:pt x="3230" y="14227"/>
                  </a:lnTo>
                  <a:lnTo>
                    <a:pt x="3230" y="13586"/>
                  </a:lnTo>
                  <a:lnTo>
                    <a:pt x="2470" y="13586"/>
                  </a:lnTo>
                  <a:lnTo>
                    <a:pt x="1948" y="13586"/>
                  </a:lnTo>
                  <a:lnTo>
                    <a:pt x="2470" y="12653"/>
                  </a:lnTo>
                  <a:lnTo>
                    <a:pt x="1948" y="12420"/>
                  </a:lnTo>
                  <a:lnTo>
                    <a:pt x="1758" y="10904"/>
                  </a:lnTo>
                  <a:lnTo>
                    <a:pt x="1758" y="10262"/>
                  </a:lnTo>
                  <a:lnTo>
                    <a:pt x="1235" y="10262"/>
                  </a:lnTo>
                  <a:lnTo>
                    <a:pt x="998" y="8746"/>
                  </a:lnTo>
                  <a:lnTo>
                    <a:pt x="1235" y="8455"/>
                  </a:lnTo>
                  <a:lnTo>
                    <a:pt x="0" y="7289"/>
                  </a:lnTo>
                  <a:lnTo>
                    <a:pt x="0" y="6939"/>
                  </a:lnTo>
                  <a:lnTo>
                    <a:pt x="998" y="6064"/>
                  </a:lnTo>
                  <a:lnTo>
                    <a:pt x="523" y="4548"/>
                  </a:lnTo>
                  <a:lnTo>
                    <a:pt x="998" y="3965"/>
                  </a:lnTo>
                  <a:lnTo>
                    <a:pt x="1235" y="3965"/>
                  </a:lnTo>
                  <a:lnTo>
                    <a:pt x="1235" y="3032"/>
                  </a:lnTo>
                  <a:lnTo>
                    <a:pt x="3705" y="2157"/>
                  </a:lnTo>
                  <a:lnTo>
                    <a:pt x="4181" y="933"/>
                  </a:lnTo>
                  <a:lnTo>
                    <a:pt x="4941" y="641"/>
                  </a:lnTo>
                  <a:lnTo>
                    <a:pt x="5178" y="641"/>
                  </a:lnTo>
                  <a:lnTo>
                    <a:pt x="7601" y="0"/>
                  </a:lnTo>
                  <a:lnTo>
                    <a:pt x="8171" y="933"/>
                  </a:lnTo>
                  <a:lnTo>
                    <a:pt x="8361" y="1574"/>
                  </a:lnTo>
                  <a:lnTo>
                    <a:pt x="9359" y="1574"/>
                  </a:lnTo>
                  <a:lnTo>
                    <a:pt x="10119" y="2157"/>
                  </a:lnTo>
                  <a:lnTo>
                    <a:pt x="10309" y="933"/>
                  </a:lnTo>
                  <a:close/>
                </a:path>
              </a:pathLst>
            </a:custGeom>
            <a:solidFill>
              <a:srgbClr val="FF9600"/>
            </a:solid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386" name="Freeform 263">
              <a:extLst>
                <a:ext uri="{FF2B5EF4-FFF2-40B4-BE49-F238E27FC236}">
                  <a16:creationId xmlns:a16="http://schemas.microsoft.com/office/drawing/2014/main" id="{0250542D-7219-3E44-BE95-4240BAD878B9}"/>
                </a:ext>
              </a:extLst>
            </p:cNvPr>
            <p:cNvSpPr>
              <a:spLocks/>
            </p:cNvSpPr>
            <p:nvPr/>
          </p:nvSpPr>
          <p:spPr bwMode="auto">
            <a:xfrm>
              <a:off x="4037199" y="3641720"/>
              <a:ext cx="76332" cy="147306"/>
            </a:xfrm>
            <a:custGeom>
              <a:avLst/>
              <a:gdLst>
                <a:gd name="T0" fmla="*/ 4366 w 20000"/>
                <a:gd name="T1" fmla="*/ 0 h 20000"/>
                <a:gd name="T2" fmla="*/ 5915 w 20000"/>
                <a:gd name="T3" fmla="*/ 436 h 20000"/>
                <a:gd name="T4" fmla="*/ 8169 w 20000"/>
                <a:gd name="T5" fmla="*/ 0 h 20000"/>
                <a:gd name="T6" fmla="*/ 9577 w 20000"/>
                <a:gd name="T7" fmla="*/ 1164 h 20000"/>
                <a:gd name="T8" fmla="*/ 11831 w 20000"/>
                <a:gd name="T9" fmla="*/ 1164 h 20000"/>
                <a:gd name="T10" fmla="*/ 14085 w 20000"/>
                <a:gd name="T11" fmla="*/ 1164 h 20000"/>
                <a:gd name="T12" fmla="*/ 16901 w 20000"/>
                <a:gd name="T13" fmla="*/ 1164 h 20000"/>
                <a:gd name="T14" fmla="*/ 19014 w 20000"/>
                <a:gd name="T15" fmla="*/ 1891 h 20000"/>
                <a:gd name="T16" fmla="*/ 19859 w 20000"/>
                <a:gd name="T17" fmla="*/ 2255 h 20000"/>
                <a:gd name="T18" fmla="*/ 16901 w 20000"/>
                <a:gd name="T19" fmla="*/ 4873 h 20000"/>
                <a:gd name="T20" fmla="*/ 16901 w 20000"/>
                <a:gd name="T21" fmla="*/ 6836 h 20000"/>
                <a:gd name="T22" fmla="*/ 15493 w 20000"/>
                <a:gd name="T23" fmla="*/ 9818 h 20000"/>
                <a:gd name="T24" fmla="*/ 13239 w 20000"/>
                <a:gd name="T25" fmla="*/ 9818 h 20000"/>
                <a:gd name="T26" fmla="*/ 14085 w 20000"/>
                <a:gd name="T27" fmla="*/ 12073 h 20000"/>
                <a:gd name="T28" fmla="*/ 14085 w 20000"/>
                <a:gd name="T29" fmla="*/ 12800 h 20000"/>
                <a:gd name="T30" fmla="*/ 14085 w 20000"/>
                <a:gd name="T31" fmla="*/ 13891 h 20000"/>
                <a:gd name="T32" fmla="*/ 15493 w 20000"/>
                <a:gd name="T33" fmla="*/ 15055 h 20000"/>
                <a:gd name="T34" fmla="*/ 15493 w 20000"/>
                <a:gd name="T35" fmla="*/ 15782 h 20000"/>
                <a:gd name="T36" fmla="*/ 13239 w 20000"/>
                <a:gd name="T37" fmla="*/ 16945 h 20000"/>
                <a:gd name="T38" fmla="*/ 13239 w 20000"/>
                <a:gd name="T39" fmla="*/ 19200 h 20000"/>
                <a:gd name="T40" fmla="*/ 8169 w 20000"/>
                <a:gd name="T41" fmla="*/ 19927 h 20000"/>
                <a:gd name="T42" fmla="*/ 5915 w 20000"/>
                <a:gd name="T43" fmla="*/ 19200 h 20000"/>
                <a:gd name="T44" fmla="*/ 2254 w 20000"/>
                <a:gd name="T45" fmla="*/ 19200 h 20000"/>
                <a:gd name="T46" fmla="*/ 3803 w 20000"/>
                <a:gd name="T47" fmla="*/ 18036 h 20000"/>
                <a:gd name="T48" fmla="*/ 3803 w 20000"/>
                <a:gd name="T49" fmla="*/ 14691 h 20000"/>
                <a:gd name="T50" fmla="*/ 3803 w 20000"/>
                <a:gd name="T51" fmla="*/ 13891 h 20000"/>
                <a:gd name="T52" fmla="*/ 2254 w 20000"/>
                <a:gd name="T53" fmla="*/ 13891 h 20000"/>
                <a:gd name="T54" fmla="*/ 2254 w 20000"/>
                <a:gd name="T55" fmla="*/ 13091 h 20000"/>
                <a:gd name="T56" fmla="*/ 0 w 20000"/>
                <a:gd name="T57" fmla="*/ 13091 h 20000"/>
                <a:gd name="T58" fmla="*/ 1549 w 20000"/>
                <a:gd name="T59" fmla="*/ 10909 h 20000"/>
                <a:gd name="T60" fmla="*/ 2254 w 20000"/>
                <a:gd name="T61" fmla="*/ 10109 h 20000"/>
                <a:gd name="T62" fmla="*/ 5915 w 20000"/>
                <a:gd name="T63" fmla="*/ 5236 h 20000"/>
                <a:gd name="T64" fmla="*/ 4366 w 20000"/>
                <a:gd name="T65" fmla="*/ 0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000" h="20000">
                  <a:moveTo>
                    <a:pt x="4366" y="0"/>
                  </a:moveTo>
                  <a:lnTo>
                    <a:pt x="5915" y="436"/>
                  </a:lnTo>
                  <a:lnTo>
                    <a:pt x="8169" y="0"/>
                  </a:lnTo>
                  <a:lnTo>
                    <a:pt x="9577" y="1164"/>
                  </a:lnTo>
                  <a:lnTo>
                    <a:pt x="11831" y="1164"/>
                  </a:lnTo>
                  <a:lnTo>
                    <a:pt x="14085" y="1164"/>
                  </a:lnTo>
                  <a:lnTo>
                    <a:pt x="16901" y="1164"/>
                  </a:lnTo>
                  <a:lnTo>
                    <a:pt x="19014" y="1891"/>
                  </a:lnTo>
                  <a:lnTo>
                    <a:pt x="19859" y="2255"/>
                  </a:lnTo>
                  <a:lnTo>
                    <a:pt x="16901" y="4873"/>
                  </a:lnTo>
                  <a:lnTo>
                    <a:pt x="16901" y="6836"/>
                  </a:lnTo>
                  <a:lnTo>
                    <a:pt x="15493" y="9818"/>
                  </a:lnTo>
                  <a:lnTo>
                    <a:pt x="13239" y="9818"/>
                  </a:lnTo>
                  <a:lnTo>
                    <a:pt x="14085" y="12073"/>
                  </a:lnTo>
                  <a:lnTo>
                    <a:pt x="14085" y="12800"/>
                  </a:lnTo>
                  <a:lnTo>
                    <a:pt x="14085" y="13891"/>
                  </a:lnTo>
                  <a:lnTo>
                    <a:pt x="15493" y="15055"/>
                  </a:lnTo>
                  <a:lnTo>
                    <a:pt x="15493" y="15782"/>
                  </a:lnTo>
                  <a:lnTo>
                    <a:pt x="13239" y="16945"/>
                  </a:lnTo>
                  <a:lnTo>
                    <a:pt x="13239" y="19200"/>
                  </a:lnTo>
                  <a:lnTo>
                    <a:pt x="8169" y="19927"/>
                  </a:lnTo>
                  <a:lnTo>
                    <a:pt x="5915" y="19200"/>
                  </a:lnTo>
                  <a:lnTo>
                    <a:pt x="2254" y="19200"/>
                  </a:lnTo>
                  <a:lnTo>
                    <a:pt x="3803" y="18036"/>
                  </a:lnTo>
                  <a:lnTo>
                    <a:pt x="3803" y="14691"/>
                  </a:lnTo>
                  <a:lnTo>
                    <a:pt x="3803" y="13891"/>
                  </a:lnTo>
                  <a:lnTo>
                    <a:pt x="2254" y="13891"/>
                  </a:lnTo>
                  <a:lnTo>
                    <a:pt x="2254" y="13091"/>
                  </a:lnTo>
                  <a:lnTo>
                    <a:pt x="0" y="13091"/>
                  </a:lnTo>
                  <a:lnTo>
                    <a:pt x="1549" y="10909"/>
                  </a:lnTo>
                  <a:lnTo>
                    <a:pt x="2254" y="10109"/>
                  </a:lnTo>
                  <a:lnTo>
                    <a:pt x="5915" y="5236"/>
                  </a:lnTo>
                  <a:lnTo>
                    <a:pt x="4366" y="0"/>
                  </a:lnTo>
                  <a:close/>
                </a:path>
              </a:pathLst>
            </a:custGeom>
            <a:solidFill>
              <a:srgbClr val="FF9600"/>
            </a:solid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387" name="Freeform 262">
              <a:extLst>
                <a:ext uri="{FF2B5EF4-FFF2-40B4-BE49-F238E27FC236}">
                  <a16:creationId xmlns:a16="http://schemas.microsoft.com/office/drawing/2014/main" id="{1874CD5F-5B2A-544A-97C7-715B424632C9}"/>
                </a:ext>
              </a:extLst>
            </p:cNvPr>
            <p:cNvSpPr>
              <a:spLocks/>
            </p:cNvSpPr>
            <p:nvPr/>
          </p:nvSpPr>
          <p:spPr bwMode="auto">
            <a:xfrm>
              <a:off x="4709458" y="3460935"/>
              <a:ext cx="203552" cy="139271"/>
            </a:xfrm>
            <a:custGeom>
              <a:avLst/>
              <a:gdLst>
                <a:gd name="T0" fmla="*/ 11979 w 20000"/>
                <a:gd name="T1" fmla="*/ 846 h 20000"/>
                <a:gd name="T2" fmla="*/ 13668 w 20000"/>
                <a:gd name="T3" fmla="*/ 0 h 20000"/>
                <a:gd name="T4" fmla="*/ 16095 w 20000"/>
                <a:gd name="T5" fmla="*/ 5231 h 20000"/>
                <a:gd name="T6" fmla="*/ 16359 w 20000"/>
                <a:gd name="T7" fmla="*/ 5231 h 20000"/>
                <a:gd name="T8" fmla="*/ 16939 w 20000"/>
                <a:gd name="T9" fmla="*/ 11615 h 20000"/>
                <a:gd name="T10" fmla="*/ 17784 w 20000"/>
                <a:gd name="T11" fmla="*/ 12769 h 20000"/>
                <a:gd name="T12" fmla="*/ 19947 w 20000"/>
                <a:gd name="T13" fmla="*/ 11615 h 20000"/>
                <a:gd name="T14" fmla="*/ 19947 w 20000"/>
                <a:gd name="T15" fmla="*/ 14308 h 20000"/>
                <a:gd name="T16" fmla="*/ 18575 w 20000"/>
                <a:gd name="T17" fmla="*/ 14769 h 20000"/>
                <a:gd name="T18" fmla="*/ 18575 w 20000"/>
                <a:gd name="T19" fmla="*/ 13538 h 20000"/>
                <a:gd name="T20" fmla="*/ 18311 w 20000"/>
                <a:gd name="T21" fmla="*/ 13538 h 20000"/>
                <a:gd name="T22" fmla="*/ 18311 w 20000"/>
                <a:gd name="T23" fmla="*/ 14769 h 20000"/>
                <a:gd name="T24" fmla="*/ 18311 w 20000"/>
                <a:gd name="T25" fmla="*/ 15538 h 20000"/>
                <a:gd name="T26" fmla="*/ 18311 w 20000"/>
                <a:gd name="T27" fmla="*/ 16385 h 20000"/>
                <a:gd name="T28" fmla="*/ 17784 w 20000"/>
                <a:gd name="T29" fmla="*/ 18692 h 20000"/>
                <a:gd name="T30" fmla="*/ 17150 w 20000"/>
                <a:gd name="T31" fmla="*/ 18692 h 20000"/>
                <a:gd name="T32" fmla="*/ 16939 w 20000"/>
                <a:gd name="T33" fmla="*/ 17923 h 20000"/>
                <a:gd name="T34" fmla="*/ 14987 w 20000"/>
                <a:gd name="T35" fmla="*/ 17923 h 20000"/>
                <a:gd name="T36" fmla="*/ 14776 w 20000"/>
                <a:gd name="T37" fmla="*/ 17615 h 20000"/>
                <a:gd name="T38" fmla="*/ 12507 w 20000"/>
                <a:gd name="T39" fmla="*/ 18692 h 20000"/>
                <a:gd name="T40" fmla="*/ 11451 w 20000"/>
                <a:gd name="T41" fmla="*/ 19538 h 20000"/>
                <a:gd name="T42" fmla="*/ 11187 w 20000"/>
                <a:gd name="T43" fmla="*/ 19923 h 20000"/>
                <a:gd name="T44" fmla="*/ 9815 w 20000"/>
                <a:gd name="T45" fmla="*/ 19538 h 20000"/>
                <a:gd name="T46" fmla="*/ 8496 w 20000"/>
                <a:gd name="T47" fmla="*/ 19538 h 20000"/>
                <a:gd name="T48" fmla="*/ 7863 w 20000"/>
                <a:gd name="T49" fmla="*/ 19538 h 20000"/>
                <a:gd name="T50" fmla="*/ 6807 w 20000"/>
                <a:gd name="T51" fmla="*/ 18692 h 20000"/>
                <a:gd name="T52" fmla="*/ 5488 w 20000"/>
                <a:gd name="T53" fmla="*/ 19538 h 20000"/>
                <a:gd name="T54" fmla="*/ 5488 w 20000"/>
                <a:gd name="T55" fmla="*/ 18692 h 20000"/>
                <a:gd name="T56" fmla="*/ 5699 w 20000"/>
                <a:gd name="T57" fmla="*/ 17923 h 20000"/>
                <a:gd name="T58" fmla="*/ 4908 w 20000"/>
                <a:gd name="T59" fmla="*/ 17615 h 20000"/>
                <a:gd name="T60" fmla="*/ 4327 w 20000"/>
                <a:gd name="T61" fmla="*/ 16385 h 20000"/>
                <a:gd name="T62" fmla="*/ 4908 w 20000"/>
                <a:gd name="T63" fmla="*/ 15538 h 20000"/>
                <a:gd name="T64" fmla="*/ 4327 w 20000"/>
                <a:gd name="T65" fmla="*/ 15538 h 20000"/>
                <a:gd name="T66" fmla="*/ 4063 w 20000"/>
                <a:gd name="T67" fmla="*/ 16385 h 20000"/>
                <a:gd name="T68" fmla="*/ 3219 w 20000"/>
                <a:gd name="T69" fmla="*/ 15538 h 20000"/>
                <a:gd name="T70" fmla="*/ 2164 w 20000"/>
                <a:gd name="T71" fmla="*/ 14769 h 20000"/>
                <a:gd name="T72" fmla="*/ 2164 w 20000"/>
                <a:gd name="T73" fmla="*/ 14308 h 20000"/>
                <a:gd name="T74" fmla="*/ 2164 w 20000"/>
                <a:gd name="T75" fmla="*/ 12769 h 20000"/>
                <a:gd name="T76" fmla="*/ 528 w 20000"/>
                <a:gd name="T77" fmla="*/ 11615 h 20000"/>
                <a:gd name="T78" fmla="*/ 528 w 20000"/>
                <a:gd name="T79" fmla="*/ 10385 h 20000"/>
                <a:gd name="T80" fmla="*/ 0 w 20000"/>
                <a:gd name="T81" fmla="*/ 9154 h 20000"/>
                <a:gd name="T82" fmla="*/ 1055 w 20000"/>
                <a:gd name="T83" fmla="*/ 9154 h 20000"/>
                <a:gd name="T84" fmla="*/ 1055 w 20000"/>
                <a:gd name="T85" fmla="*/ 8385 h 20000"/>
                <a:gd name="T86" fmla="*/ 1900 w 20000"/>
                <a:gd name="T87" fmla="*/ 8000 h 20000"/>
                <a:gd name="T88" fmla="*/ 1900 w 20000"/>
                <a:gd name="T89" fmla="*/ 7231 h 20000"/>
                <a:gd name="T90" fmla="*/ 2164 w 20000"/>
                <a:gd name="T91" fmla="*/ 6000 h 20000"/>
                <a:gd name="T92" fmla="*/ 2691 w 20000"/>
                <a:gd name="T93" fmla="*/ 3154 h 20000"/>
                <a:gd name="T94" fmla="*/ 3536 w 20000"/>
                <a:gd name="T95" fmla="*/ 2000 h 20000"/>
                <a:gd name="T96" fmla="*/ 4327 w 20000"/>
                <a:gd name="T97" fmla="*/ 1231 h 20000"/>
                <a:gd name="T98" fmla="*/ 4908 w 20000"/>
                <a:gd name="T99" fmla="*/ 846 h 20000"/>
                <a:gd name="T100" fmla="*/ 5699 w 20000"/>
                <a:gd name="T101" fmla="*/ 846 h 20000"/>
                <a:gd name="T102" fmla="*/ 9815 w 20000"/>
                <a:gd name="T103" fmla="*/ 2000 h 20000"/>
                <a:gd name="T104" fmla="*/ 11979 w 20000"/>
                <a:gd name="T105" fmla="*/ 846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000" h="20000">
                  <a:moveTo>
                    <a:pt x="11979" y="846"/>
                  </a:moveTo>
                  <a:lnTo>
                    <a:pt x="13668" y="0"/>
                  </a:lnTo>
                  <a:lnTo>
                    <a:pt x="16095" y="5231"/>
                  </a:lnTo>
                  <a:lnTo>
                    <a:pt x="16359" y="5231"/>
                  </a:lnTo>
                  <a:lnTo>
                    <a:pt x="16939" y="11615"/>
                  </a:lnTo>
                  <a:lnTo>
                    <a:pt x="17784" y="12769"/>
                  </a:lnTo>
                  <a:lnTo>
                    <a:pt x="19947" y="11615"/>
                  </a:lnTo>
                  <a:lnTo>
                    <a:pt x="19947" y="14308"/>
                  </a:lnTo>
                  <a:lnTo>
                    <a:pt x="18575" y="14769"/>
                  </a:lnTo>
                  <a:lnTo>
                    <a:pt x="18575" y="13538"/>
                  </a:lnTo>
                  <a:lnTo>
                    <a:pt x="18311" y="13538"/>
                  </a:lnTo>
                  <a:lnTo>
                    <a:pt x="18311" y="14769"/>
                  </a:lnTo>
                  <a:lnTo>
                    <a:pt x="18311" y="15538"/>
                  </a:lnTo>
                  <a:lnTo>
                    <a:pt x="18311" y="16385"/>
                  </a:lnTo>
                  <a:lnTo>
                    <a:pt x="17784" y="18692"/>
                  </a:lnTo>
                  <a:lnTo>
                    <a:pt x="17150" y="18692"/>
                  </a:lnTo>
                  <a:lnTo>
                    <a:pt x="16939" y="17923"/>
                  </a:lnTo>
                  <a:lnTo>
                    <a:pt x="14987" y="17923"/>
                  </a:lnTo>
                  <a:lnTo>
                    <a:pt x="14776" y="17615"/>
                  </a:lnTo>
                  <a:lnTo>
                    <a:pt x="12507" y="18692"/>
                  </a:lnTo>
                  <a:lnTo>
                    <a:pt x="11451" y="19538"/>
                  </a:lnTo>
                  <a:lnTo>
                    <a:pt x="11187" y="19923"/>
                  </a:lnTo>
                  <a:lnTo>
                    <a:pt x="9815" y="19538"/>
                  </a:lnTo>
                  <a:lnTo>
                    <a:pt x="8496" y="19538"/>
                  </a:lnTo>
                  <a:lnTo>
                    <a:pt x="7863" y="19538"/>
                  </a:lnTo>
                  <a:lnTo>
                    <a:pt x="6807" y="18692"/>
                  </a:lnTo>
                  <a:lnTo>
                    <a:pt x="5488" y="19538"/>
                  </a:lnTo>
                  <a:lnTo>
                    <a:pt x="5488" y="18692"/>
                  </a:lnTo>
                  <a:lnTo>
                    <a:pt x="5699" y="17923"/>
                  </a:lnTo>
                  <a:lnTo>
                    <a:pt x="4908" y="17615"/>
                  </a:lnTo>
                  <a:lnTo>
                    <a:pt x="4327" y="16385"/>
                  </a:lnTo>
                  <a:lnTo>
                    <a:pt x="4908" y="15538"/>
                  </a:lnTo>
                  <a:lnTo>
                    <a:pt x="4327" y="15538"/>
                  </a:lnTo>
                  <a:lnTo>
                    <a:pt x="4063" y="16385"/>
                  </a:lnTo>
                  <a:lnTo>
                    <a:pt x="3219" y="15538"/>
                  </a:lnTo>
                  <a:lnTo>
                    <a:pt x="2164" y="14769"/>
                  </a:lnTo>
                  <a:lnTo>
                    <a:pt x="2164" y="14308"/>
                  </a:lnTo>
                  <a:lnTo>
                    <a:pt x="2164" y="12769"/>
                  </a:lnTo>
                  <a:lnTo>
                    <a:pt x="528" y="11615"/>
                  </a:lnTo>
                  <a:lnTo>
                    <a:pt x="528" y="10385"/>
                  </a:lnTo>
                  <a:lnTo>
                    <a:pt x="0" y="9154"/>
                  </a:lnTo>
                  <a:lnTo>
                    <a:pt x="1055" y="9154"/>
                  </a:lnTo>
                  <a:lnTo>
                    <a:pt x="1055" y="8385"/>
                  </a:lnTo>
                  <a:lnTo>
                    <a:pt x="1900" y="8000"/>
                  </a:lnTo>
                  <a:lnTo>
                    <a:pt x="1900" y="7231"/>
                  </a:lnTo>
                  <a:lnTo>
                    <a:pt x="2164" y="6000"/>
                  </a:lnTo>
                  <a:lnTo>
                    <a:pt x="2691" y="3154"/>
                  </a:lnTo>
                  <a:lnTo>
                    <a:pt x="3536" y="2000"/>
                  </a:lnTo>
                  <a:lnTo>
                    <a:pt x="4327" y="1231"/>
                  </a:lnTo>
                  <a:lnTo>
                    <a:pt x="4908" y="846"/>
                  </a:lnTo>
                  <a:lnTo>
                    <a:pt x="5699" y="846"/>
                  </a:lnTo>
                  <a:lnTo>
                    <a:pt x="9815" y="2000"/>
                  </a:lnTo>
                  <a:lnTo>
                    <a:pt x="11979" y="846"/>
                  </a:lnTo>
                  <a:close/>
                </a:path>
              </a:pathLst>
            </a:custGeom>
            <a:solidFill>
              <a:srgbClr val="FF9600"/>
            </a:solid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388" name="Freeform 261">
              <a:extLst>
                <a:ext uri="{FF2B5EF4-FFF2-40B4-BE49-F238E27FC236}">
                  <a16:creationId xmlns:a16="http://schemas.microsoft.com/office/drawing/2014/main" id="{07704901-065B-0845-BC01-7479DDC6FD63}"/>
                </a:ext>
              </a:extLst>
            </p:cNvPr>
            <p:cNvSpPr>
              <a:spLocks/>
            </p:cNvSpPr>
            <p:nvPr/>
          </p:nvSpPr>
          <p:spPr bwMode="auto">
            <a:xfrm>
              <a:off x="4487157" y="2719047"/>
              <a:ext cx="235691" cy="516912"/>
            </a:xfrm>
            <a:custGeom>
              <a:avLst/>
              <a:gdLst>
                <a:gd name="T0" fmla="*/ 16190 w 20000"/>
                <a:gd name="T1" fmla="*/ 851 h 20000"/>
                <a:gd name="T2" fmla="*/ 18549 w 20000"/>
                <a:gd name="T3" fmla="*/ 2033 h 20000"/>
                <a:gd name="T4" fmla="*/ 18776 w 20000"/>
                <a:gd name="T5" fmla="*/ 2593 h 20000"/>
                <a:gd name="T6" fmla="*/ 19683 w 20000"/>
                <a:gd name="T7" fmla="*/ 4191 h 20000"/>
                <a:gd name="T8" fmla="*/ 18549 w 20000"/>
                <a:gd name="T9" fmla="*/ 4710 h 20000"/>
                <a:gd name="T10" fmla="*/ 15692 w 20000"/>
                <a:gd name="T11" fmla="*/ 5373 h 20000"/>
                <a:gd name="T12" fmla="*/ 15510 w 20000"/>
                <a:gd name="T13" fmla="*/ 6452 h 20000"/>
                <a:gd name="T14" fmla="*/ 15510 w 20000"/>
                <a:gd name="T15" fmla="*/ 7303 h 20000"/>
                <a:gd name="T16" fmla="*/ 13651 w 20000"/>
                <a:gd name="T17" fmla="*/ 8278 h 20000"/>
                <a:gd name="T18" fmla="*/ 12698 w 20000"/>
                <a:gd name="T19" fmla="*/ 8485 h 20000"/>
                <a:gd name="T20" fmla="*/ 11247 w 20000"/>
                <a:gd name="T21" fmla="*/ 9232 h 20000"/>
                <a:gd name="T22" fmla="*/ 10794 w 20000"/>
                <a:gd name="T23" fmla="*/ 9336 h 20000"/>
                <a:gd name="T24" fmla="*/ 10113 w 20000"/>
                <a:gd name="T25" fmla="*/ 9876 h 20000"/>
                <a:gd name="T26" fmla="*/ 10113 w 20000"/>
                <a:gd name="T27" fmla="*/ 10954 h 20000"/>
                <a:gd name="T28" fmla="*/ 9841 w 20000"/>
                <a:gd name="T29" fmla="*/ 11494 h 20000"/>
                <a:gd name="T30" fmla="*/ 10794 w 20000"/>
                <a:gd name="T31" fmla="*/ 12780 h 20000"/>
                <a:gd name="T32" fmla="*/ 12698 w 20000"/>
                <a:gd name="T33" fmla="*/ 13320 h 20000"/>
                <a:gd name="T34" fmla="*/ 12426 w 20000"/>
                <a:gd name="T35" fmla="*/ 14710 h 20000"/>
                <a:gd name="T36" fmla="*/ 11247 w 20000"/>
                <a:gd name="T37" fmla="*/ 14917 h 20000"/>
                <a:gd name="T38" fmla="*/ 8934 w 20000"/>
                <a:gd name="T39" fmla="*/ 15477 h 20000"/>
                <a:gd name="T40" fmla="*/ 9841 w 20000"/>
                <a:gd name="T41" fmla="*/ 16411 h 20000"/>
                <a:gd name="T42" fmla="*/ 9388 w 20000"/>
                <a:gd name="T43" fmla="*/ 17822 h 20000"/>
                <a:gd name="T44" fmla="*/ 6349 w 20000"/>
                <a:gd name="T45" fmla="*/ 19108 h 20000"/>
                <a:gd name="T46" fmla="*/ 5850 w 20000"/>
                <a:gd name="T47" fmla="*/ 19544 h 20000"/>
                <a:gd name="T48" fmla="*/ 3991 w 20000"/>
                <a:gd name="T49" fmla="*/ 19979 h 20000"/>
                <a:gd name="T50" fmla="*/ 2812 w 20000"/>
                <a:gd name="T51" fmla="*/ 18900 h 20000"/>
                <a:gd name="T52" fmla="*/ 3265 w 20000"/>
                <a:gd name="T53" fmla="*/ 18568 h 20000"/>
                <a:gd name="T54" fmla="*/ 1859 w 20000"/>
                <a:gd name="T55" fmla="*/ 17178 h 20000"/>
                <a:gd name="T56" fmla="*/ 952 w 20000"/>
                <a:gd name="T57" fmla="*/ 15996 h 20000"/>
                <a:gd name="T58" fmla="*/ 0 w 20000"/>
                <a:gd name="T59" fmla="*/ 15021 h 20000"/>
                <a:gd name="T60" fmla="*/ 952 w 20000"/>
                <a:gd name="T61" fmla="*/ 14066 h 20000"/>
                <a:gd name="T62" fmla="*/ 2132 w 20000"/>
                <a:gd name="T63" fmla="*/ 13734 h 20000"/>
                <a:gd name="T64" fmla="*/ 1859 w 20000"/>
                <a:gd name="T65" fmla="*/ 12137 h 20000"/>
                <a:gd name="T66" fmla="*/ 2132 w 20000"/>
                <a:gd name="T67" fmla="*/ 11286 h 20000"/>
                <a:gd name="T68" fmla="*/ 952 w 20000"/>
                <a:gd name="T69" fmla="*/ 9336 h 20000"/>
                <a:gd name="T70" fmla="*/ 952 w 20000"/>
                <a:gd name="T71" fmla="*/ 8154 h 20000"/>
                <a:gd name="T72" fmla="*/ 4444 w 20000"/>
                <a:gd name="T73" fmla="*/ 7635 h 20000"/>
                <a:gd name="T74" fmla="*/ 3719 w 20000"/>
                <a:gd name="T75" fmla="*/ 6784 h 20000"/>
                <a:gd name="T76" fmla="*/ 4943 w 20000"/>
                <a:gd name="T77" fmla="*/ 4295 h 20000"/>
                <a:gd name="T78" fmla="*/ 7029 w 20000"/>
                <a:gd name="T79" fmla="*/ 2905 h 20000"/>
                <a:gd name="T80" fmla="*/ 7710 w 20000"/>
                <a:gd name="T81" fmla="*/ 1950 h 20000"/>
                <a:gd name="T82" fmla="*/ 9841 w 20000"/>
                <a:gd name="T83" fmla="*/ 1494 h 20000"/>
                <a:gd name="T84" fmla="*/ 10113 w 20000"/>
                <a:gd name="T85" fmla="*/ 643 h 20000"/>
                <a:gd name="T86" fmla="*/ 13152 w 20000"/>
                <a:gd name="T87" fmla="*/ 851 h 20000"/>
                <a:gd name="T88" fmla="*/ 12698 w 20000"/>
                <a:gd name="T89" fmla="*/ 0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0000" h="20000">
                  <a:moveTo>
                    <a:pt x="13651" y="0"/>
                  </a:moveTo>
                  <a:lnTo>
                    <a:pt x="14785" y="539"/>
                  </a:lnTo>
                  <a:lnTo>
                    <a:pt x="16190" y="851"/>
                  </a:lnTo>
                  <a:lnTo>
                    <a:pt x="17370" y="851"/>
                  </a:lnTo>
                  <a:lnTo>
                    <a:pt x="18549" y="1411"/>
                  </a:lnTo>
                  <a:lnTo>
                    <a:pt x="18549" y="2033"/>
                  </a:lnTo>
                  <a:lnTo>
                    <a:pt x="19229" y="2261"/>
                  </a:lnTo>
                  <a:lnTo>
                    <a:pt x="18776" y="2469"/>
                  </a:lnTo>
                  <a:lnTo>
                    <a:pt x="18776" y="2593"/>
                  </a:lnTo>
                  <a:lnTo>
                    <a:pt x="19683" y="2905"/>
                  </a:lnTo>
                  <a:lnTo>
                    <a:pt x="19229" y="3776"/>
                  </a:lnTo>
                  <a:lnTo>
                    <a:pt x="19683" y="4191"/>
                  </a:lnTo>
                  <a:lnTo>
                    <a:pt x="19955" y="4502"/>
                  </a:lnTo>
                  <a:lnTo>
                    <a:pt x="18549" y="4502"/>
                  </a:lnTo>
                  <a:lnTo>
                    <a:pt x="18549" y="4710"/>
                  </a:lnTo>
                  <a:lnTo>
                    <a:pt x="16916" y="4502"/>
                  </a:lnTo>
                  <a:lnTo>
                    <a:pt x="16689" y="5166"/>
                  </a:lnTo>
                  <a:lnTo>
                    <a:pt x="15692" y="5373"/>
                  </a:lnTo>
                  <a:lnTo>
                    <a:pt x="16190" y="5602"/>
                  </a:lnTo>
                  <a:lnTo>
                    <a:pt x="15692" y="6017"/>
                  </a:lnTo>
                  <a:lnTo>
                    <a:pt x="15510" y="6452"/>
                  </a:lnTo>
                  <a:lnTo>
                    <a:pt x="15692" y="6535"/>
                  </a:lnTo>
                  <a:lnTo>
                    <a:pt x="16190" y="6784"/>
                  </a:lnTo>
                  <a:lnTo>
                    <a:pt x="15510" y="7303"/>
                  </a:lnTo>
                  <a:lnTo>
                    <a:pt x="15011" y="7842"/>
                  </a:lnTo>
                  <a:lnTo>
                    <a:pt x="14785" y="7946"/>
                  </a:lnTo>
                  <a:lnTo>
                    <a:pt x="13651" y="8278"/>
                  </a:lnTo>
                  <a:lnTo>
                    <a:pt x="13152" y="8154"/>
                  </a:lnTo>
                  <a:lnTo>
                    <a:pt x="13152" y="8278"/>
                  </a:lnTo>
                  <a:lnTo>
                    <a:pt x="12698" y="8485"/>
                  </a:lnTo>
                  <a:lnTo>
                    <a:pt x="12426" y="8817"/>
                  </a:lnTo>
                  <a:lnTo>
                    <a:pt x="11701" y="8817"/>
                  </a:lnTo>
                  <a:lnTo>
                    <a:pt x="11247" y="9232"/>
                  </a:lnTo>
                  <a:lnTo>
                    <a:pt x="11701" y="9336"/>
                  </a:lnTo>
                  <a:lnTo>
                    <a:pt x="11247" y="9336"/>
                  </a:lnTo>
                  <a:lnTo>
                    <a:pt x="10794" y="9336"/>
                  </a:lnTo>
                  <a:lnTo>
                    <a:pt x="10794" y="9876"/>
                  </a:lnTo>
                  <a:lnTo>
                    <a:pt x="10567" y="9876"/>
                  </a:lnTo>
                  <a:lnTo>
                    <a:pt x="10113" y="9876"/>
                  </a:lnTo>
                  <a:lnTo>
                    <a:pt x="10113" y="10104"/>
                  </a:lnTo>
                  <a:lnTo>
                    <a:pt x="10113" y="10415"/>
                  </a:lnTo>
                  <a:lnTo>
                    <a:pt x="10113" y="10954"/>
                  </a:lnTo>
                  <a:lnTo>
                    <a:pt x="10113" y="11058"/>
                  </a:lnTo>
                  <a:lnTo>
                    <a:pt x="9841" y="11058"/>
                  </a:lnTo>
                  <a:lnTo>
                    <a:pt x="9841" y="11494"/>
                  </a:lnTo>
                  <a:lnTo>
                    <a:pt x="9841" y="11909"/>
                  </a:lnTo>
                  <a:lnTo>
                    <a:pt x="10567" y="12676"/>
                  </a:lnTo>
                  <a:lnTo>
                    <a:pt x="10794" y="12780"/>
                  </a:lnTo>
                  <a:lnTo>
                    <a:pt x="11247" y="12676"/>
                  </a:lnTo>
                  <a:lnTo>
                    <a:pt x="11973" y="13195"/>
                  </a:lnTo>
                  <a:lnTo>
                    <a:pt x="12698" y="13320"/>
                  </a:lnTo>
                  <a:lnTo>
                    <a:pt x="13152" y="13859"/>
                  </a:lnTo>
                  <a:lnTo>
                    <a:pt x="11973" y="14378"/>
                  </a:lnTo>
                  <a:lnTo>
                    <a:pt x="12426" y="14710"/>
                  </a:lnTo>
                  <a:lnTo>
                    <a:pt x="11701" y="14917"/>
                  </a:lnTo>
                  <a:lnTo>
                    <a:pt x="11701" y="15021"/>
                  </a:lnTo>
                  <a:lnTo>
                    <a:pt x="11247" y="14917"/>
                  </a:lnTo>
                  <a:lnTo>
                    <a:pt x="10567" y="15228"/>
                  </a:lnTo>
                  <a:lnTo>
                    <a:pt x="9841" y="15477"/>
                  </a:lnTo>
                  <a:lnTo>
                    <a:pt x="8934" y="15477"/>
                  </a:lnTo>
                  <a:lnTo>
                    <a:pt x="9841" y="15560"/>
                  </a:lnTo>
                  <a:lnTo>
                    <a:pt x="9841" y="16100"/>
                  </a:lnTo>
                  <a:lnTo>
                    <a:pt x="9841" y="16411"/>
                  </a:lnTo>
                  <a:lnTo>
                    <a:pt x="9388" y="16639"/>
                  </a:lnTo>
                  <a:lnTo>
                    <a:pt x="9841" y="16846"/>
                  </a:lnTo>
                  <a:lnTo>
                    <a:pt x="9388" y="17822"/>
                  </a:lnTo>
                  <a:lnTo>
                    <a:pt x="8707" y="18900"/>
                  </a:lnTo>
                  <a:lnTo>
                    <a:pt x="6803" y="18900"/>
                  </a:lnTo>
                  <a:lnTo>
                    <a:pt x="6349" y="19108"/>
                  </a:lnTo>
                  <a:lnTo>
                    <a:pt x="5669" y="19212"/>
                  </a:lnTo>
                  <a:lnTo>
                    <a:pt x="5669" y="19419"/>
                  </a:lnTo>
                  <a:lnTo>
                    <a:pt x="5850" y="19544"/>
                  </a:lnTo>
                  <a:lnTo>
                    <a:pt x="5669" y="19979"/>
                  </a:lnTo>
                  <a:lnTo>
                    <a:pt x="4943" y="19979"/>
                  </a:lnTo>
                  <a:lnTo>
                    <a:pt x="3991" y="19979"/>
                  </a:lnTo>
                  <a:lnTo>
                    <a:pt x="3719" y="19979"/>
                  </a:lnTo>
                  <a:lnTo>
                    <a:pt x="3719" y="19419"/>
                  </a:lnTo>
                  <a:lnTo>
                    <a:pt x="2812" y="18900"/>
                  </a:lnTo>
                  <a:lnTo>
                    <a:pt x="3265" y="18672"/>
                  </a:lnTo>
                  <a:lnTo>
                    <a:pt x="2812" y="18568"/>
                  </a:lnTo>
                  <a:lnTo>
                    <a:pt x="3265" y="18568"/>
                  </a:lnTo>
                  <a:lnTo>
                    <a:pt x="3265" y="18237"/>
                  </a:lnTo>
                  <a:lnTo>
                    <a:pt x="2585" y="17822"/>
                  </a:lnTo>
                  <a:lnTo>
                    <a:pt x="1859" y="17178"/>
                  </a:lnTo>
                  <a:lnTo>
                    <a:pt x="952" y="16639"/>
                  </a:lnTo>
                  <a:lnTo>
                    <a:pt x="1406" y="16328"/>
                  </a:lnTo>
                  <a:lnTo>
                    <a:pt x="952" y="15996"/>
                  </a:lnTo>
                  <a:lnTo>
                    <a:pt x="726" y="16100"/>
                  </a:lnTo>
                  <a:lnTo>
                    <a:pt x="272" y="15788"/>
                  </a:lnTo>
                  <a:lnTo>
                    <a:pt x="0" y="15021"/>
                  </a:lnTo>
                  <a:lnTo>
                    <a:pt x="0" y="14917"/>
                  </a:lnTo>
                  <a:lnTo>
                    <a:pt x="952" y="15021"/>
                  </a:lnTo>
                  <a:lnTo>
                    <a:pt x="952" y="14066"/>
                  </a:lnTo>
                  <a:lnTo>
                    <a:pt x="1406" y="13859"/>
                  </a:lnTo>
                  <a:lnTo>
                    <a:pt x="1406" y="13734"/>
                  </a:lnTo>
                  <a:lnTo>
                    <a:pt x="2132" y="13734"/>
                  </a:lnTo>
                  <a:lnTo>
                    <a:pt x="2585" y="13195"/>
                  </a:lnTo>
                  <a:lnTo>
                    <a:pt x="2585" y="12780"/>
                  </a:lnTo>
                  <a:lnTo>
                    <a:pt x="1859" y="12137"/>
                  </a:lnTo>
                  <a:lnTo>
                    <a:pt x="2585" y="11909"/>
                  </a:lnTo>
                  <a:lnTo>
                    <a:pt x="2812" y="11598"/>
                  </a:lnTo>
                  <a:lnTo>
                    <a:pt x="2132" y="11286"/>
                  </a:lnTo>
                  <a:lnTo>
                    <a:pt x="1859" y="11058"/>
                  </a:lnTo>
                  <a:lnTo>
                    <a:pt x="1406" y="10104"/>
                  </a:lnTo>
                  <a:lnTo>
                    <a:pt x="952" y="9336"/>
                  </a:lnTo>
                  <a:lnTo>
                    <a:pt x="1406" y="9025"/>
                  </a:lnTo>
                  <a:lnTo>
                    <a:pt x="952" y="8693"/>
                  </a:lnTo>
                  <a:lnTo>
                    <a:pt x="952" y="8154"/>
                  </a:lnTo>
                  <a:lnTo>
                    <a:pt x="2132" y="7635"/>
                  </a:lnTo>
                  <a:lnTo>
                    <a:pt x="2812" y="7407"/>
                  </a:lnTo>
                  <a:lnTo>
                    <a:pt x="4444" y="7635"/>
                  </a:lnTo>
                  <a:lnTo>
                    <a:pt x="4444" y="7095"/>
                  </a:lnTo>
                  <a:lnTo>
                    <a:pt x="4444" y="6992"/>
                  </a:lnTo>
                  <a:lnTo>
                    <a:pt x="3719" y="6784"/>
                  </a:lnTo>
                  <a:lnTo>
                    <a:pt x="4444" y="6017"/>
                  </a:lnTo>
                  <a:lnTo>
                    <a:pt x="4943" y="5373"/>
                  </a:lnTo>
                  <a:lnTo>
                    <a:pt x="4943" y="4295"/>
                  </a:lnTo>
                  <a:lnTo>
                    <a:pt x="5850" y="3983"/>
                  </a:lnTo>
                  <a:lnTo>
                    <a:pt x="5850" y="3651"/>
                  </a:lnTo>
                  <a:lnTo>
                    <a:pt x="7029" y="2905"/>
                  </a:lnTo>
                  <a:lnTo>
                    <a:pt x="7528" y="2801"/>
                  </a:lnTo>
                  <a:lnTo>
                    <a:pt x="7029" y="2261"/>
                  </a:lnTo>
                  <a:lnTo>
                    <a:pt x="7710" y="1950"/>
                  </a:lnTo>
                  <a:lnTo>
                    <a:pt x="7710" y="1494"/>
                  </a:lnTo>
                  <a:lnTo>
                    <a:pt x="8707" y="1411"/>
                  </a:lnTo>
                  <a:lnTo>
                    <a:pt x="9841" y="1494"/>
                  </a:lnTo>
                  <a:lnTo>
                    <a:pt x="9841" y="1183"/>
                  </a:lnTo>
                  <a:lnTo>
                    <a:pt x="9841" y="851"/>
                  </a:lnTo>
                  <a:lnTo>
                    <a:pt x="10113" y="643"/>
                  </a:lnTo>
                  <a:lnTo>
                    <a:pt x="11247" y="851"/>
                  </a:lnTo>
                  <a:lnTo>
                    <a:pt x="12698" y="1079"/>
                  </a:lnTo>
                  <a:lnTo>
                    <a:pt x="13152" y="851"/>
                  </a:lnTo>
                  <a:lnTo>
                    <a:pt x="12698" y="643"/>
                  </a:lnTo>
                  <a:lnTo>
                    <a:pt x="12698" y="332"/>
                  </a:lnTo>
                  <a:lnTo>
                    <a:pt x="12698" y="0"/>
                  </a:lnTo>
                  <a:lnTo>
                    <a:pt x="13651" y="0"/>
                  </a:lnTo>
                  <a:close/>
                </a:path>
              </a:pathLst>
            </a:custGeom>
            <a:solidFill>
              <a:srgbClr val="FF9600"/>
            </a:solid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389" name="Freeform 260">
              <a:extLst>
                <a:ext uri="{FF2B5EF4-FFF2-40B4-BE49-F238E27FC236}">
                  <a16:creationId xmlns:a16="http://schemas.microsoft.com/office/drawing/2014/main" id="{967794E9-3284-A949-8710-86F402947AC2}"/>
                </a:ext>
              </a:extLst>
            </p:cNvPr>
            <p:cNvSpPr>
              <a:spLocks/>
            </p:cNvSpPr>
            <p:nvPr/>
          </p:nvSpPr>
          <p:spPr bwMode="auto">
            <a:xfrm>
              <a:off x="4634464" y="3142217"/>
              <a:ext cx="17408" cy="37496"/>
            </a:xfrm>
            <a:custGeom>
              <a:avLst/>
              <a:gdLst>
                <a:gd name="T0" fmla="*/ 3750 w 20000"/>
                <a:gd name="T1" fmla="*/ 19710 h 20000"/>
                <a:gd name="T2" fmla="*/ 0 w 20000"/>
                <a:gd name="T3" fmla="*/ 6087 h 20000"/>
                <a:gd name="T4" fmla="*/ 9375 w 20000"/>
                <a:gd name="T5" fmla="*/ 0 h 20000"/>
                <a:gd name="T6" fmla="*/ 19375 w 20000"/>
                <a:gd name="T7" fmla="*/ 0 h 20000"/>
                <a:gd name="T8" fmla="*/ 16250 w 20000"/>
                <a:gd name="T9" fmla="*/ 3188 h 20000"/>
                <a:gd name="T10" fmla="*/ 16250 w 20000"/>
                <a:gd name="T11" fmla="*/ 10725 h 20000"/>
                <a:gd name="T12" fmla="*/ 16250 w 20000"/>
                <a:gd name="T13" fmla="*/ 12174 h 20000"/>
                <a:gd name="T14" fmla="*/ 3750 w 20000"/>
                <a:gd name="T15" fmla="*/ 19710 h 200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000" h="20000">
                  <a:moveTo>
                    <a:pt x="3750" y="19710"/>
                  </a:moveTo>
                  <a:lnTo>
                    <a:pt x="0" y="6087"/>
                  </a:lnTo>
                  <a:lnTo>
                    <a:pt x="9375" y="0"/>
                  </a:lnTo>
                  <a:lnTo>
                    <a:pt x="19375" y="0"/>
                  </a:lnTo>
                  <a:lnTo>
                    <a:pt x="16250" y="3188"/>
                  </a:lnTo>
                  <a:lnTo>
                    <a:pt x="16250" y="10725"/>
                  </a:lnTo>
                  <a:lnTo>
                    <a:pt x="16250" y="12174"/>
                  </a:lnTo>
                  <a:lnTo>
                    <a:pt x="3750" y="19710"/>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390" name="Freeform 259">
              <a:extLst>
                <a:ext uri="{FF2B5EF4-FFF2-40B4-BE49-F238E27FC236}">
                  <a16:creationId xmlns:a16="http://schemas.microsoft.com/office/drawing/2014/main" id="{3B845A23-DDA5-4D45-958D-9DD4E123E56A}"/>
                </a:ext>
              </a:extLst>
            </p:cNvPr>
            <p:cNvSpPr>
              <a:spLocks/>
            </p:cNvSpPr>
            <p:nvPr/>
          </p:nvSpPr>
          <p:spPr bwMode="auto">
            <a:xfrm>
              <a:off x="4603664" y="3162305"/>
              <a:ext cx="9374" cy="40174"/>
            </a:xfrm>
            <a:custGeom>
              <a:avLst/>
              <a:gdLst>
                <a:gd name="T0" fmla="*/ 0 w 20000"/>
                <a:gd name="T1" fmla="*/ 19730 h 20000"/>
                <a:gd name="T2" fmla="*/ 0 w 20000"/>
                <a:gd name="T3" fmla="*/ 14054 h 20000"/>
                <a:gd name="T4" fmla="*/ 7059 w 20000"/>
                <a:gd name="T5" fmla="*/ 7027 h 20000"/>
                <a:gd name="T6" fmla="*/ 7059 w 20000"/>
                <a:gd name="T7" fmla="*/ 1622 h 20000"/>
                <a:gd name="T8" fmla="*/ 18824 w 20000"/>
                <a:gd name="T9" fmla="*/ 0 h 20000"/>
                <a:gd name="T10" fmla="*/ 7059 w 20000"/>
                <a:gd name="T11" fmla="*/ 8378 h 20000"/>
                <a:gd name="T12" fmla="*/ 0 w 20000"/>
                <a:gd name="T13" fmla="*/ 19730 h 20000"/>
              </a:gdLst>
              <a:ahLst/>
              <a:cxnLst>
                <a:cxn ang="0">
                  <a:pos x="T0" y="T1"/>
                </a:cxn>
                <a:cxn ang="0">
                  <a:pos x="T2" y="T3"/>
                </a:cxn>
                <a:cxn ang="0">
                  <a:pos x="T4" y="T5"/>
                </a:cxn>
                <a:cxn ang="0">
                  <a:pos x="T6" y="T7"/>
                </a:cxn>
                <a:cxn ang="0">
                  <a:pos x="T8" y="T9"/>
                </a:cxn>
                <a:cxn ang="0">
                  <a:pos x="T10" y="T11"/>
                </a:cxn>
                <a:cxn ang="0">
                  <a:pos x="T12" y="T13"/>
                </a:cxn>
              </a:cxnLst>
              <a:rect l="0" t="0" r="r" b="b"/>
              <a:pathLst>
                <a:path w="20000" h="20000">
                  <a:moveTo>
                    <a:pt x="0" y="19730"/>
                  </a:moveTo>
                  <a:lnTo>
                    <a:pt x="0" y="14054"/>
                  </a:lnTo>
                  <a:lnTo>
                    <a:pt x="7059" y="7027"/>
                  </a:lnTo>
                  <a:lnTo>
                    <a:pt x="7059" y="1622"/>
                  </a:lnTo>
                  <a:lnTo>
                    <a:pt x="18824" y="0"/>
                  </a:lnTo>
                  <a:lnTo>
                    <a:pt x="7059" y="8378"/>
                  </a:lnTo>
                  <a:lnTo>
                    <a:pt x="0" y="19730"/>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391" name="Freeform 258">
              <a:extLst>
                <a:ext uri="{FF2B5EF4-FFF2-40B4-BE49-F238E27FC236}">
                  <a16:creationId xmlns:a16="http://schemas.microsoft.com/office/drawing/2014/main" id="{54C68DF0-95E9-D847-A535-D8A3EE7CD518}"/>
                </a:ext>
              </a:extLst>
            </p:cNvPr>
            <p:cNvSpPr>
              <a:spLocks/>
            </p:cNvSpPr>
            <p:nvPr/>
          </p:nvSpPr>
          <p:spPr bwMode="auto">
            <a:xfrm>
              <a:off x="4567507" y="3235958"/>
              <a:ext cx="9374" cy="12053"/>
            </a:xfrm>
            <a:custGeom>
              <a:avLst/>
              <a:gdLst>
                <a:gd name="T0" fmla="*/ 5882 w 20000"/>
                <a:gd name="T1" fmla="*/ 19091 h 20000"/>
                <a:gd name="T2" fmla="*/ 0 w 20000"/>
                <a:gd name="T3" fmla="*/ 10000 h 20000"/>
                <a:gd name="T4" fmla="*/ 0 w 20000"/>
                <a:gd name="T5" fmla="*/ 0 h 20000"/>
                <a:gd name="T6" fmla="*/ 18824 w 20000"/>
                <a:gd name="T7" fmla="*/ 10000 h 20000"/>
                <a:gd name="T8" fmla="*/ 5882 w 20000"/>
                <a:gd name="T9" fmla="*/ 19091 h 20000"/>
              </a:gdLst>
              <a:ahLst/>
              <a:cxnLst>
                <a:cxn ang="0">
                  <a:pos x="T0" y="T1"/>
                </a:cxn>
                <a:cxn ang="0">
                  <a:pos x="T2" y="T3"/>
                </a:cxn>
                <a:cxn ang="0">
                  <a:pos x="T4" y="T5"/>
                </a:cxn>
                <a:cxn ang="0">
                  <a:pos x="T6" y="T7"/>
                </a:cxn>
                <a:cxn ang="0">
                  <a:pos x="T8" y="T9"/>
                </a:cxn>
              </a:cxnLst>
              <a:rect l="0" t="0" r="r" b="b"/>
              <a:pathLst>
                <a:path w="20000" h="20000">
                  <a:moveTo>
                    <a:pt x="5882" y="19091"/>
                  </a:moveTo>
                  <a:lnTo>
                    <a:pt x="0" y="10000"/>
                  </a:lnTo>
                  <a:lnTo>
                    <a:pt x="0" y="0"/>
                  </a:lnTo>
                  <a:lnTo>
                    <a:pt x="18824" y="10000"/>
                  </a:lnTo>
                  <a:lnTo>
                    <a:pt x="5882" y="19091"/>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392" name="Freeform 257">
              <a:extLst>
                <a:ext uri="{FF2B5EF4-FFF2-40B4-BE49-F238E27FC236}">
                  <a16:creationId xmlns:a16="http://schemas.microsoft.com/office/drawing/2014/main" id="{79F8224B-4014-024B-BE28-9CCC38321C82}"/>
                </a:ext>
              </a:extLst>
            </p:cNvPr>
            <p:cNvSpPr>
              <a:spLocks/>
            </p:cNvSpPr>
            <p:nvPr/>
          </p:nvSpPr>
          <p:spPr bwMode="auto">
            <a:xfrm>
              <a:off x="4392077" y="3474327"/>
              <a:ext cx="97758" cy="58922"/>
            </a:xfrm>
            <a:custGeom>
              <a:avLst/>
              <a:gdLst>
                <a:gd name="T0" fmla="*/ 5137 w 20000"/>
                <a:gd name="T1" fmla="*/ 2909 h 20000"/>
                <a:gd name="T2" fmla="*/ 6230 w 20000"/>
                <a:gd name="T3" fmla="*/ 2909 h 20000"/>
                <a:gd name="T4" fmla="*/ 7432 w 20000"/>
                <a:gd name="T5" fmla="*/ 2909 h 20000"/>
                <a:gd name="T6" fmla="*/ 7978 w 20000"/>
                <a:gd name="T7" fmla="*/ 2909 h 20000"/>
                <a:gd name="T8" fmla="*/ 9071 w 20000"/>
                <a:gd name="T9" fmla="*/ 2909 h 20000"/>
                <a:gd name="T10" fmla="*/ 9617 w 20000"/>
                <a:gd name="T11" fmla="*/ 2909 h 20000"/>
                <a:gd name="T12" fmla="*/ 9617 w 20000"/>
                <a:gd name="T13" fmla="*/ 2000 h 20000"/>
                <a:gd name="T14" fmla="*/ 10710 w 20000"/>
                <a:gd name="T15" fmla="*/ 0 h 20000"/>
                <a:gd name="T16" fmla="*/ 11913 w 20000"/>
                <a:gd name="T17" fmla="*/ 0 h 20000"/>
                <a:gd name="T18" fmla="*/ 12459 w 20000"/>
                <a:gd name="T19" fmla="*/ 0 h 20000"/>
                <a:gd name="T20" fmla="*/ 12459 w 20000"/>
                <a:gd name="T21" fmla="*/ 2000 h 20000"/>
                <a:gd name="T22" fmla="*/ 13661 w 20000"/>
                <a:gd name="T23" fmla="*/ 2000 h 20000"/>
                <a:gd name="T24" fmla="*/ 14098 w 20000"/>
                <a:gd name="T25" fmla="*/ 2000 h 20000"/>
                <a:gd name="T26" fmla="*/ 15410 w 20000"/>
                <a:gd name="T27" fmla="*/ 2000 h 20000"/>
                <a:gd name="T28" fmla="*/ 16503 w 20000"/>
                <a:gd name="T29" fmla="*/ 2909 h 20000"/>
                <a:gd name="T30" fmla="*/ 15410 w 20000"/>
                <a:gd name="T31" fmla="*/ 4909 h 20000"/>
                <a:gd name="T32" fmla="*/ 15410 w 20000"/>
                <a:gd name="T33" fmla="*/ 5636 h 20000"/>
                <a:gd name="T34" fmla="*/ 16503 w 20000"/>
                <a:gd name="T35" fmla="*/ 7636 h 20000"/>
                <a:gd name="T36" fmla="*/ 16940 w 20000"/>
                <a:gd name="T37" fmla="*/ 7636 h 20000"/>
                <a:gd name="T38" fmla="*/ 16940 w 20000"/>
                <a:gd name="T39" fmla="*/ 9455 h 20000"/>
                <a:gd name="T40" fmla="*/ 18142 w 20000"/>
                <a:gd name="T41" fmla="*/ 9455 h 20000"/>
                <a:gd name="T42" fmla="*/ 19235 w 20000"/>
                <a:gd name="T43" fmla="*/ 10545 h 20000"/>
                <a:gd name="T44" fmla="*/ 19891 w 20000"/>
                <a:gd name="T45" fmla="*/ 10545 h 20000"/>
                <a:gd name="T46" fmla="*/ 19235 w 20000"/>
                <a:gd name="T47" fmla="*/ 14182 h 20000"/>
                <a:gd name="T48" fmla="*/ 18142 w 20000"/>
                <a:gd name="T49" fmla="*/ 14182 h 20000"/>
                <a:gd name="T50" fmla="*/ 18142 w 20000"/>
                <a:gd name="T51" fmla="*/ 16909 h 20000"/>
                <a:gd name="T52" fmla="*/ 16940 w 20000"/>
                <a:gd name="T53" fmla="*/ 15091 h 20000"/>
                <a:gd name="T54" fmla="*/ 16503 w 20000"/>
                <a:gd name="T55" fmla="*/ 15091 h 20000"/>
                <a:gd name="T56" fmla="*/ 15410 w 20000"/>
                <a:gd name="T57" fmla="*/ 14182 h 20000"/>
                <a:gd name="T58" fmla="*/ 14098 w 20000"/>
                <a:gd name="T59" fmla="*/ 14182 h 20000"/>
                <a:gd name="T60" fmla="*/ 14098 w 20000"/>
                <a:gd name="T61" fmla="*/ 16909 h 20000"/>
                <a:gd name="T62" fmla="*/ 13661 w 20000"/>
                <a:gd name="T63" fmla="*/ 18000 h 20000"/>
                <a:gd name="T64" fmla="*/ 9617 w 20000"/>
                <a:gd name="T65" fmla="*/ 16909 h 20000"/>
                <a:gd name="T66" fmla="*/ 7978 w 20000"/>
                <a:gd name="T67" fmla="*/ 19818 h 20000"/>
                <a:gd name="T68" fmla="*/ 7432 w 20000"/>
                <a:gd name="T69" fmla="*/ 18000 h 20000"/>
                <a:gd name="T70" fmla="*/ 4481 w 20000"/>
                <a:gd name="T71" fmla="*/ 19818 h 20000"/>
                <a:gd name="T72" fmla="*/ 3388 w 20000"/>
                <a:gd name="T73" fmla="*/ 16909 h 20000"/>
                <a:gd name="T74" fmla="*/ 1749 w 20000"/>
                <a:gd name="T75" fmla="*/ 14182 h 20000"/>
                <a:gd name="T76" fmla="*/ 0 w 20000"/>
                <a:gd name="T77" fmla="*/ 15091 h 20000"/>
                <a:gd name="T78" fmla="*/ 0 w 20000"/>
                <a:gd name="T79" fmla="*/ 14182 h 20000"/>
                <a:gd name="T80" fmla="*/ 1749 w 20000"/>
                <a:gd name="T81" fmla="*/ 9455 h 20000"/>
                <a:gd name="T82" fmla="*/ 3388 w 20000"/>
                <a:gd name="T83" fmla="*/ 5636 h 20000"/>
                <a:gd name="T84" fmla="*/ 3388 w 20000"/>
                <a:gd name="T85" fmla="*/ 2909 h 20000"/>
                <a:gd name="T86" fmla="*/ 5137 w 20000"/>
                <a:gd name="T87" fmla="*/ 2909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000" h="20000">
                  <a:moveTo>
                    <a:pt x="5137" y="2909"/>
                  </a:moveTo>
                  <a:lnTo>
                    <a:pt x="6230" y="2909"/>
                  </a:lnTo>
                  <a:lnTo>
                    <a:pt x="7432" y="2909"/>
                  </a:lnTo>
                  <a:lnTo>
                    <a:pt x="7978" y="2909"/>
                  </a:lnTo>
                  <a:lnTo>
                    <a:pt x="9071" y="2909"/>
                  </a:lnTo>
                  <a:lnTo>
                    <a:pt x="9617" y="2909"/>
                  </a:lnTo>
                  <a:lnTo>
                    <a:pt x="9617" y="2000"/>
                  </a:lnTo>
                  <a:lnTo>
                    <a:pt x="10710" y="0"/>
                  </a:lnTo>
                  <a:lnTo>
                    <a:pt x="11913" y="0"/>
                  </a:lnTo>
                  <a:lnTo>
                    <a:pt x="12459" y="0"/>
                  </a:lnTo>
                  <a:lnTo>
                    <a:pt x="12459" y="2000"/>
                  </a:lnTo>
                  <a:lnTo>
                    <a:pt x="13661" y="2000"/>
                  </a:lnTo>
                  <a:lnTo>
                    <a:pt x="14098" y="2000"/>
                  </a:lnTo>
                  <a:lnTo>
                    <a:pt x="15410" y="2000"/>
                  </a:lnTo>
                  <a:lnTo>
                    <a:pt x="16503" y="2909"/>
                  </a:lnTo>
                  <a:lnTo>
                    <a:pt x="15410" y="4909"/>
                  </a:lnTo>
                  <a:lnTo>
                    <a:pt x="15410" y="5636"/>
                  </a:lnTo>
                  <a:lnTo>
                    <a:pt x="16503" y="7636"/>
                  </a:lnTo>
                  <a:lnTo>
                    <a:pt x="16940" y="7636"/>
                  </a:lnTo>
                  <a:lnTo>
                    <a:pt x="16940" y="9455"/>
                  </a:lnTo>
                  <a:lnTo>
                    <a:pt x="18142" y="9455"/>
                  </a:lnTo>
                  <a:lnTo>
                    <a:pt x="19235" y="10545"/>
                  </a:lnTo>
                  <a:lnTo>
                    <a:pt x="19891" y="10545"/>
                  </a:lnTo>
                  <a:lnTo>
                    <a:pt x="19235" y="14182"/>
                  </a:lnTo>
                  <a:lnTo>
                    <a:pt x="18142" y="14182"/>
                  </a:lnTo>
                  <a:lnTo>
                    <a:pt x="18142" y="16909"/>
                  </a:lnTo>
                  <a:lnTo>
                    <a:pt x="16940" y="15091"/>
                  </a:lnTo>
                  <a:lnTo>
                    <a:pt x="16503" y="15091"/>
                  </a:lnTo>
                  <a:lnTo>
                    <a:pt x="15410" y="14182"/>
                  </a:lnTo>
                  <a:lnTo>
                    <a:pt x="14098" y="14182"/>
                  </a:lnTo>
                  <a:lnTo>
                    <a:pt x="14098" y="16909"/>
                  </a:lnTo>
                  <a:lnTo>
                    <a:pt x="13661" y="18000"/>
                  </a:lnTo>
                  <a:lnTo>
                    <a:pt x="9617" y="16909"/>
                  </a:lnTo>
                  <a:lnTo>
                    <a:pt x="7978" y="19818"/>
                  </a:lnTo>
                  <a:lnTo>
                    <a:pt x="7432" y="18000"/>
                  </a:lnTo>
                  <a:lnTo>
                    <a:pt x="4481" y="19818"/>
                  </a:lnTo>
                  <a:lnTo>
                    <a:pt x="3388" y="16909"/>
                  </a:lnTo>
                  <a:lnTo>
                    <a:pt x="1749" y="14182"/>
                  </a:lnTo>
                  <a:lnTo>
                    <a:pt x="0" y="15091"/>
                  </a:lnTo>
                  <a:lnTo>
                    <a:pt x="0" y="14182"/>
                  </a:lnTo>
                  <a:lnTo>
                    <a:pt x="1749" y="9455"/>
                  </a:lnTo>
                  <a:lnTo>
                    <a:pt x="3388" y="5636"/>
                  </a:lnTo>
                  <a:lnTo>
                    <a:pt x="3388" y="2909"/>
                  </a:lnTo>
                  <a:lnTo>
                    <a:pt x="5137" y="2909"/>
                  </a:lnTo>
                  <a:close/>
                </a:path>
              </a:pathLst>
            </a:custGeom>
            <a:solidFill>
              <a:srgbClr val="FF9600"/>
            </a:solid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393" name="Freeform 256">
              <a:extLst>
                <a:ext uri="{FF2B5EF4-FFF2-40B4-BE49-F238E27FC236}">
                  <a16:creationId xmlns:a16="http://schemas.microsoft.com/office/drawing/2014/main" id="{69E1830A-A3B0-A048-8EBA-D2C5F38CA852}"/>
                </a:ext>
              </a:extLst>
            </p:cNvPr>
            <p:cNvSpPr>
              <a:spLocks/>
            </p:cNvSpPr>
            <p:nvPr/>
          </p:nvSpPr>
          <p:spPr bwMode="auto">
            <a:xfrm>
              <a:off x="4046574" y="3597528"/>
              <a:ext cx="283902" cy="219620"/>
            </a:xfrm>
            <a:custGeom>
              <a:avLst/>
              <a:gdLst>
                <a:gd name="T0" fmla="*/ 12703 w 20000"/>
                <a:gd name="T1" fmla="*/ 2005 h 20000"/>
                <a:gd name="T2" fmla="*/ 15879 w 20000"/>
                <a:gd name="T3" fmla="*/ 2787 h 20000"/>
                <a:gd name="T4" fmla="*/ 16824 w 20000"/>
                <a:gd name="T5" fmla="*/ 2787 h 20000"/>
                <a:gd name="T6" fmla="*/ 18034 w 20000"/>
                <a:gd name="T7" fmla="*/ 3276 h 20000"/>
                <a:gd name="T8" fmla="*/ 19584 w 20000"/>
                <a:gd name="T9" fmla="*/ 3276 h 20000"/>
                <a:gd name="T10" fmla="*/ 19584 w 20000"/>
                <a:gd name="T11" fmla="*/ 4010 h 20000"/>
                <a:gd name="T12" fmla="*/ 18979 w 20000"/>
                <a:gd name="T13" fmla="*/ 5575 h 20000"/>
                <a:gd name="T14" fmla="*/ 16824 w 20000"/>
                <a:gd name="T15" fmla="*/ 6797 h 20000"/>
                <a:gd name="T16" fmla="*/ 15879 w 20000"/>
                <a:gd name="T17" fmla="*/ 7286 h 20000"/>
                <a:gd name="T18" fmla="*/ 15274 w 20000"/>
                <a:gd name="T19" fmla="*/ 9340 h 20000"/>
                <a:gd name="T20" fmla="*/ 14329 w 20000"/>
                <a:gd name="T21" fmla="*/ 11589 h 20000"/>
                <a:gd name="T22" fmla="*/ 14858 w 20000"/>
                <a:gd name="T23" fmla="*/ 13399 h 20000"/>
                <a:gd name="T24" fmla="*/ 13724 w 20000"/>
                <a:gd name="T25" fmla="*/ 14670 h 20000"/>
                <a:gd name="T26" fmla="*/ 13308 w 20000"/>
                <a:gd name="T27" fmla="*/ 15892 h 20000"/>
                <a:gd name="T28" fmla="*/ 12136 w 20000"/>
                <a:gd name="T29" fmla="*/ 16186 h 20000"/>
                <a:gd name="T30" fmla="*/ 11153 w 20000"/>
                <a:gd name="T31" fmla="*/ 18191 h 20000"/>
                <a:gd name="T32" fmla="*/ 10397 w 20000"/>
                <a:gd name="T33" fmla="*/ 17946 h 20000"/>
                <a:gd name="T34" fmla="*/ 9792 w 20000"/>
                <a:gd name="T35" fmla="*/ 18191 h 20000"/>
                <a:gd name="T36" fmla="*/ 8809 w 20000"/>
                <a:gd name="T37" fmla="*/ 18191 h 20000"/>
                <a:gd name="T38" fmla="*/ 7259 w 20000"/>
                <a:gd name="T39" fmla="*/ 18680 h 20000"/>
                <a:gd name="T40" fmla="*/ 5671 w 20000"/>
                <a:gd name="T41" fmla="*/ 19951 h 20000"/>
                <a:gd name="T42" fmla="*/ 4121 w 20000"/>
                <a:gd name="T43" fmla="*/ 18191 h 20000"/>
                <a:gd name="T44" fmla="*/ 3176 w 20000"/>
                <a:gd name="T45" fmla="*/ 16968 h 20000"/>
                <a:gd name="T46" fmla="*/ 2949 w 20000"/>
                <a:gd name="T47" fmla="*/ 15403 h 20000"/>
                <a:gd name="T48" fmla="*/ 3554 w 20000"/>
                <a:gd name="T49" fmla="*/ 14181 h 20000"/>
                <a:gd name="T50" fmla="*/ 3176 w 20000"/>
                <a:gd name="T51" fmla="*/ 12665 h 20000"/>
                <a:gd name="T52" fmla="*/ 2949 w 20000"/>
                <a:gd name="T53" fmla="*/ 10611 h 20000"/>
                <a:gd name="T54" fmla="*/ 3932 w 20000"/>
                <a:gd name="T55" fmla="*/ 8606 h 20000"/>
                <a:gd name="T56" fmla="*/ 4726 w 20000"/>
                <a:gd name="T57" fmla="*/ 5575 h 20000"/>
                <a:gd name="T58" fmla="*/ 3932 w 20000"/>
                <a:gd name="T59" fmla="*/ 4792 h 20000"/>
                <a:gd name="T60" fmla="*/ 2571 w 20000"/>
                <a:gd name="T61" fmla="*/ 4792 h 20000"/>
                <a:gd name="T62" fmla="*/ 1588 w 20000"/>
                <a:gd name="T63" fmla="*/ 4010 h 20000"/>
                <a:gd name="T64" fmla="*/ 605 w 20000"/>
                <a:gd name="T65" fmla="*/ 4010 h 20000"/>
                <a:gd name="T66" fmla="*/ 605 w 20000"/>
                <a:gd name="T67" fmla="*/ 2787 h 20000"/>
                <a:gd name="T68" fmla="*/ 416 w 20000"/>
                <a:gd name="T69" fmla="*/ 2298 h 20000"/>
                <a:gd name="T70" fmla="*/ 605 w 20000"/>
                <a:gd name="T71" fmla="*/ 782 h 20000"/>
                <a:gd name="T72" fmla="*/ 1588 w 20000"/>
                <a:gd name="T73" fmla="*/ 196 h 20000"/>
                <a:gd name="T74" fmla="*/ 2949 w 20000"/>
                <a:gd name="T75" fmla="*/ 196 h 20000"/>
                <a:gd name="T76" fmla="*/ 5482 w 20000"/>
                <a:gd name="T77" fmla="*/ 196 h 20000"/>
                <a:gd name="T78" fmla="*/ 8809 w 20000"/>
                <a:gd name="T79" fmla="*/ 782 h 20000"/>
                <a:gd name="T80" fmla="*/ 12136 w 20000"/>
                <a:gd name="T81" fmla="*/ 782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000" h="20000">
                  <a:moveTo>
                    <a:pt x="12136" y="782"/>
                  </a:moveTo>
                  <a:lnTo>
                    <a:pt x="12703" y="2005"/>
                  </a:lnTo>
                  <a:lnTo>
                    <a:pt x="14858" y="2787"/>
                  </a:lnTo>
                  <a:lnTo>
                    <a:pt x="15879" y="2787"/>
                  </a:lnTo>
                  <a:lnTo>
                    <a:pt x="15879" y="2298"/>
                  </a:lnTo>
                  <a:lnTo>
                    <a:pt x="16824" y="2787"/>
                  </a:lnTo>
                  <a:lnTo>
                    <a:pt x="17429" y="3521"/>
                  </a:lnTo>
                  <a:lnTo>
                    <a:pt x="18034" y="3276"/>
                  </a:lnTo>
                  <a:lnTo>
                    <a:pt x="18979" y="3521"/>
                  </a:lnTo>
                  <a:lnTo>
                    <a:pt x="19584" y="3276"/>
                  </a:lnTo>
                  <a:lnTo>
                    <a:pt x="19962" y="3521"/>
                  </a:lnTo>
                  <a:lnTo>
                    <a:pt x="19584" y="4010"/>
                  </a:lnTo>
                  <a:lnTo>
                    <a:pt x="19584" y="4792"/>
                  </a:lnTo>
                  <a:lnTo>
                    <a:pt x="18979" y="5575"/>
                  </a:lnTo>
                  <a:lnTo>
                    <a:pt x="18034" y="6797"/>
                  </a:lnTo>
                  <a:lnTo>
                    <a:pt x="16824" y="6797"/>
                  </a:lnTo>
                  <a:lnTo>
                    <a:pt x="16257" y="7286"/>
                  </a:lnTo>
                  <a:lnTo>
                    <a:pt x="15879" y="7286"/>
                  </a:lnTo>
                  <a:lnTo>
                    <a:pt x="15879" y="8606"/>
                  </a:lnTo>
                  <a:lnTo>
                    <a:pt x="15274" y="9340"/>
                  </a:lnTo>
                  <a:lnTo>
                    <a:pt x="13913" y="10856"/>
                  </a:lnTo>
                  <a:lnTo>
                    <a:pt x="14329" y="11589"/>
                  </a:lnTo>
                  <a:lnTo>
                    <a:pt x="14858" y="12861"/>
                  </a:lnTo>
                  <a:lnTo>
                    <a:pt x="14858" y="13399"/>
                  </a:lnTo>
                  <a:lnTo>
                    <a:pt x="14329" y="13888"/>
                  </a:lnTo>
                  <a:lnTo>
                    <a:pt x="13724" y="14670"/>
                  </a:lnTo>
                  <a:lnTo>
                    <a:pt x="13308" y="15403"/>
                  </a:lnTo>
                  <a:lnTo>
                    <a:pt x="13308" y="15892"/>
                  </a:lnTo>
                  <a:lnTo>
                    <a:pt x="12930" y="16186"/>
                  </a:lnTo>
                  <a:lnTo>
                    <a:pt x="12136" y="16186"/>
                  </a:lnTo>
                  <a:lnTo>
                    <a:pt x="11380" y="16968"/>
                  </a:lnTo>
                  <a:lnTo>
                    <a:pt x="11153" y="18191"/>
                  </a:lnTo>
                  <a:lnTo>
                    <a:pt x="10775" y="17946"/>
                  </a:lnTo>
                  <a:lnTo>
                    <a:pt x="10397" y="17946"/>
                  </a:lnTo>
                  <a:lnTo>
                    <a:pt x="10208" y="18191"/>
                  </a:lnTo>
                  <a:lnTo>
                    <a:pt x="9792" y="18191"/>
                  </a:lnTo>
                  <a:lnTo>
                    <a:pt x="9225" y="18191"/>
                  </a:lnTo>
                  <a:lnTo>
                    <a:pt x="8809" y="18191"/>
                  </a:lnTo>
                  <a:lnTo>
                    <a:pt x="8053" y="18191"/>
                  </a:lnTo>
                  <a:lnTo>
                    <a:pt x="7259" y="18680"/>
                  </a:lnTo>
                  <a:lnTo>
                    <a:pt x="6654" y="18680"/>
                  </a:lnTo>
                  <a:lnTo>
                    <a:pt x="5671" y="19951"/>
                  </a:lnTo>
                  <a:lnTo>
                    <a:pt x="4499" y="19218"/>
                  </a:lnTo>
                  <a:lnTo>
                    <a:pt x="4121" y="18191"/>
                  </a:lnTo>
                  <a:lnTo>
                    <a:pt x="4121" y="17457"/>
                  </a:lnTo>
                  <a:lnTo>
                    <a:pt x="3176" y="16968"/>
                  </a:lnTo>
                  <a:lnTo>
                    <a:pt x="2949" y="16968"/>
                  </a:lnTo>
                  <a:lnTo>
                    <a:pt x="2949" y="15403"/>
                  </a:lnTo>
                  <a:lnTo>
                    <a:pt x="3554" y="14670"/>
                  </a:lnTo>
                  <a:lnTo>
                    <a:pt x="3554" y="14181"/>
                  </a:lnTo>
                  <a:lnTo>
                    <a:pt x="3176" y="13399"/>
                  </a:lnTo>
                  <a:lnTo>
                    <a:pt x="3176" y="12665"/>
                  </a:lnTo>
                  <a:lnTo>
                    <a:pt x="3176" y="12176"/>
                  </a:lnTo>
                  <a:lnTo>
                    <a:pt x="2949" y="10611"/>
                  </a:lnTo>
                  <a:lnTo>
                    <a:pt x="3554" y="10611"/>
                  </a:lnTo>
                  <a:lnTo>
                    <a:pt x="3932" y="8606"/>
                  </a:lnTo>
                  <a:lnTo>
                    <a:pt x="3932" y="7286"/>
                  </a:lnTo>
                  <a:lnTo>
                    <a:pt x="4726" y="5575"/>
                  </a:lnTo>
                  <a:lnTo>
                    <a:pt x="4499" y="5281"/>
                  </a:lnTo>
                  <a:lnTo>
                    <a:pt x="3932" y="4792"/>
                  </a:lnTo>
                  <a:lnTo>
                    <a:pt x="3176" y="4792"/>
                  </a:lnTo>
                  <a:lnTo>
                    <a:pt x="2571" y="4792"/>
                  </a:lnTo>
                  <a:lnTo>
                    <a:pt x="1966" y="4792"/>
                  </a:lnTo>
                  <a:lnTo>
                    <a:pt x="1588" y="4010"/>
                  </a:lnTo>
                  <a:lnTo>
                    <a:pt x="1021" y="4303"/>
                  </a:lnTo>
                  <a:lnTo>
                    <a:pt x="605" y="4010"/>
                  </a:lnTo>
                  <a:lnTo>
                    <a:pt x="1021" y="3521"/>
                  </a:lnTo>
                  <a:lnTo>
                    <a:pt x="605" y="2787"/>
                  </a:lnTo>
                  <a:lnTo>
                    <a:pt x="416" y="2787"/>
                  </a:lnTo>
                  <a:lnTo>
                    <a:pt x="416" y="2298"/>
                  </a:lnTo>
                  <a:lnTo>
                    <a:pt x="0" y="978"/>
                  </a:lnTo>
                  <a:lnTo>
                    <a:pt x="605" y="782"/>
                  </a:lnTo>
                  <a:lnTo>
                    <a:pt x="1588" y="782"/>
                  </a:lnTo>
                  <a:lnTo>
                    <a:pt x="1588" y="196"/>
                  </a:lnTo>
                  <a:lnTo>
                    <a:pt x="2155" y="0"/>
                  </a:lnTo>
                  <a:lnTo>
                    <a:pt x="2949" y="196"/>
                  </a:lnTo>
                  <a:lnTo>
                    <a:pt x="4499" y="196"/>
                  </a:lnTo>
                  <a:lnTo>
                    <a:pt x="5482" y="196"/>
                  </a:lnTo>
                  <a:lnTo>
                    <a:pt x="7070" y="782"/>
                  </a:lnTo>
                  <a:lnTo>
                    <a:pt x="8809" y="782"/>
                  </a:lnTo>
                  <a:lnTo>
                    <a:pt x="10397" y="782"/>
                  </a:lnTo>
                  <a:lnTo>
                    <a:pt x="12136" y="782"/>
                  </a:lnTo>
                  <a:close/>
                </a:path>
              </a:pathLst>
            </a:custGeom>
            <a:solidFill>
              <a:srgbClr val="FF9600"/>
            </a:solid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394" name="Freeform 255">
              <a:extLst>
                <a:ext uri="{FF2B5EF4-FFF2-40B4-BE49-F238E27FC236}">
                  <a16:creationId xmlns:a16="http://schemas.microsoft.com/office/drawing/2014/main" id="{D7F25B97-D50C-3441-80B1-AC90F84A28CF}"/>
                </a:ext>
              </a:extLst>
            </p:cNvPr>
            <p:cNvSpPr>
              <a:spLocks/>
            </p:cNvSpPr>
            <p:nvPr/>
          </p:nvSpPr>
          <p:spPr bwMode="auto">
            <a:xfrm>
              <a:off x="4309050" y="3707338"/>
              <a:ext cx="25444" cy="17409"/>
            </a:xfrm>
            <a:custGeom>
              <a:avLst/>
              <a:gdLst>
                <a:gd name="T0" fmla="*/ 10833 w 20000"/>
                <a:gd name="T1" fmla="*/ 19375 h 20000"/>
                <a:gd name="T2" fmla="*/ 8333 w 20000"/>
                <a:gd name="T3" fmla="*/ 16250 h 20000"/>
                <a:gd name="T4" fmla="*/ 8333 w 20000"/>
                <a:gd name="T5" fmla="*/ 9375 h 20000"/>
                <a:gd name="T6" fmla="*/ 0 w 20000"/>
                <a:gd name="T7" fmla="*/ 9375 h 20000"/>
                <a:gd name="T8" fmla="*/ 10833 w 20000"/>
                <a:gd name="T9" fmla="*/ 0 h 20000"/>
                <a:gd name="T10" fmla="*/ 10833 w 20000"/>
                <a:gd name="T11" fmla="*/ 6875 h 20000"/>
                <a:gd name="T12" fmla="*/ 19583 w 20000"/>
                <a:gd name="T13" fmla="*/ 6875 h 20000"/>
                <a:gd name="T14" fmla="*/ 15000 w 20000"/>
                <a:gd name="T15" fmla="*/ 9375 h 20000"/>
                <a:gd name="T16" fmla="*/ 10833 w 20000"/>
                <a:gd name="T17" fmla="*/ 19375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000" h="20000">
                  <a:moveTo>
                    <a:pt x="10833" y="19375"/>
                  </a:moveTo>
                  <a:lnTo>
                    <a:pt x="8333" y="16250"/>
                  </a:lnTo>
                  <a:lnTo>
                    <a:pt x="8333" y="9375"/>
                  </a:lnTo>
                  <a:lnTo>
                    <a:pt x="0" y="9375"/>
                  </a:lnTo>
                  <a:lnTo>
                    <a:pt x="10833" y="0"/>
                  </a:lnTo>
                  <a:lnTo>
                    <a:pt x="10833" y="6875"/>
                  </a:lnTo>
                  <a:lnTo>
                    <a:pt x="19583" y="6875"/>
                  </a:lnTo>
                  <a:lnTo>
                    <a:pt x="15000" y="9375"/>
                  </a:lnTo>
                  <a:lnTo>
                    <a:pt x="10833" y="19375"/>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395" name="Freeform 254">
              <a:extLst>
                <a:ext uri="{FF2B5EF4-FFF2-40B4-BE49-F238E27FC236}">
                  <a16:creationId xmlns:a16="http://schemas.microsoft.com/office/drawing/2014/main" id="{F154CDFF-D93E-CB4E-BAD1-031BE5F9A234}"/>
                </a:ext>
              </a:extLst>
            </p:cNvPr>
            <p:cNvSpPr>
              <a:spLocks/>
            </p:cNvSpPr>
            <p:nvPr/>
          </p:nvSpPr>
          <p:spPr bwMode="auto">
            <a:xfrm>
              <a:off x="4337171" y="3701981"/>
              <a:ext cx="9374" cy="5357"/>
            </a:xfrm>
            <a:custGeom>
              <a:avLst/>
              <a:gdLst>
                <a:gd name="T0" fmla="*/ 18824 w 20000"/>
                <a:gd name="T1" fmla="*/ 18182 h 20000"/>
                <a:gd name="T2" fmla="*/ 0 w 20000"/>
                <a:gd name="T3" fmla="*/ 0 h 20000"/>
                <a:gd name="T4" fmla="*/ 18824 w 20000"/>
                <a:gd name="T5" fmla="*/ 0 h 20000"/>
                <a:gd name="T6" fmla="*/ 18824 w 20000"/>
                <a:gd name="T7" fmla="*/ 18182 h 20000"/>
              </a:gdLst>
              <a:ahLst/>
              <a:cxnLst>
                <a:cxn ang="0">
                  <a:pos x="T0" y="T1"/>
                </a:cxn>
                <a:cxn ang="0">
                  <a:pos x="T2" y="T3"/>
                </a:cxn>
                <a:cxn ang="0">
                  <a:pos x="T4" y="T5"/>
                </a:cxn>
                <a:cxn ang="0">
                  <a:pos x="T6" y="T7"/>
                </a:cxn>
              </a:cxnLst>
              <a:rect l="0" t="0" r="r" b="b"/>
              <a:pathLst>
                <a:path w="20000" h="20000">
                  <a:moveTo>
                    <a:pt x="18824" y="18182"/>
                  </a:moveTo>
                  <a:lnTo>
                    <a:pt x="0" y="0"/>
                  </a:lnTo>
                  <a:lnTo>
                    <a:pt x="18824" y="0"/>
                  </a:lnTo>
                  <a:lnTo>
                    <a:pt x="18824" y="18182"/>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396" name="Freeform 253">
              <a:extLst>
                <a:ext uri="{FF2B5EF4-FFF2-40B4-BE49-F238E27FC236}">
                  <a16:creationId xmlns:a16="http://schemas.microsoft.com/office/drawing/2014/main" id="{4B240FE6-3675-5345-991E-533E5322A4F5}"/>
                </a:ext>
              </a:extLst>
            </p:cNvPr>
            <p:cNvSpPr>
              <a:spLocks/>
            </p:cNvSpPr>
            <p:nvPr/>
          </p:nvSpPr>
          <p:spPr bwMode="auto">
            <a:xfrm>
              <a:off x="4279587" y="3730105"/>
              <a:ext cx="9374" cy="8035"/>
            </a:xfrm>
            <a:custGeom>
              <a:avLst/>
              <a:gdLst>
                <a:gd name="T0" fmla="*/ 18824 w 20000"/>
                <a:gd name="T1" fmla="*/ 18750 h 20000"/>
                <a:gd name="T2" fmla="*/ 0 w 20000"/>
                <a:gd name="T3" fmla="*/ 12500 h 20000"/>
                <a:gd name="T4" fmla="*/ 18824 w 20000"/>
                <a:gd name="T5" fmla="*/ 0 h 20000"/>
                <a:gd name="T6" fmla="*/ 18824 w 20000"/>
                <a:gd name="T7" fmla="*/ 18750 h 20000"/>
              </a:gdLst>
              <a:ahLst/>
              <a:cxnLst>
                <a:cxn ang="0">
                  <a:pos x="T0" y="T1"/>
                </a:cxn>
                <a:cxn ang="0">
                  <a:pos x="T2" y="T3"/>
                </a:cxn>
                <a:cxn ang="0">
                  <a:pos x="T4" y="T5"/>
                </a:cxn>
                <a:cxn ang="0">
                  <a:pos x="T6" y="T7"/>
                </a:cxn>
              </a:cxnLst>
              <a:rect l="0" t="0" r="r" b="b"/>
              <a:pathLst>
                <a:path w="20000" h="20000">
                  <a:moveTo>
                    <a:pt x="18824" y="18750"/>
                  </a:moveTo>
                  <a:lnTo>
                    <a:pt x="0" y="12500"/>
                  </a:lnTo>
                  <a:lnTo>
                    <a:pt x="18824" y="0"/>
                  </a:lnTo>
                  <a:lnTo>
                    <a:pt x="18824" y="18750"/>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397" name="Freeform 252">
              <a:extLst>
                <a:ext uri="{FF2B5EF4-FFF2-40B4-BE49-F238E27FC236}">
                  <a16:creationId xmlns:a16="http://schemas.microsoft.com/office/drawing/2014/main" id="{B95D0C4D-4BD7-7848-9B01-AEED73E393ED}"/>
                </a:ext>
              </a:extLst>
            </p:cNvPr>
            <p:cNvSpPr>
              <a:spLocks/>
            </p:cNvSpPr>
            <p:nvPr/>
          </p:nvSpPr>
          <p:spPr bwMode="auto">
            <a:xfrm>
              <a:off x="4284944" y="3626989"/>
              <a:ext cx="17408" cy="9374"/>
            </a:xfrm>
            <a:custGeom>
              <a:avLst/>
              <a:gdLst>
                <a:gd name="T0" fmla="*/ 0 w 20000"/>
                <a:gd name="T1" fmla="*/ 0 h 20000"/>
                <a:gd name="T2" fmla="*/ 9375 w 20000"/>
                <a:gd name="T3" fmla="*/ 18824 h 20000"/>
                <a:gd name="T4" fmla="*/ 19375 w 20000"/>
                <a:gd name="T5" fmla="*/ 11765 h 20000"/>
                <a:gd name="T6" fmla="*/ 0 w 20000"/>
                <a:gd name="T7" fmla="*/ 0 h 20000"/>
              </a:gdLst>
              <a:ahLst/>
              <a:cxnLst>
                <a:cxn ang="0">
                  <a:pos x="T0" y="T1"/>
                </a:cxn>
                <a:cxn ang="0">
                  <a:pos x="T2" y="T3"/>
                </a:cxn>
                <a:cxn ang="0">
                  <a:pos x="T4" y="T5"/>
                </a:cxn>
                <a:cxn ang="0">
                  <a:pos x="T6" y="T7"/>
                </a:cxn>
              </a:cxnLst>
              <a:rect l="0" t="0" r="r" b="b"/>
              <a:pathLst>
                <a:path w="20000" h="20000">
                  <a:moveTo>
                    <a:pt x="0" y="0"/>
                  </a:moveTo>
                  <a:lnTo>
                    <a:pt x="9375" y="18824"/>
                  </a:lnTo>
                  <a:lnTo>
                    <a:pt x="19375" y="11765"/>
                  </a:lnTo>
                  <a:lnTo>
                    <a:pt x="0" y="0"/>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398" name="Freeform 251">
              <a:extLst>
                <a:ext uri="{FF2B5EF4-FFF2-40B4-BE49-F238E27FC236}">
                  <a16:creationId xmlns:a16="http://schemas.microsoft.com/office/drawing/2014/main" id="{3D7D7335-5EC7-2644-A5A6-F58C7C0E3CFB}"/>
                </a:ext>
              </a:extLst>
            </p:cNvPr>
            <p:cNvSpPr>
              <a:spLocks/>
            </p:cNvSpPr>
            <p:nvPr/>
          </p:nvSpPr>
          <p:spPr bwMode="auto">
            <a:xfrm>
              <a:off x="4844713" y="3641720"/>
              <a:ext cx="436567" cy="175428"/>
            </a:xfrm>
            <a:custGeom>
              <a:avLst/>
              <a:gdLst>
                <a:gd name="T0" fmla="*/ 1031 w 20000"/>
                <a:gd name="T1" fmla="*/ 0 h 20000"/>
                <a:gd name="T2" fmla="*/ 1767 w 20000"/>
                <a:gd name="T3" fmla="*/ 367 h 20000"/>
                <a:gd name="T4" fmla="*/ 2822 w 20000"/>
                <a:gd name="T5" fmla="*/ 2875 h 20000"/>
                <a:gd name="T6" fmla="*/ 4074 w 20000"/>
                <a:gd name="T7" fmla="*/ 2875 h 20000"/>
                <a:gd name="T8" fmla="*/ 5080 w 20000"/>
                <a:gd name="T9" fmla="*/ 3486 h 20000"/>
                <a:gd name="T10" fmla="*/ 5988 w 20000"/>
                <a:gd name="T11" fmla="*/ 1896 h 20000"/>
                <a:gd name="T12" fmla="*/ 7387 w 20000"/>
                <a:gd name="T13" fmla="*/ 367 h 20000"/>
                <a:gd name="T14" fmla="*/ 8785 w 20000"/>
                <a:gd name="T15" fmla="*/ 0 h 20000"/>
                <a:gd name="T16" fmla="*/ 9031 w 20000"/>
                <a:gd name="T17" fmla="*/ 367 h 20000"/>
                <a:gd name="T18" fmla="*/ 10037 w 20000"/>
                <a:gd name="T19" fmla="*/ 1590 h 20000"/>
                <a:gd name="T20" fmla="*/ 10699 w 20000"/>
                <a:gd name="T21" fmla="*/ 1896 h 20000"/>
                <a:gd name="T22" fmla="*/ 11706 w 20000"/>
                <a:gd name="T23" fmla="*/ 3486 h 20000"/>
                <a:gd name="T24" fmla="*/ 12344 w 20000"/>
                <a:gd name="T25" fmla="*/ 3486 h 20000"/>
                <a:gd name="T26" fmla="*/ 13988 w 20000"/>
                <a:gd name="T27" fmla="*/ 3486 h 20000"/>
                <a:gd name="T28" fmla="*/ 15755 w 20000"/>
                <a:gd name="T29" fmla="*/ 1590 h 20000"/>
                <a:gd name="T30" fmla="*/ 18061 w 20000"/>
                <a:gd name="T31" fmla="*/ 2508 h 20000"/>
                <a:gd name="T32" fmla="*/ 18307 w 20000"/>
                <a:gd name="T33" fmla="*/ 5994 h 20000"/>
                <a:gd name="T34" fmla="*/ 18822 w 20000"/>
                <a:gd name="T35" fmla="*/ 8257 h 20000"/>
                <a:gd name="T36" fmla="*/ 19460 w 20000"/>
                <a:gd name="T37" fmla="*/ 12355 h 20000"/>
                <a:gd name="T38" fmla="*/ 19706 w 20000"/>
                <a:gd name="T39" fmla="*/ 14251 h 20000"/>
                <a:gd name="T40" fmla="*/ 19460 w 20000"/>
                <a:gd name="T41" fmla="*/ 15841 h 20000"/>
                <a:gd name="T42" fmla="*/ 17816 w 20000"/>
                <a:gd name="T43" fmla="*/ 14862 h 20000"/>
                <a:gd name="T44" fmla="*/ 17055 w 20000"/>
                <a:gd name="T45" fmla="*/ 15229 h 20000"/>
                <a:gd name="T46" fmla="*/ 16147 w 20000"/>
                <a:gd name="T47" fmla="*/ 15841 h 20000"/>
                <a:gd name="T48" fmla="*/ 14748 w 20000"/>
                <a:gd name="T49" fmla="*/ 17431 h 20000"/>
                <a:gd name="T50" fmla="*/ 13104 w 20000"/>
                <a:gd name="T51" fmla="*/ 16820 h 20000"/>
                <a:gd name="T52" fmla="*/ 11951 w 20000"/>
                <a:gd name="T53" fmla="*/ 17431 h 20000"/>
                <a:gd name="T54" fmla="*/ 11436 w 20000"/>
                <a:gd name="T55" fmla="*/ 16820 h 20000"/>
                <a:gd name="T56" fmla="*/ 11436 w 20000"/>
                <a:gd name="T57" fmla="*/ 19021 h 20000"/>
                <a:gd name="T58" fmla="*/ 10798 w 20000"/>
                <a:gd name="T59" fmla="*/ 19939 h 20000"/>
                <a:gd name="T60" fmla="*/ 10429 w 20000"/>
                <a:gd name="T61" fmla="*/ 18349 h 20000"/>
                <a:gd name="T62" fmla="*/ 10699 w 20000"/>
                <a:gd name="T63" fmla="*/ 16820 h 20000"/>
                <a:gd name="T64" fmla="*/ 9031 w 20000"/>
                <a:gd name="T65" fmla="*/ 16820 h 20000"/>
                <a:gd name="T66" fmla="*/ 7387 w 20000"/>
                <a:gd name="T67" fmla="*/ 19327 h 20000"/>
                <a:gd name="T68" fmla="*/ 6626 w 20000"/>
                <a:gd name="T69" fmla="*/ 18349 h 20000"/>
                <a:gd name="T70" fmla="*/ 4982 w 20000"/>
                <a:gd name="T71" fmla="*/ 17431 h 20000"/>
                <a:gd name="T72" fmla="*/ 4712 w 20000"/>
                <a:gd name="T73" fmla="*/ 19021 h 20000"/>
                <a:gd name="T74" fmla="*/ 3436 w 20000"/>
                <a:gd name="T75" fmla="*/ 19021 h 20000"/>
                <a:gd name="T76" fmla="*/ 2675 w 20000"/>
                <a:gd name="T77" fmla="*/ 17431 h 20000"/>
                <a:gd name="T78" fmla="*/ 2307 w 20000"/>
                <a:gd name="T79" fmla="*/ 17737 h 20000"/>
                <a:gd name="T80" fmla="*/ 1669 w 20000"/>
                <a:gd name="T81" fmla="*/ 17431 h 20000"/>
                <a:gd name="T82" fmla="*/ 1399 w 20000"/>
                <a:gd name="T83" fmla="*/ 16820 h 20000"/>
                <a:gd name="T84" fmla="*/ 1669 w 20000"/>
                <a:gd name="T85" fmla="*/ 16208 h 20000"/>
                <a:gd name="T86" fmla="*/ 1276 w 20000"/>
                <a:gd name="T87" fmla="*/ 15841 h 20000"/>
                <a:gd name="T88" fmla="*/ 1276 w 20000"/>
                <a:gd name="T89" fmla="*/ 13639 h 20000"/>
                <a:gd name="T90" fmla="*/ 147 w 20000"/>
                <a:gd name="T91" fmla="*/ 12722 h 20000"/>
                <a:gd name="T92" fmla="*/ 147 w 20000"/>
                <a:gd name="T93" fmla="*/ 11743 h 20000"/>
                <a:gd name="T94" fmla="*/ 663 w 20000"/>
                <a:gd name="T95" fmla="*/ 12355 h 20000"/>
                <a:gd name="T96" fmla="*/ 761 w 20000"/>
                <a:gd name="T97" fmla="*/ 11743 h 20000"/>
                <a:gd name="T98" fmla="*/ 761 w 20000"/>
                <a:gd name="T99" fmla="*/ 10765 h 20000"/>
                <a:gd name="T100" fmla="*/ 761 w 20000"/>
                <a:gd name="T101" fmla="*/ 8563 h 20000"/>
                <a:gd name="T102" fmla="*/ 0 w 20000"/>
                <a:gd name="T103" fmla="*/ 6972 h 20000"/>
                <a:gd name="T104" fmla="*/ 1031 w 20000"/>
                <a:gd name="T105" fmla="*/ 5749 h 20000"/>
                <a:gd name="T106" fmla="*/ 1669 w 20000"/>
                <a:gd name="T107" fmla="*/ 5749 h 20000"/>
                <a:gd name="T108" fmla="*/ 2061 w 20000"/>
                <a:gd name="T109" fmla="*/ 5749 h 20000"/>
                <a:gd name="T110" fmla="*/ 2822 w 20000"/>
                <a:gd name="T111" fmla="*/ 5076 h 20000"/>
                <a:gd name="T112" fmla="*/ 3313 w 20000"/>
                <a:gd name="T113" fmla="*/ 4098 h 20000"/>
                <a:gd name="T114" fmla="*/ 1276 w 20000"/>
                <a:gd name="T115" fmla="*/ 4098 h 20000"/>
                <a:gd name="T116" fmla="*/ 393 w 20000"/>
                <a:gd name="T117" fmla="*/ 5749 h 20000"/>
                <a:gd name="T118" fmla="*/ 0 w 20000"/>
                <a:gd name="T119" fmla="*/ 5749 h 20000"/>
                <a:gd name="T120" fmla="*/ 0 w 20000"/>
                <a:gd name="T121" fmla="*/ 4465 h 20000"/>
                <a:gd name="T122" fmla="*/ 393 w 20000"/>
                <a:gd name="T123" fmla="*/ 2875 h 20000"/>
                <a:gd name="T124" fmla="*/ 663 w 20000"/>
                <a:gd name="T125" fmla="*/ 1896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000" h="20000">
                  <a:moveTo>
                    <a:pt x="147" y="979"/>
                  </a:moveTo>
                  <a:lnTo>
                    <a:pt x="1031" y="0"/>
                  </a:lnTo>
                  <a:lnTo>
                    <a:pt x="1399" y="367"/>
                  </a:lnTo>
                  <a:lnTo>
                    <a:pt x="1767" y="367"/>
                  </a:lnTo>
                  <a:lnTo>
                    <a:pt x="1669" y="1590"/>
                  </a:lnTo>
                  <a:lnTo>
                    <a:pt x="2822" y="2875"/>
                  </a:lnTo>
                  <a:lnTo>
                    <a:pt x="3951" y="2875"/>
                  </a:lnTo>
                  <a:lnTo>
                    <a:pt x="4074" y="2875"/>
                  </a:lnTo>
                  <a:lnTo>
                    <a:pt x="4466" y="3486"/>
                  </a:lnTo>
                  <a:lnTo>
                    <a:pt x="5080" y="3486"/>
                  </a:lnTo>
                  <a:lnTo>
                    <a:pt x="5325" y="2508"/>
                  </a:lnTo>
                  <a:lnTo>
                    <a:pt x="5988" y="1896"/>
                  </a:lnTo>
                  <a:lnTo>
                    <a:pt x="6626" y="979"/>
                  </a:lnTo>
                  <a:lnTo>
                    <a:pt x="7387" y="367"/>
                  </a:lnTo>
                  <a:lnTo>
                    <a:pt x="8785" y="367"/>
                  </a:lnTo>
                  <a:lnTo>
                    <a:pt x="8785" y="0"/>
                  </a:lnTo>
                  <a:lnTo>
                    <a:pt x="9031" y="0"/>
                  </a:lnTo>
                  <a:lnTo>
                    <a:pt x="9031" y="367"/>
                  </a:lnTo>
                  <a:lnTo>
                    <a:pt x="9669" y="1590"/>
                  </a:lnTo>
                  <a:lnTo>
                    <a:pt x="10037" y="1590"/>
                  </a:lnTo>
                  <a:lnTo>
                    <a:pt x="10699" y="2508"/>
                  </a:lnTo>
                  <a:lnTo>
                    <a:pt x="10699" y="1896"/>
                  </a:lnTo>
                  <a:lnTo>
                    <a:pt x="10798" y="2508"/>
                  </a:lnTo>
                  <a:lnTo>
                    <a:pt x="11706" y="3486"/>
                  </a:lnTo>
                  <a:lnTo>
                    <a:pt x="11951" y="2875"/>
                  </a:lnTo>
                  <a:lnTo>
                    <a:pt x="12344" y="3486"/>
                  </a:lnTo>
                  <a:lnTo>
                    <a:pt x="13497" y="2875"/>
                  </a:lnTo>
                  <a:lnTo>
                    <a:pt x="13988" y="3486"/>
                  </a:lnTo>
                  <a:lnTo>
                    <a:pt x="15018" y="2875"/>
                  </a:lnTo>
                  <a:lnTo>
                    <a:pt x="15755" y="1590"/>
                  </a:lnTo>
                  <a:lnTo>
                    <a:pt x="17301" y="979"/>
                  </a:lnTo>
                  <a:lnTo>
                    <a:pt x="18061" y="2508"/>
                  </a:lnTo>
                  <a:lnTo>
                    <a:pt x="18307" y="4098"/>
                  </a:lnTo>
                  <a:lnTo>
                    <a:pt x="18307" y="5994"/>
                  </a:lnTo>
                  <a:lnTo>
                    <a:pt x="19337" y="6972"/>
                  </a:lnTo>
                  <a:lnTo>
                    <a:pt x="18822" y="8257"/>
                  </a:lnTo>
                  <a:lnTo>
                    <a:pt x="19337" y="10765"/>
                  </a:lnTo>
                  <a:lnTo>
                    <a:pt x="19460" y="12355"/>
                  </a:lnTo>
                  <a:lnTo>
                    <a:pt x="19460" y="12722"/>
                  </a:lnTo>
                  <a:lnTo>
                    <a:pt x="19706" y="14251"/>
                  </a:lnTo>
                  <a:lnTo>
                    <a:pt x="19975" y="15841"/>
                  </a:lnTo>
                  <a:lnTo>
                    <a:pt x="19460" y="15841"/>
                  </a:lnTo>
                  <a:lnTo>
                    <a:pt x="18429" y="15229"/>
                  </a:lnTo>
                  <a:lnTo>
                    <a:pt x="17816" y="14862"/>
                  </a:lnTo>
                  <a:lnTo>
                    <a:pt x="17301" y="15841"/>
                  </a:lnTo>
                  <a:lnTo>
                    <a:pt x="17055" y="15229"/>
                  </a:lnTo>
                  <a:lnTo>
                    <a:pt x="16663" y="15841"/>
                  </a:lnTo>
                  <a:lnTo>
                    <a:pt x="16147" y="15841"/>
                  </a:lnTo>
                  <a:lnTo>
                    <a:pt x="15656" y="15841"/>
                  </a:lnTo>
                  <a:lnTo>
                    <a:pt x="14748" y="17431"/>
                  </a:lnTo>
                  <a:lnTo>
                    <a:pt x="13988" y="17431"/>
                  </a:lnTo>
                  <a:lnTo>
                    <a:pt x="13104" y="16820"/>
                  </a:lnTo>
                  <a:lnTo>
                    <a:pt x="12466" y="17431"/>
                  </a:lnTo>
                  <a:lnTo>
                    <a:pt x="11951" y="17431"/>
                  </a:lnTo>
                  <a:lnTo>
                    <a:pt x="11706" y="16820"/>
                  </a:lnTo>
                  <a:lnTo>
                    <a:pt x="11436" y="16820"/>
                  </a:lnTo>
                  <a:lnTo>
                    <a:pt x="11436" y="18349"/>
                  </a:lnTo>
                  <a:lnTo>
                    <a:pt x="11436" y="19021"/>
                  </a:lnTo>
                  <a:lnTo>
                    <a:pt x="11337" y="19327"/>
                  </a:lnTo>
                  <a:lnTo>
                    <a:pt x="10798" y="19939"/>
                  </a:lnTo>
                  <a:lnTo>
                    <a:pt x="10699" y="19327"/>
                  </a:lnTo>
                  <a:lnTo>
                    <a:pt x="10429" y="18349"/>
                  </a:lnTo>
                  <a:lnTo>
                    <a:pt x="10699" y="17431"/>
                  </a:lnTo>
                  <a:lnTo>
                    <a:pt x="10699" y="16820"/>
                  </a:lnTo>
                  <a:lnTo>
                    <a:pt x="10037" y="17737"/>
                  </a:lnTo>
                  <a:lnTo>
                    <a:pt x="9031" y="16820"/>
                  </a:lnTo>
                  <a:lnTo>
                    <a:pt x="8393" y="19021"/>
                  </a:lnTo>
                  <a:lnTo>
                    <a:pt x="7387" y="19327"/>
                  </a:lnTo>
                  <a:lnTo>
                    <a:pt x="6748" y="19327"/>
                  </a:lnTo>
                  <a:lnTo>
                    <a:pt x="6626" y="18349"/>
                  </a:lnTo>
                  <a:lnTo>
                    <a:pt x="5472" y="17431"/>
                  </a:lnTo>
                  <a:lnTo>
                    <a:pt x="4982" y="17431"/>
                  </a:lnTo>
                  <a:lnTo>
                    <a:pt x="4982" y="19021"/>
                  </a:lnTo>
                  <a:lnTo>
                    <a:pt x="4712" y="19021"/>
                  </a:lnTo>
                  <a:lnTo>
                    <a:pt x="4074" y="19327"/>
                  </a:lnTo>
                  <a:lnTo>
                    <a:pt x="3436" y="19021"/>
                  </a:lnTo>
                  <a:lnTo>
                    <a:pt x="3313" y="17737"/>
                  </a:lnTo>
                  <a:lnTo>
                    <a:pt x="2675" y="17431"/>
                  </a:lnTo>
                  <a:lnTo>
                    <a:pt x="2429" y="17431"/>
                  </a:lnTo>
                  <a:lnTo>
                    <a:pt x="2307" y="17737"/>
                  </a:lnTo>
                  <a:lnTo>
                    <a:pt x="1669" y="17737"/>
                  </a:lnTo>
                  <a:lnTo>
                    <a:pt x="1669" y="17431"/>
                  </a:lnTo>
                  <a:lnTo>
                    <a:pt x="2429" y="16820"/>
                  </a:lnTo>
                  <a:lnTo>
                    <a:pt x="1399" y="16820"/>
                  </a:lnTo>
                  <a:lnTo>
                    <a:pt x="1276" y="16208"/>
                  </a:lnTo>
                  <a:lnTo>
                    <a:pt x="1669" y="16208"/>
                  </a:lnTo>
                  <a:lnTo>
                    <a:pt x="1669" y="15841"/>
                  </a:lnTo>
                  <a:lnTo>
                    <a:pt x="1276" y="15841"/>
                  </a:lnTo>
                  <a:lnTo>
                    <a:pt x="1276" y="14862"/>
                  </a:lnTo>
                  <a:lnTo>
                    <a:pt x="1276" y="13639"/>
                  </a:lnTo>
                  <a:lnTo>
                    <a:pt x="761" y="12722"/>
                  </a:lnTo>
                  <a:lnTo>
                    <a:pt x="147" y="12722"/>
                  </a:lnTo>
                  <a:lnTo>
                    <a:pt x="393" y="12355"/>
                  </a:lnTo>
                  <a:lnTo>
                    <a:pt x="147" y="11743"/>
                  </a:lnTo>
                  <a:lnTo>
                    <a:pt x="393" y="11743"/>
                  </a:lnTo>
                  <a:lnTo>
                    <a:pt x="663" y="12355"/>
                  </a:lnTo>
                  <a:lnTo>
                    <a:pt x="1031" y="12355"/>
                  </a:lnTo>
                  <a:lnTo>
                    <a:pt x="761" y="11743"/>
                  </a:lnTo>
                  <a:lnTo>
                    <a:pt x="1031" y="10765"/>
                  </a:lnTo>
                  <a:lnTo>
                    <a:pt x="761" y="10765"/>
                  </a:lnTo>
                  <a:lnTo>
                    <a:pt x="663" y="9480"/>
                  </a:lnTo>
                  <a:lnTo>
                    <a:pt x="761" y="8563"/>
                  </a:lnTo>
                  <a:lnTo>
                    <a:pt x="0" y="8563"/>
                  </a:lnTo>
                  <a:lnTo>
                    <a:pt x="0" y="6972"/>
                  </a:lnTo>
                  <a:lnTo>
                    <a:pt x="663" y="5994"/>
                  </a:lnTo>
                  <a:lnTo>
                    <a:pt x="1031" y="5749"/>
                  </a:lnTo>
                  <a:lnTo>
                    <a:pt x="1669" y="5994"/>
                  </a:lnTo>
                  <a:lnTo>
                    <a:pt x="1669" y="5749"/>
                  </a:lnTo>
                  <a:lnTo>
                    <a:pt x="1767" y="5076"/>
                  </a:lnTo>
                  <a:lnTo>
                    <a:pt x="2061" y="5749"/>
                  </a:lnTo>
                  <a:lnTo>
                    <a:pt x="2822" y="5749"/>
                  </a:lnTo>
                  <a:lnTo>
                    <a:pt x="2822" y="5076"/>
                  </a:lnTo>
                  <a:lnTo>
                    <a:pt x="3706" y="4098"/>
                  </a:lnTo>
                  <a:lnTo>
                    <a:pt x="3313" y="4098"/>
                  </a:lnTo>
                  <a:lnTo>
                    <a:pt x="2307" y="3486"/>
                  </a:lnTo>
                  <a:lnTo>
                    <a:pt x="1276" y="4098"/>
                  </a:lnTo>
                  <a:lnTo>
                    <a:pt x="1031" y="4465"/>
                  </a:lnTo>
                  <a:lnTo>
                    <a:pt x="393" y="5749"/>
                  </a:lnTo>
                  <a:lnTo>
                    <a:pt x="0" y="6606"/>
                  </a:lnTo>
                  <a:lnTo>
                    <a:pt x="0" y="5749"/>
                  </a:lnTo>
                  <a:lnTo>
                    <a:pt x="393" y="4465"/>
                  </a:lnTo>
                  <a:lnTo>
                    <a:pt x="0" y="4465"/>
                  </a:lnTo>
                  <a:lnTo>
                    <a:pt x="393" y="4098"/>
                  </a:lnTo>
                  <a:lnTo>
                    <a:pt x="393" y="2875"/>
                  </a:lnTo>
                  <a:lnTo>
                    <a:pt x="663" y="2508"/>
                  </a:lnTo>
                  <a:lnTo>
                    <a:pt x="663" y="1896"/>
                  </a:lnTo>
                  <a:lnTo>
                    <a:pt x="147" y="979"/>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399" name="Freeform 250">
              <a:extLst>
                <a:ext uri="{FF2B5EF4-FFF2-40B4-BE49-F238E27FC236}">
                  <a16:creationId xmlns:a16="http://schemas.microsoft.com/office/drawing/2014/main" id="{18289566-4F90-B944-AA9C-5822C4D6D7E2}"/>
                </a:ext>
              </a:extLst>
            </p:cNvPr>
            <p:cNvSpPr>
              <a:spLocks/>
            </p:cNvSpPr>
            <p:nvPr/>
          </p:nvSpPr>
          <p:spPr bwMode="auto">
            <a:xfrm>
              <a:off x="4614378" y="3452901"/>
              <a:ext cx="144629" cy="87045"/>
            </a:xfrm>
            <a:custGeom>
              <a:avLst/>
              <a:gdLst>
                <a:gd name="T0" fmla="*/ 17630 w 20000"/>
                <a:gd name="T1" fmla="*/ 1358 h 20000"/>
                <a:gd name="T2" fmla="*/ 19926 w 20000"/>
                <a:gd name="T3" fmla="*/ 3333 h 20000"/>
                <a:gd name="T4" fmla="*/ 19185 w 20000"/>
                <a:gd name="T5" fmla="*/ 3827 h 20000"/>
                <a:gd name="T6" fmla="*/ 18000 w 20000"/>
                <a:gd name="T7" fmla="*/ 5062 h 20000"/>
                <a:gd name="T8" fmla="*/ 16889 w 20000"/>
                <a:gd name="T9" fmla="*/ 7037 h 20000"/>
                <a:gd name="T10" fmla="*/ 16148 w 20000"/>
                <a:gd name="T11" fmla="*/ 11605 h 20000"/>
                <a:gd name="T12" fmla="*/ 15704 w 20000"/>
                <a:gd name="T13" fmla="*/ 13457 h 20000"/>
                <a:gd name="T14" fmla="*/ 15704 w 20000"/>
                <a:gd name="T15" fmla="*/ 14815 h 20000"/>
                <a:gd name="T16" fmla="*/ 14519 w 20000"/>
                <a:gd name="T17" fmla="*/ 15432 h 20000"/>
                <a:gd name="T18" fmla="*/ 14519 w 20000"/>
                <a:gd name="T19" fmla="*/ 16667 h 20000"/>
                <a:gd name="T20" fmla="*/ 13037 w 20000"/>
                <a:gd name="T21" fmla="*/ 16667 h 20000"/>
                <a:gd name="T22" fmla="*/ 10741 w 20000"/>
                <a:gd name="T23" fmla="*/ 16667 h 20000"/>
                <a:gd name="T24" fmla="*/ 10000 w 20000"/>
                <a:gd name="T25" fmla="*/ 17407 h 20000"/>
                <a:gd name="T26" fmla="*/ 7704 w 20000"/>
                <a:gd name="T27" fmla="*/ 17407 h 20000"/>
                <a:gd name="T28" fmla="*/ 6889 w 20000"/>
                <a:gd name="T29" fmla="*/ 18642 h 20000"/>
                <a:gd name="T30" fmla="*/ 6519 w 20000"/>
                <a:gd name="T31" fmla="*/ 19877 h 20000"/>
                <a:gd name="T32" fmla="*/ 3778 w 20000"/>
                <a:gd name="T33" fmla="*/ 18642 h 20000"/>
                <a:gd name="T34" fmla="*/ 1926 w 20000"/>
                <a:gd name="T35" fmla="*/ 16667 h 20000"/>
                <a:gd name="T36" fmla="*/ 1481 w 20000"/>
                <a:gd name="T37" fmla="*/ 16667 h 20000"/>
                <a:gd name="T38" fmla="*/ 1481 w 20000"/>
                <a:gd name="T39" fmla="*/ 14815 h 20000"/>
                <a:gd name="T40" fmla="*/ 741 w 20000"/>
                <a:gd name="T41" fmla="*/ 13457 h 20000"/>
                <a:gd name="T42" fmla="*/ 741 w 20000"/>
                <a:gd name="T43" fmla="*/ 11605 h 20000"/>
                <a:gd name="T44" fmla="*/ 741 w 20000"/>
                <a:gd name="T45" fmla="*/ 7037 h 20000"/>
                <a:gd name="T46" fmla="*/ 0 w 20000"/>
                <a:gd name="T47" fmla="*/ 6543 h 20000"/>
                <a:gd name="T48" fmla="*/ 741 w 20000"/>
                <a:gd name="T49" fmla="*/ 6543 h 20000"/>
                <a:gd name="T50" fmla="*/ 1926 w 20000"/>
                <a:gd name="T51" fmla="*/ 6543 h 20000"/>
                <a:gd name="T52" fmla="*/ 2667 w 20000"/>
                <a:gd name="T53" fmla="*/ 5062 h 20000"/>
                <a:gd name="T54" fmla="*/ 2667 w 20000"/>
                <a:gd name="T55" fmla="*/ 3827 h 20000"/>
                <a:gd name="T56" fmla="*/ 3037 w 20000"/>
                <a:gd name="T57" fmla="*/ 5062 h 20000"/>
                <a:gd name="T58" fmla="*/ 5704 w 20000"/>
                <a:gd name="T59" fmla="*/ 6543 h 20000"/>
                <a:gd name="T60" fmla="*/ 7704 w 20000"/>
                <a:gd name="T61" fmla="*/ 3827 h 20000"/>
                <a:gd name="T62" fmla="*/ 10000 w 20000"/>
                <a:gd name="T63" fmla="*/ 1975 h 20000"/>
                <a:gd name="T64" fmla="*/ 10741 w 20000"/>
                <a:gd name="T65" fmla="*/ 1975 h 20000"/>
                <a:gd name="T66" fmla="*/ 13037 w 20000"/>
                <a:gd name="T67" fmla="*/ 0 h 20000"/>
                <a:gd name="T68" fmla="*/ 13778 w 20000"/>
                <a:gd name="T69" fmla="*/ 0 h 20000"/>
                <a:gd name="T70" fmla="*/ 15704 w 20000"/>
                <a:gd name="T71" fmla="*/ 0 h 20000"/>
                <a:gd name="T72" fmla="*/ 16148 w 20000"/>
                <a:gd name="T73" fmla="*/ 1358 h 20000"/>
                <a:gd name="T74" fmla="*/ 17630 w 20000"/>
                <a:gd name="T75" fmla="*/ 1358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000" h="20000">
                  <a:moveTo>
                    <a:pt x="17630" y="1358"/>
                  </a:moveTo>
                  <a:lnTo>
                    <a:pt x="19926" y="3333"/>
                  </a:lnTo>
                  <a:lnTo>
                    <a:pt x="19185" y="3827"/>
                  </a:lnTo>
                  <a:lnTo>
                    <a:pt x="18000" y="5062"/>
                  </a:lnTo>
                  <a:lnTo>
                    <a:pt x="16889" y="7037"/>
                  </a:lnTo>
                  <a:lnTo>
                    <a:pt x="16148" y="11605"/>
                  </a:lnTo>
                  <a:lnTo>
                    <a:pt x="15704" y="13457"/>
                  </a:lnTo>
                  <a:lnTo>
                    <a:pt x="15704" y="14815"/>
                  </a:lnTo>
                  <a:lnTo>
                    <a:pt x="14519" y="15432"/>
                  </a:lnTo>
                  <a:lnTo>
                    <a:pt x="14519" y="16667"/>
                  </a:lnTo>
                  <a:lnTo>
                    <a:pt x="13037" y="16667"/>
                  </a:lnTo>
                  <a:lnTo>
                    <a:pt x="10741" y="16667"/>
                  </a:lnTo>
                  <a:lnTo>
                    <a:pt x="10000" y="17407"/>
                  </a:lnTo>
                  <a:lnTo>
                    <a:pt x="7704" y="17407"/>
                  </a:lnTo>
                  <a:lnTo>
                    <a:pt x="6889" y="18642"/>
                  </a:lnTo>
                  <a:lnTo>
                    <a:pt x="6519" y="19877"/>
                  </a:lnTo>
                  <a:lnTo>
                    <a:pt x="3778" y="18642"/>
                  </a:lnTo>
                  <a:lnTo>
                    <a:pt x="1926" y="16667"/>
                  </a:lnTo>
                  <a:lnTo>
                    <a:pt x="1481" y="16667"/>
                  </a:lnTo>
                  <a:lnTo>
                    <a:pt x="1481" y="14815"/>
                  </a:lnTo>
                  <a:lnTo>
                    <a:pt x="741" y="13457"/>
                  </a:lnTo>
                  <a:lnTo>
                    <a:pt x="741" y="11605"/>
                  </a:lnTo>
                  <a:lnTo>
                    <a:pt x="741" y="7037"/>
                  </a:lnTo>
                  <a:lnTo>
                    <a:pt x="0" y="6543"/>
                  </a:lnTo>
                  <a:lnTo>
                    <a:pt x="741" y="6543"/>
                  </a:lnTo>
                  <a:lnTo>
                    <a:pt x="1926" y="6543"/>
                  </a:lnTo>
                  <a:lnTo>
                    <a:pt x="2667" y="5062"/>
                  </a:lnTo>
                  <a:lnTo>
                    <a:pt x="2667" y="3827"/>
                  </a:lnTo>
                  <a:lnTo>
                    <a:pt x="3037" y="5062"/>
                  </a:lnTo>
                  <a:lnTo>
                    <a:pt x="5704" y="6543"/>
                  </a:lnTo>
                  <a:lnTo>
                    <a:pt x="7704" y="3827"/>
                  </a:lnTo>
                  <a:lnTo>
                    <a:pt x="10000" y="1975"/>
                  </a:lnTo>
                  <a:lnTo>
                    <a:pt x="10741" y="1975"/>
                  </a:lnTo>
                  <a:lnTo>
                    <a:pt x="13037" y="0"/>
                  </a:lnTo>
                  <a:lnTo>
                    <a:pt x="13778" y="0"/>
                  </a:lnTo>
                  <a:lnTo>
                    <a:pt x="15704" y="0"/>
                  </a:lnTo>
                  <a:lnTo>
                    <a:pt x="16148" y="1358"/>
                  </a:lnTo>
                  <a:lnTo>
                    <a:pt x="17630" y="1358"/>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400" name="Freeform 249">
              <a:extLst>
                <a:ext uri="{FF2B5EF4-FFF2-40B4-BE49-F238E27FC236}">
                  <a16:creationId xmlns:a16="http://schemas.microsoft.com/office/drawing/2014/main" id="{C3481A5C-0378-E949-9B68-7A5762366E38}"/>
                </a:ext>
              </a:extLst>
            </p:cNvPr>
            <p:cNvSpPr>
              <a:spLocks/>
            </p:cNvSpPr>
            <p:nvPr/>
          </p:nvSpPr>
          <p:spPr bwMode="auto">
            <a:xfrm>
              <a:off x="4992021" y="3823844"/>
              <a:ext cx="50888" cy="30800"/>
            </a:xfrm>
            <a:custGeom>
              <a:avLst/>
              <a:gdLst>
                <a:gd name="T0" fmla="*/ 7660 w 20000"/>
                <a:gd name="T1" fmla="*/ 19655 h 20000"/>
                <a:gd name="T2" fmla="*/ 2128 w 20000"/>
                <a:gd name="T3" fmla="*/ 17931 h 20000"/>
                <a:gd name="T4" fmla="*/ 0 w 20000"/>
                <a:gd name="T5" fmla="*/ 10690 h 20000"/>
                <a:gd name="T6" fmla="*/ 2128 w 20000"/>
                <a:gd name="T7" fmla="*/ 10690 h 20000"/>
                <a:gd name="T8" fmla="*/ 3404 w 20000"/>
                <a:gd name="T9" fmla="*/ 9310 h 20000"/>
                <a:gd name="T10" fmla="*/ 5532 w 20000"/>
                <a:gd name="T11" fmla="*/ 9310 h 20000"/>
                <a:gd name="T12" fmla="*/ 7660 w 20000"/>
                <a:gd name="T13" fmla="*/ 5517 h 20000"/>
                <a:gd name="T14" fmla="*/ 10851 w 20000"/>
                <a:gd name="T15" fmla="*/ 5517 h 20000"/>
                <a:gd name="T16" fmla="*/ 19787 w 20000"/>
                <a:gd name="T17" fmla="*/ 0 h 20000"/>
                <a:gd name="T18" fmla="*/ 16383 w 20000"/>
                <a:gd name="T19" fmla="*/ 9310 h 20000"/>
                <a:gd name="T20" fmla="*/ 16383 w 20000"/>
                <a:gd name="T21" fmla="*/ 10690 h 20000"/>
                <a:gd name="T22" fmla="*/ 14255 w 20000"/>
                <a:gd name="T23" fmla="*/ 10690 h 20000"/>
                <a:gd name="T24" fmla="*/ 10851 w 20000"/>
                <a:gd name="T25" fmla="*/ 17931 h 20000"/>
                <a:gd name="T26" fmla="*/ 7660 w 20000"/>
                <a:gd name="T27" fmla="*/ 17931 h 20000"/>
                <a:gd name="T28" fmla="*/ 7660 w 20000"/>
                <a:gd name="T29" fmla="*/ 19655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000" h="20000">
                  <a:moveTo>
                    <a:pt x="7660" y="19655"/>
                  </a:moveTo>
                  <a:lnTo>
                    <a:pt x="2128" y="17931"/>
                  </a:lnTo>
                  <a:lnTo>
                    <a:pt x="0" y="10690"/>
                  </a:lnTo>
                  <a:lnTo>
                    <a:pt x="2128" y="10690"/>
                  </a:lnTo>
                  <a:lnTo>
                    <a:pt x="3404" y="9310"/>
                  </a:lnTo>
                  <a:lnTo>
                    <a:pt x="5532" y="9310"/>
                  </a:lnTo>
                  <a:lnTo>
                    <a:pt x="7660" y="5517"/>
                  </a:lnTo>
                  <a:lnTo>
                    <a:pt x="10851" y="5517"/>
                  </a:lnTo>
                  <a:lnTo>
                    <a:pt x="19787" y="0"/>
                  </a:lnTo>
                  <a:lnTo>
                    <a:pt x="16383" y="9310"/>
                  </a:lnTo>
                  <a:lnTo>
                    <a:pt x="16383" y="10690"/>
                  </a:lnTo>
                  <a:lnTo>
                    <a:pt x="14255" y="10690"/>
                  </a:lnTo>
                  <a:lnTo>
                    <a:pt x="10851" y="17931"/>
                  </a:lnTo>
                  <a:lnTo>
                    <a:pt x="7660" y="17931"/>
                  </a:lnTo>
                  <a:lnTo>
                    <a:pt x="7660" y="19655"/>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401" name="Freeform 248">
              <a:extLst>
                <a:ext uri="{FF2B5EF4-FFF2-40B4-BE49-F238E27FC236}">
                  <a16:creationId xmlns:a16="http://schemas.microsoft.com/office/drawing/2014/main" id="{DB6FAEA7-A020-F443-8C71-21D59696B366}"/>
                </a:ext>
              </a:extLst>
            </p:cNvPr>
            <p:cNvSpPr>
              <a:spLocks/>
            </p:cNvSpPr>
            <p:nvPr/>
          </p:nvSpPr>
          <p:spPr bwMode="auto">
            <a:xfrm>
              <a:off x="4709458" y="3649756"/>
              <a:ext cx="149986" cy="152662"/>
            </a:xfrm>
            <a:custGeom>
              <a:avLst/>
              <a:gdLst>
                <a:gd name="T0" fmla="*/ 13238 w 20000"/>
                <a:gd name="T1" fmla="*/ 1123 h 20000"/>
                <a:gd name="T2" fmla="*/ 15089 w 20000"/>
                <a:gd name="T3" fmla="*/ 1825 h 20000"/>
                <a:gd name="T4" fmla="*/ 18007 w 20000"/>
                <a:gd name="T5" fmla="*/ 1825 h 20000"/>
                <a:gd name="T6" fmla="*/ 18434 w 20000"/>
                <a:gd name="T7" fmla="*/ 0 h 20000"/>
                <a:gd name="T8" fmla="*/ 19929 w 20000"/>
                <a:gd name="T9" fmla="*/ 1825 h 20000"/>
                <a:gd name="T10" fmla="*/ 19146 w 20000"/>
                <a:gd name="T11" fmla="*/ 3579 h 20000"/>
                <a:gd name="T12" fmla="*/ 18007 w 20000"/>
                <a:gd name="T13" fmla="*/ 4702 h 20000"/>
                <a:gd name="T14" fmla="*/ 15089 w 20000"/>
                <a:gd name="T15" fmla="*/ 3579 h 20000"/>
                <a:gd name="T16" fmla="*/ 13238 w 20000"/>
                <a:gd name="T17" fmla="*/ 3579 h 20000"/>
                <a:gd name="T18" fmla="*/ 12171 w 20000"/>
                <a:gd name="T19" fmla="*/ 4000 h 20000"/>
                <a:gd name="T20" fmla="*/ 12171 w 20000"/>
                <a:gd name="T21" fmla="*/ 6456 h 20000"/>
                <a:gd name="T22" fmla="*/ 10605 w 20000"/>
                <a:gd name="T23" fmla="*/ 5754 h 20000"/>
                <a:gd name="T24" fmla="*/ 11459 w 20000"/>
                <a:gd name="T25" fmla="*/ 6877 h 20000"/>
                <a:gd name="T26" fmla="*/ 7687 w 20000"/>
                <a:gd name="T27" fmla="*/ 5474 h 20000"/>
                <a:gd name="T28" fmla="*/ 8470 w 20000"/>
                <a:gd name="T29" fmla="*/ 4702 h 20000"/>
                <a:gd name="T30" fmla="*/ 7402 w 20000"/>
                <a:gd name="T31" fmla="*/ 6877 h 20000"/>
                <a:gd name="T32" fmla="*/ 8470 w 20000"/>
                <a:gd name="T33" fmla="*/ 11228 h 20000"/>
                <a:gd name="T34" fmla="*/ 9181 w 20000"/>
                <a:gd name="T35" fmla="*/ 11579 h 20000"/>
                <a:gd name="T36" fmla="*/ 12171 w 20000"/>
                <a:gd name="T37" fmla="*/ 15930 h 20000"/>
                <a:gd name="T38" fmla="*/ 9181 w 20000"/>
                <a:gd name="T39" fmla="*/ 15228 h 20000"/>
                <a:gd name="T40" fmla="*/ 9609 w 20000"/>
                <a:gd name="T41" fmla="*/ 17053 h 20000"/>
                <a:gd name="T42" fmla="*/ 9609 w 20000"/>
                <a:gd name="T43" fmla="*/ 18807 h 20000"/>
                <a:gd name="T44" fmla="*/ 9609 w 20000"/>
                <a:gd name="T45" fmla="*/ 19930 h 20000"/>
                <a:gd name="T46" fmla="*/ 7687 w 20000"/>
                <a:gd name="T47" fmla="*/ 19228 h 20000"/>
                <a:gd name="T48" fmla="*/ 7402 w 20000"/>
                <a:gd name="T49" fmla="*/ 19930 h 20000"/>
                <a:gd name="T50" fmla="*/ 5480 w 20000"/>
                <a:gd name="T51" fmla="*/ 18105 h 20000"/>
                <a:gd name="T52" fmla="*/ 5480 w 20000"/>
                <a:gd name="T53" fmla="*/ 18807 h 20000"/>
                <a:gd name="T54" fmla="*/ 4769 w 20000"/>
                <a:gd name="T55" fmla="*/ 16351 h 20000"/>
                <a:gd name="T56" fmla="*/ 4342 w 20000"/>
                <a:gd name="T57" fmla="*/ 14175 h 20000"/>
                <a:gd name="T58" fmla="*/ 8470 w 20000"/>
                <a:gd name="T59" fmla="*/ 14526 h 20000"/>
                <a:gd name="T60" fmla="*/ 7402 w 20000"/>
                <a:gd name="T61" fmla="*/ 13053 h 20000"/>
                <a:gd name="T62" fmla="*/ 2918 w 20000"/>
                <a:gd name="T63" fmla="*/ 13404 h 20000"/>
                <a:gd name="T64" fmla="*/ 2918 w 20000"/>
                <a:gd name="T65" fmla="*/ 11228 h 20000"/>
                <a:gd name="T66" fmla="*/ 1851 w 20000"/>
                <a:gd name="T67" fmla="*/ 10526 h 20000"/>
                <a:gd name="T68" fmla="*/ 1423 w 20000"/>
                <a:gd name="T69" fmla="*/ 7579 h 20000"/>
                <a:gd name="T70" fmla="*/ 3630 w 20000"/>
                <a:gd name="T71" fmla="*/ 3579 h 20000"/>
                <a:gd name="T72" fmla="*/ 5907 w 20000"/>
                <a:gd name="T73" fmla="*/ 2175 h 20000"/>
                <a:gd name="T74" fmla="*/ 8470 w 20000"/>
                <a:gd name="T75" fmla="*/ 1825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000" h="20000">
                  <a:moveTo>
                    <a:pt x="8470" y="1825"/>
                  </a:moveTo>
                  <a:lnTo>
                    <a:pt x="13238" y="1123"/>
                  </a:lnTo>
                  <a:lnTo>
                    <a:pt x="13950" y="1825"/>
                  </a:lnTo>
                  <a:lnTo>
                    <a:pt x="15089" y="1825"/>
                  </a:lnTo>
                  <a:lnTo>
                    <a:pt x="16157" y="2175"/>
                  </a:lnTo>
                  <a:lnTo>
                    <a:pt x="18007" y="1825"/>
                  </a:lnTo>
                  <a:lnTo>
                    <a:pt x="18007" y="0"/>
                  </a:lnTo>
                  <a:lnTo>
                    <a:pt x="18434" y="0"/>
                  </a:lnTo>
                  <a:lnTo>
                    <a:pt x="19929" y="1123"/>
                  </a:lnTo>
                  <a:lnTo>
                    <a:pt x="19929" y="1825"/>
                  </a:lnTo>
                  <a:lnTo>
                    <a:pt x="19146" y="2175"/>
                  </a:lnTo>
                  <a:lnTo>
                    <a:pt x="19146" y="3579"/>
                  </a:lnTo>
                  <a:lnTo>
                    <a:pt x="18007" y="4000"/>
                  </a:lnTo>
                  <a:lnTo>
                    <a:pt x="18007" y="4702"/>
                  </a:lnTo>
                  <a:lnTo>
                    <a:pt x="17295" y="4000"/>
                  </a:lnTo>
                  <a:lnTo>
                    <a:pt x="15089" y="3579"/>
                  </a:lnTo>
                  <a:lnTo>
                    <a:pt x="14377" y="2877"/>
                  </a:lnTo>
                  <a:lnTo>
                    <a:pt x="13238" y="3579"/>
                  </a:lnTo>
                  <a:lnTo>
                    <a:pt x="12527" y="3579"/>
                  </a:lnTo>
                  <a:lnTo>
                    <a:pt x="12171" y="4000"/>
                  </a:lnTo>
                  <a:lnTo>
                    <a:pt x="10605" y="4702"/>
                  </a:lnTo>
                  <a:lnTo>
                    <a:pt x="12171" y="6456"/>
                  </a:lnTo>
                  <a:lnTo>
                    <a:pt x="11459" y="5754"/>
                  </a:lnTo>
                  <a:lnTo>
                    <a:pt x="10605" y="5754"/>
                  </a:lnTo>
                  <a:lnTo>
                    <a:pt x="11459" y="6456"/>
                  </a:lnTo>
                  <a:lnTo>
                    <a:pt x="11459" y="6877"/>
                  </a:lnTo>
                  <a:lnTo>
                    <a:pt x="9609" y="6456"/>
                  </a:lnTo>
                  <a:lnTo>
                    <a:pt x="7687" y="5474"/>
                  </a:lnTo>
                  <a:lnTo>
                    <a:pt x="8470" y="5474"/>
                  </a:lnTo>
                  <a:lnTo>
                    <a:pt x="8470" y="4702"/>
                  </a:lnTo>
                  <a:lnTo>
                    <a:pt x="7402" y="5474"/>
                  </a:lnTo>
                  <a:lnTo>
                    <a:pt x="7402" y="6877"/>
                  </a:lnTo>
                  <a:lnTo>
                    <a:pt x="9609" y="9754"/>
                  </a:lnTo>
                  <a:lnTo>
                    <a:pt x="8470" y="11228"/>
                  </a:lnTo>
                  <a:lnTo>
                    <a:pt x="7402" y="11228"/>
                  </a:lnTo>
                  <a:lnTo>
                    <a:pt x="9181" y="11579"/>
                  </a:lnTo>
                  <a:lnTo>
                    <a:pt x="11459" y="13404"/>
                  </a:lnTo>
                  <a:lnTo>
                    <a:pt x="12171" y="15930"/>
                  </a:lnTo>
                  <a:lnTo>
                    <a:pt x="10320" y="14526"/>
                  </a:lnTo>
                  <a:lnTo>
                    <a:pt x="9181" y="15228"/>
                  </a:lnTo>
                  <a:lnTo>
                    <a:pt x="10320" y="17053"/>
                  </a:lnTo>
                  <a:lnTo>
                    <a:pt x="9609" y="17053"/>
                  </a:lnTo>
                  <a:lnTo>
                    <a:pt x="7687" y="15930"/>
                  </a:lnTo>
                  <a:lnTo>
                    <a:pt x="9609" y="18807"/>
                  </a:lnTo>
                  <a:lnTo>
                    <a:pt x="9609" y="19228"/>
                  </a:lnTo>
                  <a:lnTo>
                    <a:pt x="9609" y="19930"/>
                  </a:lnTo>
                  <a:lnTo>
                    <a:pt x="7687" y="18807"/>
                  </a:lnTo>
                  <a:lnTo>
                    <a:pt x="7687" y="19228"/>
                  </a:lnTo>
                  <a:lnTo>
                    <a:pt x="7687" y="19930"/>
                  </a:lnTo>
                  <a:lnTo>
                    <a:pt x="7402" y="19930"/>
                  </a:lnTo>
                  <a:lnTo>
                    <a:pt x="6619" y="18105"/>
                  </a:lnTo>
                  <a:lnTo>
                    <a:pt x="5480" y="18105"/>
                  </a:lnTo>
                  <a:lnTo>
                    <a:pt x="5907" y="19228"/>
                  </a:lnTo>
                  <a:lnTo>
                    <a:pt x="5480" y="18807"/>
                  </a:lnTo>
                  <a:lnTo>
                    <a:pt x="4769" y="17404"/>
                  </a:lnTo>
                  <a:lnTo>
                    <a:pt x="4769" y="16351"/>
                  </a:lnTo>
                  <a:lnTo>
                    <a:pt x="2918" y="15228"/>
                  </a:lnTo>
                  <a:lnTo>
                    <a:pt x="4342" y="14175"/>
                  </a:lnTo>
                  <a:lnTo>
                    <a:pt x="5907" y="13404"/>
                  </a:lnTo>
                  <a:lnTo>
                    <a:pt x="8470" y="14526"/>
                  </a:lnTo>
                  <a:lnTo>
                    <a:pt x="9181" y="14175"/>
                  </a:lnTo>
                  <a:lnTo>
                    <a:pt x="7402" y="13053"/>
                  </a:lnTo>
                  <a:lnTo>
                    <a:pt x="5907" y="13053"/>
                  </a:lnTo>
                  <a:lnTo>
                    <a:pt x="2918" y="13404"/>
                  </a:lnTo>
                  <a:lnTo>
                    <a:pt x="1851" y="11228"/>
                  </a:lnTo>
                  <a:lnTo>
                    <a:pt x="2918" y="11228"/>
                  </a:lnTo>
                  <a:lnTo>
                    <a:pt x="2918" y="10526"/>
                  </a:lnTo>
                  <a:lnTo>
                    <a:pt x="1851" y="10526"/>
                  </a:lnTo>
                  <a:lnTo>
                    <a:pt x="0" y="8702"/>
                  </a:lnTo>
                  <a:lnTo>
                    <a:pt x="1423" y="7579"/>
                  </a:lnTo>
                  <a:lnTo>
                    <a:pt x="2562" y="4702"/>
                  </a:lnTo>
                  <a:lnTo>
                    <a:pt x="3630" y="3579"/>
                  </a:lnTo>
                  <a:lnTo>
                    <a:pt x="5480" y="3579"/>
                  </a:lnTo>
                  <a:lnTo>
                    <a:pt x="5907" y="2175"/>
                  </a:lnTo>
                  <a:lnTo>
                    <a:pt x="7402" y="2877"/>
                  </a:lnTo>
                  <a:lnTo>
                    <a:pt x="8470" y="1825"/>
                  </a:lnTo>
                  <a:close/>
                </a:path>
              </a:pathLst>
            </a:custGeom>
            <a:solidFill>
              <a:srgbClr val="FF9600"/>
            </a:solid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402" name="Freeform 247">
              <a:extLst>
                <a:ext uri="{FF2B5EF4-FFF2-40B4-BE49-F238E27FC236}">
                  <a16:creationId xmlns:a16="http://schemas.microsoft.com/office/drawing/2014/main" id="{08C3EED3-0085-D446-B1CF-B9A0A413643B}"/>
                </a:ext>
              </a:extLst>
            </p:cNvPr>
            <p:cNvSpPr>
              <a:spLocks/>
            </p:cNvSpPr>
            <p:nvPr/>
          </p:nvSpPr>
          <p:spPr bwMode="auto">
            <a:xfrm>
              <a:off x="4789808" y="3823844"/>
              <a:ext cx="64280" cy="17409"/>
            </a:xfrm>
            <a:custGeom>
              <a:avLst/>
              <a:gdLst>
                <a:gd name="T0" fmla="*/ 10333 w 20000"/>
                <a:gd name="T1" fmla="*/ 19375 h 20000"/>
                <a:gd name="T2" fmla="*/ 8667 w 20000"/>
                <a:gd name="T3" fmla="*/ 16250 h 20000"/>
                <a:gd name="T4" fmla="*/ 3500 w 20000"/>
                <a:gd name="T5" fmla="*/ 16250 h 20000"/>
                <a:gd name="T6" fmla="*/ 0 w 20000"/>
                <a:gd name="T7" fmla="*/ 16250 h 20000"/>
                <a:gd name="T8" fmla="*/ 0 w 20000"/>
                <a:gd name="T9" fmla="*/ 6875 h 20000"/>
                <a:gd name="T10" fmla="*/ 3500 w 20000"/>
                <a:gd name="T11" fmla="*/ 6875 h 20000"/>
                <a:gd name="T12" fmla="*/ 4500 w 20000"/>
                <a:gd name="T13" fmla="*/ 0 h 20000"/>
                <a:gd name="T14" fmla="*/ 6167 w 20000"/>
                <a:gd name="T15" fmla="*/ 9375 h 20000"/>
                <a:gd name="T16" fmla="*/ 10333 w 20000"/>
                <a:gd name="T17" fmla="*/ 9375 h 20000"/>
                <a:gd name="T18" fmla="*/ 11333 w 20000"/>
                <a:gd name="T19" fmla="*/ 9375 h 20000"/>
                <a:gd name="T20" fmla="*/ 15500 w 20000"/>
                <a:gd name="T21" fmla="*/ 9375 h 20000"/>
                <a:gd name="T22" fmla="*/ 17167 w 20000"/>
                <a:gd name="T23" fmla="*/ 16250 h 20000"/>
                <a:gd name="T24" fmla="*/ 19833 w 20000"/>
                <a:gd name="T25" fmla="*/ 16250 h 20000"/>
                <a:gd name="T26" fmla="*/ 19833 w 20000"/>
                <a:gd name="T27" fmla="*/ 19375 h 20000"/>
                <a:gd name="T28" fmla="*/ 10333 w 20000"/>
                <a:gd name="T29" fmla="*/ 19375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000" h="20000">
                  <a:moveTo>
                    <a:pt x="10333" y="19375"/>
                  </a:moveTo>
                  <a:lnTo>
                    <a:pt x="8667" y="16250"/>
                  </a:lnTo>
                  <a:lnTo>
                    <a:pt x="3500" y="16250"/>
                  </a:lnTo>
                  <a:lnTo>
                    <a:pt x="0" y="16250"/>
                  </a:lnTo>
                  <a:lnTo>
                    <a:pt x="0" y="6875"/>
                  </a:lnTo>
                  <a:lnTo>
                    <a:pt x="3500" y="6875"/>
                  </a:lnTo>
                  <a:lnTo>
                    <a:pt x="4500" y="0"/>
                  </a:lnTo>
                  <a:lnTo>
                    <a:pt x="6167" y="9375"/>
                  </a:lnTo>
                  <a:lnTo>
                    <a:pt x="10333" y="9375"/>
                  </a:lnTo>
                  <a:lnTo>
                    <a:pt x="11333" y="9375"/>
                  </a:lnTo>
                  <a:lnTo>
                    <a:pt x="15500" y="9375"/>
                  </a:lnTo>
                  <a:lnTo>
                    <a:pt x="17167" y="16250"/>
                  </a:lnTo>
                  <a:lnTo>
                    <a:pt x="19833" y="16250"/>
                  </a:lnTo>
                  <a:lnTo>
                    <a:pt x="19833" y="19375"/>
                  </a:lnTo>
                  <a:lnTo>
                    <a:pt x="10333" y="19375"/>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403" name="Freeform 246">
              <a:extLst>
                <a:ext uri="{FF2B5EF4-FFF2-40B4-BE49-F238E27FC236}">
                  <a16:creationId xmlns:a16="http://schemas.microsoft.com/office/drawing/2014/main" id="{F1C0175F-ECA7-2C4F-9012-0D09B18E4141}"/>
                </a:ext>
              </a:extLst>
            </p:cNvPr>
            <p:cNvSpPr>
              <a:spLocks/>
            </p:cNvSpPr>
            <p:nvPr/>
          </p:nvSpPr>
          <p:spPr bwMode="auto">
            <a:xfrm>
              <a:off x="4779093" y="3730105"/>
              <a:ext cx="30800" cy="30800"/>
            </a:xfrm>
            <a:custGeom>
              <a:avLst/>
              <a:gdLst>
                <a:gd name="T0" fmla="*/ 10690 w 20000"/>
                <a:gd name="T1" fmla="*/ 14138 h 20000"/>
                <a:gd name="T2" fmla="*/ 5517 w 20000"/>
                <a:gd name="T3" fmla="*/ 8966 h 20000"/>
                <a:gd name="T4" fmla="*/ 0 w 20000"/>
                <a:gd name="T5" fmla="*/ 3448 h 20000"/>
                <a:gd name="T6" fmla="*/ 2069 w 20000"/>
                <a:gd name="T7" fmla="*/ 0 h 20000"/>
                <a:gd name="T8" fmla="*/ 6897 w 20000"/>
                <a:gd name="T9" fmla="*/ 5172 h 20000"/>
                <a:gd name="T10" fmla="*/ 14138 w 20000"/>
                <a:gd name="T11" fmla="*/ 5172 h 20000"/>
                <a:gd name="T12" fmla="*/ 16207 w 20000"/>
                <a:gd name="T13" fmla="*/ 14138 h 20000"/>
                <a:gd name="T14" fmla="*/ 19655 w 20000"/>
                <a:gd name="T15" fmla="*/ 17586 h 20000"/>
                <a:gd name="T16" fmla="*/ 19655 w 20000"/>
                <a:gd name="T17" fmla="*/ 19655 h 20000"/>
                <a:gd name="T18" fmla="*/ 16207 w 20000"/>
                <a:gd name="T19" fmla="*/ 19655 h 20000"/>
                <a:gd name="T20" fmla="*/ 10690 w 20000"/>
                <a:gd name="T21" fmla="*/ 14138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000" h="20000">
                  <a:moveTo>
                    <a:pt x="10690" y="14138"/>
                  </a:moveTo>
                  <a:lnTo>
                    <a:pt x="5517" y="8966"/>
                  </a:lnTo>
                  <a:lnTo>
                    <a:pt x="0" y="3448"/>
                  </a:lnTo>
                  <a:lnTo>
                    <a:pt x="2069" y="0"/>
                  </a:lnTo>
                  <a:lnTo>
                    <a:pt x="6897" y="5172"/>
                  </a:lnTo>
                  <a:lnTo>
                    <a:pt x="14138" y="5172"/>
                  </a:lnTo>
                  <a:lnTo>
                    <a:pt x="16207" y="14138"/>
                  </a:lnTo>
                  <a:lnTo>
                    <a:pt x="19655" y="17586"/>
                  </a:lnTo>
                  <a:lnTo>
                    <a:pt x="19655" y="19655"/>
                  </a:lnTo>
                  <a:lnTo>
                    <a:pt x="16207" y="19655"/>
                  </a:lnTo>
                  <a:lnTo>
                    <a:pt x="10690" y="14138"/>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404" name="Freeform 245">
              <a:extLst>
                <a:ext uri="{FF2B5EF4-FFF2-40B4-BE49-F238E27FC236}">
                  <a16:creationId xmlns:a16="http://schemas.microsoft.com/office/drawing/2014/main" id="{881964C3-590A-C245-8AB8-37DD22EBFEF3}"/>
                </a:ext>
              </a:extLst>
            </p:cNvPr>
            <p:cNvSpPr>
              <a:spLocks/>
            </p:cNvSpPr>
            <p:nvPr/>
          </p:nvSpPr>
          <p:spPr bwMode="auto">
            <a:xfrm>
              <a:off x="4836678" y="3722068"/>
              <a:ext cx="17408" cy="9374"/>
            </a:xfrm>
            <a:custGeom>
              <a:avLst/>
              <a:gdLst>
                <a:gd name="T0" fmla="*/ 19375 w 20000"/>
                <a:gd name="T1" fmla="*/ 18824 h 20000"/>
                <a:gd name="T2" fmla="*/ 9375 w 20000"/>
                <a:gd name="T3" fmla="*/ 18824 h 20000"/>
                <a:gd name="T4" fmla="*/ 9375 w 20000"/>
                <a:gd name="T5" fmla="*/ 5882 h 20000"/>
                <a:gd name="T6" fmla="*/ 3750 w 20000"/>
                <a:gd name="T7" fmla="*/ 18824 h 20000"/>
                <a:gd name="T8" fmla="*/ 0 w 20000"/>
                <a:gd name="T9" fmla="*/ 5882 h 20000"/>
                <a:gd name="T10" fmla="*/ 13125 w 20000"/>
                <a:gd name="T11" fmla="*/ 0 h 20000"/>
                <a:gd name="T12" fmla="*/ 19375 w 20000"/>
                <a:gd name="T13" fmla="*/ 5882 h 20000"/>
                <a:gd name="T14" fmla="*/ 19375 w 20000"/>
                <a:gd name="T15" fmla="*/ 18824 h 200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000" h="20000">
                  <a:moveTo>
                    <a:pt x="19375" y="18824"/>
                  </a:moveTo>
                  <a:lnTo>
                    <a:pt x="9375" y="18824"/>
                  </a:lnTo>
                  <a:lnTo>
                    <a:pt x="9375" y="5882"/>
                  </a:lnTo>
                  <a:lnTo>
                    <a:pt x="3750" y="18824"/>
                  </a:lnTo>
                  <a:lnTo>
                    <a:pt x="0" y="5882"/>
                  </a:lnTo>
                  <a:lnTo>
                    <a:pt x="13125" y="0"/>
                  </a:lnTo>
                  <a:lnTo>
                    <a:pt x="19375" y="5882"/>
                  </a:lnTo>
                  <a:lnTo>
                    <a:pt x="19375" y="18824"/>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405" name="Freeform 244">
              <a:extLst>
                <a:ext uri="{FF2B5EF4-FFF2-40B4-BE49-F238E27FC236}">
                  <a16:creationId xmlns:a16="http://schemas.microsoft.com/office/drawing/2014/main" id="{C267D139-6EFF-9542-BB6E-0C846F10319D}"/>
                </a:ext>
              </a:extLst>
            </p:cNvPr>
            <p:cNvSpPr>
              <a:spLocks/>
            </p:cNvSpPr>
            <p:nvPr/>
          </p:nvSpPr>
          <p:spPr bwMode="auto">
            <a:xfrm>
              <a:off x="4890245" y="3807774"/>
              <a:ext cx="9374" cy="10713"/>
            </a:xfrm>
            <a:custGeom>
              <a:avLst/>
              <a:gdLst>
                <a:gd name="T0" fmla="*/ 0 w 20000"/>
                <a:gd name="T1" fmla="*/ 19048 h 20000"/>
                <a:gd name="T2" fmla="*/ 0 w 20000"/>
                <a:gd name="T3" fmla="*/ 3810 h 20000"/>
                <a:gd name="T4" fmla="*/ 18824 w 20000"/>
                <a:gd name="T5" fmla="*/ 0 h 20000"/>
                <a:gd name="T6" fmla="*/ 11765 w 20000"/>
                <a:gd name="T7" fmla="*/ 13333 h 20000"/>
                <a:gd name="T8" fmla="*/ 0 w 20000"/>
                <a:gd name="T9" fmla="*/ 19048 h 20000"/>
              </a:gdLst>
              <a:ahLst/>
              <a:cxnLst>
                <a:cxn ang="0">
                  <a:pos x="T0" y="T1"/>
                </a:cxn>
                <a:cxn ang="0">
                  <a:pos x="T2" y="T3"/>
                </a:cxn>
                <a:cxn ang="0">
                  <a:pos x="T4" y="T5"/>
                </a:cxn>
                <a:cxn ang="0">
                  <a:pos x="T6" y="T7"/>
                </a:cxn>
                <a:cxn ang="0">
                  <a:pos x="T8" y="T9"/>
                </a:cxn>
              </a:cxnLst>
              <a:rect l="0" t="0" r="r" b="b"/>
              <a:pathLst>
                <a:path w="20000" h="20000">
                  <a:moveTo>
                    <a:pt x="0" y="19048"/>
                  </a:moveTo>
                  <a:lnTo>
                    <a:pt x="0" y="3810"/>
                  </a:lnTo>
                  <a:lnTo>
                    <a:pt x="18824" y="0"/>
                  </a:lnTo>
                  <a:lnTo>
                    <a:pt x="11765" y="13333"/>
                  </a:lnTo>
                  <a:lnTo>
                    <a:pt x="0" y="19048"/>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406" name="Freeform 243">
              <a:extLst>
                <a:ext uri="{FF2B5EF4-FFF2-40B4-BE49-F238E27FC236}">
                  <a16:creationId xmlns:a16="http://schemas.microsoft.com/office/drawing/2014/main" id="{042FF190-652E-3049-BF79-2F8E47DF1319}"/>
                </a:ext>
              </a:extLst>
            </p:cNvPr>
            <p:cNvSpPr>
              <a:spLocks/>
            </p:cNvSpPr>
            <p:nvPr/>
          </p:nvSpPr>
          <p:spPr bwMode="auto">
            <a:xfrm>
              <a:off x="4839356" y="3743495"/>
              <a:ext cx="9374" cy="9374"/>
            </a:xfrm>
            <a:custGeom>
              <a:avLst/>
              <a:gdLst>
                <a:gd name="T0" fmla="*/ 18824 w 20000"/>
                <a:gd name="T1" fmla="*/ 18824 h 20000"/>
                <a:gd name="T2" fmla="*/ 0 w 20000"/>
                <a:gd name="T3" fmla="*/ 18824 h 20000"/>
                <a:gd name="T4" fmla="*/ 11765 w 20000"/>
                <a:gd name="T5" fmla="*/ 18824 h 20000"/>
                <a:gd name="T6" fmla="*/ 0 w 20000"/>
                <a:gd name="T7" fmla="*/ 0 h 20000"/>
                <a:gd name="T8" fmla="*/ 11765 w 20000"/>
                <a:gd name="T9" fmla="*/ 11765 h 20000"/>
                <a:gd name="T10" fmla="*/ 18824 w 20000"/>
                <a:gd name="T11" fmla="*/ 18824 h 20000"/>
              </a:gdLst>
              <a:ahLst/>
              <a:cxnLst>
                <a:cxn ang="0">
                  <a:pos x="T0" y="T1"/>
                </a:cxn>
                <a:cxn ang="0">
                  <a:pos x="T2" y="T3"/>
                </a:cxn>
                <a:cxn ang="0">
                  <a:pos x="T4" y="T5"/>
                </a:cxn>
                <a:cxn ang="0">
                  <a:pos x="T6" y="T7"/>
                </a:cxn>
                <a:cxn ang="0">
                  <a:pos x="T8" y="T9"/>
                </a:cxn>
                <a:cxn ang="0">
                  <a:pos x="T10" y="T11"/>
                </a:cxn>
              </a:cxnLst>
              <a:rect l="0" t="0" r="r" b="b"/>
              <a:pathLst>
                <a:path w="20000" h="20000">
                  <a:moveTo>
                    <a:pt x="18824" y="18824"/>
                  </a:moveTo>
                  <a:lnTo>
                    <a:pt x="0" y="18824"/>
                  </a:lnTo>
                  <a:lnTo>
                    <a:pt x="11765" y="18824"/>
                  </a:lnTo>
                  <a:lnTo>
                    <a:pt x="0" y="0"/>
                  </a:lnTo>
                  <a:lnTo>
                    <a:pt x="11765" y="11765"/>
                  </a:lnTo>
                  <a:lnTo>
                    <a:pt x="18824" y="18824"/>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407" name="Freeform 242">
              <a:extLst>
                <a:ext uri="{FF2B5EF4-FFF2-40B4-BE49-F238E27FC236}">
                  <a16:creationId xmlns:a16="http://schemas.microsoft.com/office/drawing/2014/main" id="{8E50EE5A-2C44-CA4B-B2DF-B294F95910F0}"/>
                </a:ext>
              </a:extLst>
            </p:cNvPr>
            <p:cNvSpPr>
              <a:spLocks/>
            </p:cNvSpPr>
            <p:nvPr/>
          </p:nvSpPr>
          <p:spPr bwMode="auto">
            <a:xfrm>
              <a:off x="4417520" y="3597528"/>
              <a:ext cx="5357" cy="9374"/>
            </a:xfrm>
            <a:custGeom>
              <a:avLst/>
              <a:gdLst>
                <a:gd name="T0" fmla="*/ 18182 w 20000"/>
                <a:gd name="T1" fmla="*/ 5882 h 20000"/>
                <a:gd name="T2" fmla="*/ 0 w 20000"/>
                <a:gd name="T3" fmla="*/ 5882 h 20000"/>
                <a:gd name="T4" fmla="*/ 0 w 20000"/>
                <a:gd name="T5" fmla="*/ 18824 h 20000"/>
                <a:gd name="T6" fmla="*/ 0 w 20000"/>
                <a:gd name="T7" fmla="*/ 5882 h 20000"/>
                <a:gd name="T8" fmla="*/ 0 w 20000"/>
                <a:gd name="T9" fmla="*/ 0 h 20000"/>
                <a:gd name="T10" fmla="*/ 18182 w 20000"/>
                <a:gd name="T11" fmla="*/ 5882 h 20000"/>
              </a:gdLst>
              <a:ahLst/>
              <a:cxnLst>
                <a:cxn ang="0">
                  <a:pos x="T0" y="T1"/>
                </a:cxn>
                <a:cxn ang="0">
                  <a:pos x="T2" y="T3"/>
                </a:cxn>
                <a:cxn ang="0">
                  <a:pos x="T4" y="T5"/>
                </a:cxn>
                <a:cxn ang="0">
                  <a:pos x="T6" y="T7"/>
                </a:cxn>
                <a:cxn ang="0">
                  <a:pos x="T8" y="T9"/>
                </a:cxn>
                <a:cxn ang="0">
                  <a:pos x="T10" y="T11"/>
                </a:cxn>
              </a:cxnLst>
              <a:rect l="0" t="0" r="r" b="b"/>
              <a:pathLst>
                <a:path w="20000" h="20000">
                  <a:moveTo>
                    <a:pt x="18182" y="5882"/>
                  </a:moveTo>
                  <a:lnTo>
                    <a:pt x="0" y="5882"/>
                  </a:lnTo>
                  <a:lnTo>
                    <a:pt x="0" y="18824"/>
                  </a:lnTo>
                  <a:lnTo>
                    <a:pt x="0" y="5882"/>
                  </a:lnTo>
                  <a:lnTo>
                    <a:pt x="0" y="0"/>
                  </a:lnTo>
                  <a:lnTo>
                    <a:pt x="18182" y="5882"/>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408" name="Freeform 241">
              <a:extLst>
                <a:ext uri="{FF2B5EF4-FFF2-40B4-BE49-F238E27FC236}">
                  <a16:creationId xmlns:a16="http://schemas.microsoft.com/office/drawing/2014/main" id="{C6539BF6-3986-844D-8EA2-A81020A2CA92}"/>
                </a:ext>
              </a:extLst>
            </p:cNvPr>
            <p:cNvSpPr>
              <a:spLocks/>
            </p:cNvSpPr>
            <p:nvPr/>
          </p:nvSpPr>
          <p:spPr bwMode="auto">
            <a:xfrm>
              <a:off x="4475106" y="3502449"/>
              <a:ext cx="12053" cy="4017"/>
            </a:xfrm>
            <a:custGeom>
              <a:avLst/>
              <a:gdLst>
                <a:gd name="T0" fmla="*/ 19091 w 20000"/>
                <a:gd name="T1" fmla="*/ 17143 h 20000"/>
                <a:gd name="T2" fmla="*/ 10000 w 20000"/>
                <a:gd name="T3" fmla="*/ 0 h 20000"/>
                <a:gd name="T4" fmla="*/ 0 w 20000"/>
                <a:gd name="T5" fmla="*/ 0 h 20000"/>
                <a:gd name="T6" fmla="*/ 19091 w 20000"/>
                <a:gd name="T7" fmla="*/ 0 h 20000"/>
                <a:gd name="T8" fmla="*/ 19091 w 20000"/>
                <a:gd name="T9" fmla="*/ 17143 h 20000"/>
              </a:gdLst>
              <a:ahLst/>
              <a:cxnLst>
                <a:cxn ang="0">
                  <a:pos x="T0" y="T1"/>
                </a:cxn>
                <a:cxn ang="0">
                  <a:pos x="T2" y="T3"/>
                </a:cxn>
                <a:cxn ang="0">
                  <a:pos x="T4" y="T5"/>
                </a:cxn>
                <a:cxn ang="0">
                  <a:pos x="T6" y="T7"/>
                </a:cxn>
                <a:cxn ang="0">
                  <a:pos x="T8" y="T9"/>
                </a:cxn>
              </a:cxnLst>
              <a:rect l="0" t="0" r="r" b="b"/>
              <a:pathLst>
                <a:path w="20000" h="20000">
                  <a:moveTo>
                    <a:pt x="19091" y="17143"/>
                  </a:moveTo>
                  <a:lnTo>
                    <a:pt x="10000" y="0"/>
                  </a:lnTo>
                  <a:lnTo>
                    <a:pt x="0" y="0"/>
                  </a:lnTo>
                  <a:lnTo>
                    <a:pt x="19091" y="0"/>
                  </a:lnTo>
                  <a:lnTo>
                    <a:pt x="19091" y="17143"/>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409" name="Freeform 240">
              <a:extLst>
                <a:ext uri="{FF2B5EF4-FFF2-40B4-BE49-F238E27FC236}">
                  <a16:creationId xmlns:a16="http://schemas.microsoft.com/office/drawing/2014/main" id="{D13435CD-1B65-6B45-A99B-77CE15D38A0E}"/>
                </a:ext>
              </a:extLst>
            </p:cNvPr>
            <p:cNvSpPr>
              <a:spLocks/>
            </p:cNvSpPr>
            <p:nvPr/>
          </p:nvSpPr>
          <p:spPr bwMode="auto">
            <a:xfrm>
              <a:off x="5238426" y="3663146"/>
              <a:ext cx="100438" cy="66957"/>
            </a:xfrm>
            <a:custGeom>
              <a:avLst/>
              <a:gdLst>
                <a:gd name="T0" fmla="*/ 8770 w 20000"/>
                <a:gd name="T1" fmla="*/ 18095 h 20000"/>
                <a:gd name="T2" fmla="*/ 5561 w 20000"/>
                <a:gd name="T3" fmla="*/ 11429 h 20000"/>
                <a:gd name="T4" fmla="*/ 1070 w 20000"/>
                <a:gd name="T5" fmla="*/ 9048 h 20000"/>
                <a:gd name="T6" fmla="*/ 1070 w 20000"/>
                <a:gd name="T7" fmla="*/ 4127 h 20000"/>
                <a:gd name="T8" fmla="*/ 0 w 20000"/>
                <a:gd name="T9" fmla="*/ 0 h 20000"/>
                <a:gd name="T10" fmla="*/ 15508 w 20000"/>
                <a:gd name="T11" fmla="*/ 952 h 20000"/>
                <a:gd name="T12" fmla="*/ 16043 w 20000"/>
                <a:gd name="T13" fmla="*/ 8254 h 20000"/>
                <a:gd name="T14" fmla="*/ 19893 w 20000"/>
                <a:gd name="T15" fmla="*/ 9048 h 20000"/>
                <a:gd name="T16" fmla="*/ 17754 w 20000"/>
                <a:gd name="T17" fmla="*/ 11429 h 20000"/>
                <a:gd name="T18" fmla="*/ 18824 w 20000"/>
                <a:gd name="T19" fmla="*/ 18095 h 20000"/>
                <a:gd name="T20" fmla="*/ 15508 w 20000"/>
                <a:gd name="T21" fmla="*/ 19841 h 20000"/>
                <a:gd name="T22" fmla="*/ 8770 w 20000"/>
                <a:gd name="T23" fmla="*/ 18095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000" h="20000">
                  <a:moveTo>
                    <a:pt x="8770" y="18095"/>
                  </a:moveTo>
                  <a:lnTo>
                    <a:pt x="5561" y="11429"/>
                  </a:lnTo>
                  <a:lnTo>
                    <a:pt x="1070" y="9048"/>
                  </a:lnTo>
                  <a:lnTo>
                    <a:pt x="1070" y="4127"/>
                  </a:lnTo>
                  <a:lnTo>
                    <a:pt x="0" y="0"/>
                  </a:lnTo>
                  <a:lnTo>
                    <a:pt x="15508" y="952"/>
                  </a:lnTo>
                  <a:lnTo>
                    <a:pt x="16043" y="8254"/>
                  </a:lnTo>
                  <a:lnTo>
                    <a:pt x="19893" y="9048"/>
                  </a:lnTo>
                  <a:lnTo>
                    <a:pt x="17754" y="11429"/>
                  </a:lnTo>
                  <a:lnTo>
                    <a:pt x="18824" y="18095"/>
                  </a:lnTo>
                  <a:lnTo>
                    <a:pt x="15508" y="19841"/>
                  </a:lnTo>
                  <a:lnTo>
                    <a:pt x="8770" y="18095"/>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410" name="Freeform 239">
              <a:extLst>
                <a:ext uri="{FF2B5EF4-FFF2-40B4-BE49-F238E27FC236}">
                  <a16:creationId xmlns:a16="http://schemas.microsoft.com/office/drawing/2014/main" id="{E67675FE-207F-7048-8CD3-198684AE2AEC}"/>
                </a:ext>
              </a:extLst>
            </p:cNvPr>
            <p:cNvSpPr>
              <a:spLocks/>
            </p:cNvSpPr>
            <p:nvPr/>
          </p:nvSpPr>
          <p:spPr bwMode="auto">
            <a:xfrm>
              <a:off x="5316098" y="3649756"/>
              <a:ext cx="76332" cy="88384"/>
            </a:xfrm>
            <a:custGeom>
              <a:avLst/>
              <a:gdLst>
                <a:gd name="T0" fmla="*/ 8873 w 20000"/>
                <a:gd name="T1" fmla="*/ 0 h 20000"/>
                <a:gd name="T2" fmla="*/ 13803 w 20000"/>
                <a:gd name="T3" fmla="*/ 4940 h 20000"/>
                <a:gd name="T4" fmla="*/ 19859 w 20000"/>
                <a:gd name="T5" fmla="*/ 6867 h 20000"/>
                <a:gd name="T6" fmla="*/ 13803 w 20000"/>
                <a:gd name="T7" fmla="*/ 9398 h 20000"/>
                <a:gd name="T8" fmla="*/ 13803 w 20000"/>
                <a:gd name="T9" fmla="*/ 13012 h 20000"/>
                <a:gd name="T10" fmla="*/ 13803 w 20000"/>
                <a:gd name="T11" fmla="*/ 14940 h 20000"/>
                <a:gd name="T12" fmla="*/ 12394 w 20000"/>
                <a:gd name="T13" fmla="*/ 14337 h 20000"/>
                <a:gd name="T14" fmla="*/ 10282 w 20000"/>
                <a:gd name="T15" fmla="*/ 14940 h 20000"/>
                <a:gd name="T16" fmla="*/ 12394 w 20000"/>
                <a:gd name="T17" fmla="*/ 19880 h 20000"/>
                <a:gd name="T18" fmla="*/ 4366 w 20000"/>
                <a:gd name="T19" fmla="*/ 16747 h 20000"/>
                <a:gd name="T20" fmla="*/ 2958 w 20000"/>
                <a:gd name="T21" fmla="*/ 11807 h 20000"/>
                <a:gd name="T22" fmla="*/ 5775 w 20000"/>
                <a:gd name="T23" fmla="*/ 9880 h 20000"/>
                <a:gd name="T24" fmla="*/ 845 w 20000"/>
                <a:gd name="T25" fmla="*/ 9398 h 20000"/>
                <a:gd name="T26" fmla="*/ 0 w 20000"/>
                <a:gd name="T27" fmla="*/ 3735 h 20000"/>
                <a:gd name="T28" fmla="*/ 0 w 20000"/>
                <a:gd name="T29" fmla="*/ 1205 h 20000"/>
                <a:gd name="T30" fmla="*/ 8873 w 20000"/>
                <a:gd name="T31" fmla="*/ 0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000" h="20000">
                  <a:moveTo>
                    <a:pt x="8873" y="0"/>
                  </a:moveTo>
                  <a:lnTo>
                    <a:pt x="13803" y="4940"/>
                  </a:lnTo>
                  <a:lnTo>
                    <a:pt x="19859" y="6867"/>
                  </a:lnTo>
                  <a:lnTo>
                    <a:pt x="13803" y="9398"/>
                  </a:lnTo>
                  <a:lnTo>
                    <a:pt x="13803" y="13012"/>
                  </a:lnTo>
                  <a:lnTo>
                    <a:pt x="13803" y="14940"/>
                  </a:lnTo>
                  <a:lnTo>
                    <a:pt x="12394" y="14337"/>
                  </a:lnTo>
                  <a:lnTo>
                    <a:pt x="10282" y="14940"/>
                  </a:lnTo>
                  <a:lnTo>
                    <a:pt x="12394" y="19880"/>
                  </a:lnTo>
                  <a:lnTo>
                    <a:pt x="4366" y="16747"/>
                  </a:lnTo>
                  <a:lnTo>
                    <a:pt x="2958" y="11807"/>
                  </a:lnTo>
                  <a:lnTo>
                    <a:pt x="5775" y="9880"/>
                  </a:lnTo>
                  <a:lnTo>
                    <a:pt x="845" y="9398"/>
                  </a:lnTo>
                  <a:lnTo>
                    <a:pt x="0" y="3735"/>
                  </a:lnTo>
                  <a:lnTo>
                    <a:pt x="0" y="1205"/>
                  </a:lnTo>
                  <a:lnTo>
                    <a:pt x="8873" y="0"/>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411" name="Freeform 238">
              <a:extLst>
                <a:ext uri="{FF2B5EF4-FFF2-40B4-BE49-F238E27FC236}">
                  <a16:creationId xmlns:a16="http://schemas.microsoft.com/office/drawing/2014/main" id="{F48D50E5-3229-6D47-BA9A-9030E0458E42}"/>
                </a:ext>
              </a:extLst>
            </p:cNvPr>
            <p:cNvSpPr>
              <a:spLocks/>
            </p:cNvSpPr>
            <p:nvPr/>
          </p:nvSpPr>
          <p:spPr bwMode="auto">
            <a:xfrm>
              <a:off x="4753651" y="3206497"/>
              <a:ext cx="208910" cy="170072"/>
            </a:xfrm>
            <a:custGeom>
              <a:avLst/>
              <a:gdLst>
                <a:gd name="T0" fmla="*/ 1902 w 20000"/>
                <a:gd name="T1" fmla="*/ 18044 h 20000"/>
                <a:gd name="T2" fmla="*/ 1337 w 20000"/>
                <a:gd name="T3" fmla="*/ 16025 h 20000"/>
                <a:gd name="T4" fmla="*/ 0 w 20000"/>
                <a:gd name="T5" fmla="*/ 14385 h 20000"/>
                <a:gd name="T6" fmla="*/ 1902 w 20000"/>
                <a:gd name="T7" fmla="*/ 13123 h 20000"/>
                <a:gd name="T8" fmla="*/ 1337 w 20000"/>
                <a:gd name="T9" fmla="*/ 11104 h 20000"/>
                <a:gd name="T10" fmla="*/ 514 w 20000"/>
                <a:gd name="T11" fmla="*/ 9148 h 20000"/>
                <a:gd name="T12" fmla="*/ 3445 w 20000"/>
                <a:gd name="T13" fmla="*/ 7508 h 20000"/>
                <a:gd name="T14" fmla="*/ 5347 w 20000"/>
                <a:gd name="T15" fmla="*/ 5237 h 20000"/>
                <a:gd name="T16" fmla="*/ 5861 w 20000"/>
                <a:gd name="T17" fmla="*/ 1956 h 20000"/>
                <a:gd name="T18" fmla="*/ 9049 w 20000"/>
                <a:gd name="T19" fmla="*/ 631 h 20000"/>
                <a:gd name="T20" fmla="*/ 10129 w 20000"/>
                <a:gd name="T21" fmla="*/ 0 h 20000"/>
                <a:gd name="T22" fmla="*/ 15681 w 20000"/>
                <a:gd name="T23" fmla="*/ 1009 h 20000"/>
                <a:gd name="T24" fmla="*/ 17326 w 20000"/>
                <a:gd name="T25" fmla="*/ 6877 h 20000"/>
                <a:gd name="T26" fmla="*/ 19177 w 20000"/>
                <a:gd name="T27" fmla="*/ 9148 h 20000"/>
                <a:gd name="T28" fmla="*/ 19949 w 20000"/>
                <a:gd name="T29" fmla="*/ 12744 h 20000"/>
                <a:gd name="T30" fmla="*/ 18098 w 20000"/>
                <a:gd name="T31" fmla="*/ 11735 h 20000"/>
                <a:gd name="T32" fmla="*/ 17326 w 20000"/>
                <a:gd name="T33" fmla="*/ 12114 h 20000"/>
                <a:gd name="T34" fmla="*/ 18612 w 20000"/>
                <a:gd name="T35" fmla="*/ 15331 h 20000"/>
                <a:gd name="T36" fmla="*/ 18098 w 20000"/>
                <a:gd name="T37" fmla="*/ 18675 h 20000"/>
                <a:gd name="T38" fmla="*/ 16504 w 20000"/>
                <a:gd name="T39" fmla="*/ 18675 h 20000"/>
                <a:gd name="T40" fmla="*/ 15681 w 20000"/>
                <a:gd name="T41" fmla="*/ 19621 h 20000"/>
                <a:gd name="T42" fmla="*/ 15681 w 20000"/>
                <a:gd name="T43" fmla="*/ 19937 h 20000"/>
                <a:gd name="T44" fmla="*/ 11671 w 20000"/>
                <a:gd name="T45" fmla="*/ 18927 h 20000"/>
                <a:gd name="T46" fmla="*/ 11671 w 20000"/>
                <a:gd name="T47" fmla="*/ 18044 h 20000"/>
                <a:gd name="T48" fmla="*/ 3445 w 20000"/>
                <a:gd name="T49" fmla="*/ 18675 h 20000"/>
                <a:gd name="T50" fmla="*/ 2674 w 20000"/>
                <a:gd name="T51" fmla="*/ 18044 h 20000"/>
                <a:gd name="T52" fmla="*/ 1902 w 20000"/>
                <a:gd name="T53" fmla="*/ 18044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000" h="20000">
                  <a:moveTo>
                    <a:pt x="1902" y="18044"/>
                  </a:moveTo>
                  <a:lnTo>
                    <a:pt x="1337" y="16025"/>
                  </a:lnTo>
                  <a:lnTo>
                    <a:pt x="0" y="14385"/>
                  </a:lnTo>
                  <a:lnTo>
                    <a:pt x="1902" y="13123"/>
                  </a:lnTo>
                  <a:lnTo>
                    <a:pt x="1337" y="11104"/>
                  </a:lnTo>
                  <a:lnTo>
                    <a:pt x="514" y="9148"/>
                  </a:lnTo>
                  <a:lnTo>
                    <a:pt x="3445" y="7508"/>
                  </a:lnTo>
                  <a:lnTo>
                    <a:pt x="5347" y="5237"/>
                  </a:lnTo>
                  <a:lnTo>
                    <a:pt x="5861" y="1956"/>
                  </a:lnTo>
                  <a:lnTo>
                    <a:pt x="9049" y="631"/>
                  </a:lnTo>
                  <a:lnTo>
                    <a:pt x="10129" y="0"/>
                  </a:lnTo>
                  <a:lnTo>
                    <a:pt x="15681" y="1009"/>
                  </a:lnTo>
                  <a:lnTo>
                    <a:pt x="17326" y="6877"/>
                  </a:lnTo>
                  <a:lnTo>
                    <a:pt x="19177" y="9148"/>
                  </a:lnTo>
                  <a:lnTo>
                    <a:pt x="19949" y="12744"/>
                  </a:lnTo>
                  <a:lnTo>
                    <a:pt x="18098" y="11735"/>
                  </a:lnTo>
                  <a:lnTo>
                    <a:pt x="17326" y="12114"/>
                  </a:lnTo>
                  <a:lnTo>
                    <a:pt x="18612" y="15331"/>
                  </a:lnTo>
                  <a:lnTo>
                    <a:pt x="18098" y="18675"/>
                  </a:lnTo>
                  <a:lnTo>
                    <a:pt x="16504" y="18675"/>
                  </a:lnTo>
                  <a:lnTo>
                    <a:pt x="15681" y="19621"/>
                  </a:lnTo>
                  <a:lnTo>
                    <a:pt x="15681" y="19937"/>
                  </a:lnTo>
                  <a:lnTo>
                    <a:pt x="11671" y="18927"/>
                  </a:lnTo>
                  <a:lnTo>
                    <a:pt x="11671" y="18044"/>
                  </a:lnTo>
                  <a:lnTo>
                    <a:pt x="3445" y="18675"/>
                  </a:lnTo>
                  <a:lnTo>
                    <a:pt x="2674" y="18044"/>
                  </a:lnTo>
                  <a:lnTo>
                    <a:pt x="1902" y="18044"/>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412" name="Freeform 237">
              <a:extLst>
                <a:ext uri="{FF2B5EF4-FFF2-40B4-BE49-F238E27FC236}">
                  <a16:creationId xmlns:a16="http://schemas.microsoft.com/office/drawing/2014/main" id="{5BEDE626-4D3B-664D-B195-D3A1CC771BC8}"/>
                </a:ext>
              </a:extLst>
            </p:cNvPr>
            <p:cNvSpPr>
              <a:spLocks/>
            </p:cNvSpPr>
            <p:nvPr/>
          </p:nvSpPr>
          <p:spPr bwMode="auto">
            <a:xfrm>
              <a:off x="4736242" y="3075261"/>
              <a:ext cx="95080" cy="72314"/>
            </a:xfrm>
            <a:custGeom>
              <a:avLst/>
              <a:gdLst>
                <a:gd name="T0" fmla="*/ 4633 w 20000"/>
                <a:gd name="T1" fmla="*/ 18235 h 20000"/>
                <a:gd name="T2" fmla="*/ 4633 w 20000"/>
                <a:gd name="T3" fmla="*/ 13824 h 20000"/>
                <a:gd name="T4" fmla="*/ 3503 w 20000"/>
                <a:gd name="T5" fmla="*/ 15294 h 20000"/>
                <a:gd name="T6" fmla="*/ 1130 w 20000"/>
                <a:gd name="T7" fmla="*/ 9853 h 20000"/>
                <a:gd name="T8" fmla="*/ 0 w 20000"/>
                <a:gd name="T9" fmla="*/ 5441 h 20000"/>
                <a:gd name="T10" fmla="*/ 10621 w 20000"/>
                <a:gd name="T11" fmla="*/ 0 h 20000"/>
                <a:gd name="T12" fmla="*/ 16384 w 20000"/>
                <a:gd name="T13" fmla="*/ 1471 h 20000"/>
                <a:gd name="T14" fmla="*/ 15254 w 20000"/>
                <a:gd name="T15" fmla="*/ 2353 h 20000"/>
                <a:gd name="T16" fmla="*/ 16949 w 20000"/>
                <a:gd name="T17" fmla="*/ 7500 h 20000"/>
                <a:gd name="T18" fmla="*/ 16949 w 20000"/>
                <a:gd name="T19" fmla="*/ 11471 h 20000"/>
                <a:gd name="T20" fmla="*/ 19887 w 20000"/>
                <a:gd name="T21" fmla="*/ 17500 h 20000"/>
                <a:gd name="T22" fmla="*/ 15254 w 20000"/>
                <a:gd name="T23" fmla="*/ 19853 h 20000"/>
                <a:gd name="T24" fmla="*/ 8814 w 20000"/>
                <a:gd name="T25" fmla="*/ 18235 h 20000"/>
                <a:gd name="T26" fmla="*/ 4633 w 20000"/>
                <a:gd name="T27" fmla="*/ 18235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000" h="20000">
                  <a:moveTo>
                    <a:pt x="4633" y="18235"/>
                  </a:moveTo>
                  <a:lnTo>
                    <a:pt x="4633" y="13824"/>
                  </a:lnTo>
                  <a:lnTo>
                    <a:pt x="3503" y="15294"/>
                  </a:lnTo>
                  <a:lnTo>
                    <a:pt x="1130" y="9853"/>
                  </a:lnTo>
                  <a:lnTo>
                    <a:pt x="0" y="5441"/>
                  </a:lnTo>
                  <a:lnTo>
                    <a:pt x="10621" y="0"/>
                  </a:lnTo>
                  <a:lnTo>
                    <a:pt x="16384" y="1471"/>
                  </a:lnTo>
                  <a:lnTo>
                    <a:pt x="15254" y="2353"/>
                  </a:lnTo>
                  <a:lnTo>
                    <a:pt x="16949" y="7500"/>
                  </a:lnTo>
                  <a:lnTo>
                    <a:pt x="16949" y="11471"/>
                  </a:lnTo>
                  <a:lnTo>
                    <a:pt x="19887" y="17500"/>
                  </a:lnTo>
                  <a:lnTo>
                    <a:pt x="15254" y="19853"/>
                  </a:lnTo>
                  <a:lnTo>
                    <a:pt x="8814" y="18235"/>
                  </a:lnTo>
                  <a:lnTo>
                    <a:pt x="4633" y="18235"/>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413" name="Freeform 236">
              <a:extLst>
                <a:ext uri="{FF2B5EF4-FFF2-40B4-BE49-F238E27FC236}">
                  <a16:creationId xmlns:a16="http://schemas.microsoft.com/office/drawing/2014/main" id="{281BEAE4-B7BE-B943-B9DF-38DEC8D37CC1}"/>
                </a:ext>
              </a:extLst>
            </p:cNvPr>
            <p:cNvSpPr>
              <a:spLocks/>
            </p:cNvSpPr>
            <p:nvPr/>
          </p:nvSpPr>
          <p:spPr bwMode="auto">
            <a:xfrm>
              <a:off x="5150042" y="3600207"/>
              <a:ext cx="167395" cy="66957"/>
            </a:xfrm>
            <a:custGeom>
              <a:avLst/>
              <a:gdLst>
                <a:gd name="T0" fmla="*/ 10641 w 20000"/>
                <a:gd name="T1" fmla="*/ 18889 h 20000"/>
                <a:gd name="T2" fmla="*/ 8654 w 20000"/>
                <a:gd name="T3" fmla="*/ 14921 h 20000"/>
                <a:gd name="T4" fmla="*/ 4615 w 20000"/>
                <a:gd name="T5" fmla="*/ 16508 h 20000"/>
                <a:gd name="T6" fmla="*/ 4615 w 20000"/>
                <a:gd name="T7" fmla="*/ 10794 h 20000"/>
                <a:gd name="T8" fmla="*/ 3013 w 20000"/>
                <a:gd name="T9" fmla="*/ 4286 h 20000"/>
                <a:gd name="T10" fmla="*/ 0 w 20000"/>
                <a:gd name="T11" fmla="*/ 0 h 20000"/>
                <a:gd name="T12" fmla="*/ 9615 w 20000"/>
                <a:gd name="T13" fmla="*/ 0 h 20000"/>
                <a:gd name="T14" fmla="*/ 17628 w 20000"/>
                <a:gd name="T15" fmla="*/ 10794 h 20000"/>
                <a:gd name="T16" fmla="*/ 19936 w 20000"/>
                <a:gd name="T17" fmla="*/ 16508 h 20000"/>
                <a:gd name="T18" fmla="*/ 19936 w 20000"/>
                <a:gd name="T19" fmla="*/ 19841 h 20000"/>
                <a:gd name="T20" fmla="*/ 10641 w 20000"/>
                <a:gd name="T21" fmla="*/ 18889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000" h="20000">
                  <a:moveTo>
                    <a:pt x="10641" y="18889"/>
                  </a:moveTo>
                  <a:lnTo>
                    <a:pt x="8654" y="14921"/>
                  </a:lnTo>
                  <a:lnTo>
                    <a:pt x="4615" y="16508"/>
                  </a:lnTo>
                  <a:lnTo>
                    <a:pt x="4615" y="10794"/>
                  </a:lnTo>
                  <a:lnTo>
                    <a:pt x="3013" y="4286"/>
                  </a:lnTo>
                  <a:lnTo>
                    <a:pt x="0" y="0"/>
                  </a:lnTo>
                  <a:lnTo>
                    <a:pt x="9615" y="0"/>
                  </a:lnTo>
                  <a:lnTo>
                    <a:pt x="17628" y="10794"/>
                  </a:lnTo>
                  <a:lnTo>
                    <a:pt x="19936" y="16508"/>
                  </a:lnTo>
                  <a:lnTo>
                    <a:pt x="19936" y="19841"/>
                  </a:lnTo>
                  <a:lnTo>
                    <a:pt x="10641" y="18889"/>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414" name="Freeform 235">
              <a:extLst>
                <a:ext uri="{FF2B5EF4-FFF2-40B4-BE49-F238E27FC236}">
                  <a16:creationId xmlns:a16="http://schemas.microsoft.com/office/drawing/2014/main" id="{43A3F6E0-7B17-B947-A199-DD25B966505C}"/>
                </a:ext>
              </a:extLst>
            </p:cNvPr>
            <p:cNvSpPr>
              <a:spLocks/>
            </p:cNvSpPr>
            <p:nvPr/>
          </p:nvSpPr>
          <p:spPr bwMode="auto">
            <a:xfrm>
              <a:off x="4692048" y="3139540"/>
              <a:ext cx="175429" cy="83026"/>
            </a:xfrm>
            <a:custGeom>
              <a:avLst/>
              <a:gdLst>
                <a:gd name="T0" fmla="*/ 0 w 20000"/>
                <a:gd name="T1" fmla="*/ 13846 h 20000"/>
                <a:gd name="T2" fmla="*/ 976 w 20000"/>
                <a:gd name="T3" fmla="*/ 5256 h 20000"/>
                <a:gd name="T4" fmla="*/ 3476 w 20000"/>
                <a:gd name="T5" fmla="*/ 513 h 20000"/>
                <a:gd name="T6" fmla="*/ 5671 w 20000"/>
                <a:gd name="T7" fmla="*/ 7308 h 20000"/>
                <a:gd name="T8" fmla="*/ 6585 w 20000"/>
                <a:gd name="T9" fmla="*/ 7308 h 20000"/>
                <a:gd name="T10" fmla="*/ 7561 w 20000"/>
                <a:gd name="T11" fmla="*/ 6026 h 20000"/>
                <a:gd name="T12" fmla="*/ 7561 w 20000"/>
                <a:gd name="T13" fmla="*/ 513 h 20000"/>
                <a:gd name="T14" fmla="*/ 9817 w 20000"/>
                <a:gd name="T15" fmla="*/ 513 h 20000"/>
                <a:gd name="T16" fmla="*/ 13293 w 20000"/>
                <a:gd name="T17" fmla="*/ 2051 h 20000"/>
                <a:gd name="T18" fmla="*/ 15793 w 20000"/>
                <a:gd name="T19" fmla="*/ 0 h 20000"/>
                <a:gd name="T20" fmla="*/ 17683 w 20000"/>
                <a:gd name="T21" fmla="*/ 513 h 20000"/>
                <a:gd name="T22" fmla="*/ 19939 w 20000"/>
                <a:gd name="T23" fmla="*/ 6026 h 20000"/>
                <a:gd name="T24" fmla="*/ 18963 w 20000"/>
                <a:gd name="T25" fmla="*/ 15897 h 20000"/>
                <a:gd name="T26" fmla="*/ 17683 w 20000"/>
                <a:gd name="T27" fmla="*/ 17179 h 20000"/>
                <a:gd name="T28" fmla="*/ 13902 w 20000"/>
                <a:gd name="T29" fmla="*/ 19872 h 20000"/>
                <a:gd name="T30" fmla="*/ 12683 w 20000"/>
                <a:gd name="T31" fmla="*/ 17821 h 20000"/>
                <a:gd name="T32" fmla="*/ 11707 w 20000"/>
                <a:gd name="T33" fmla="*/ 17179 h 20000"/>
                <a:gd name="T34" fmla="*/ 10122 w 20000"/>
                <a:gd name="T35" fmla="*/ 14615 h 20000"/>
                <a:gd name="T36" fmla="*/ 6585 w 20000"/>
                <a:gd name="T37" fmla="*/ 12564 h 20000"/>
                <a:gd name="T38" fmla="*/ 4085 w 20000"/>
                <a:gd name="T39" fmla="*/ 12564 h 20000"/>
                <a:gd name="T40" fmla="*/ 0 w 20000"/>
                <a:gd name="T41" fmla="*/ 13846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000" h="20000">
                  <a:moveTo>
                    <a:pt x="0" y="13846"/>
                  </a:moveTo>
                  <a:lnTo>
                    <a:pt x="976" y="5256"/>
                  </a:lnTo>
                  <a:lnTo>
                    <a:pt x="3476" y="513"/>
                  </a:lnTo>
                  <a:lnTo>
                    <a:pt x="5671" y="7308"/>
                  </a:lnTo>
                  <a:lnTo>
                    <a:pt x="6585" y="7308"/>
                  </a:lnTo>
                  <a:lnTo>
                    <a:pt x="7561" y="6026"/>
                  </a:lnTo>
                  <a:lnTo>
                    <a:pt x="7561" y="513"/>
                  </a:lnTo>
                  <a:lnTo>
                    <a:pt x="9817" y="513"/>
                  </a:lnTo>
                  <a:lnTo>
                    <a:pt x="13293" y="2051"/>
                  </a:lnTo>
                  <a:lnTo>
                    <a:pt x="15793" y="0"/>
                  </a:lnTo>
                  <a:lnTo>
                    <a:pt x="17683" y="513"/>
                  </a:lnTo>
                  <a:lnTo>
                    <a:pt x="19939" y="6026"/>
                  </a:lnTo>
                  <a:lnTo>
                    <a:pt x="18963" y="15897"/>
                  </a:lnTo>
                  <a:lnTo>
                    <a:pt x="17683" y="17179"/>
                  </a:lnTo>
                  <a:lnTo>
                    <a:pt x="13902" y="19872"/>
                  </a:lnTo>
                  <a:lnTo>
                    <a:pt x="12683" y="17821"/>
                  </a:lnTo>
                  <a:lnTo>
                    <a:pt x="11707" y="17179"/>
                  </a:lnTo>
                  <a:lnTo>
                    <a:pt x="10122" y="14615"/>
                  </a:lnTo>
                  <a:lnTo>
                    <a:pt x="6585" y="12564"/>
                  </a:lnTo>
                  <a:lnTo>
                    <a:pt x="4085" y="12564"/>
                  </a:lnTo>
                  <a:lnTo>
                    <a:pt x="0" y="13846"/>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415" name="Freeform 234">
              <a:extLst>
                <a:ext uri="{FF2B5EF4-FFF2-40B4-BE49-F238E27FC236}">
                  <a16:creationId xmlns:a16="http://schemas.microsoft.com/office/drawing/2014/main" id="{A2A2823F-9A82-FF41-991F-1BF9038DC77E}"/>
                </a:ext>
              </a:extLst>
            </p:cNvPr>
            <p:cNvSpPr>
              <a:spLocks/>
            </p:cNvSpPr>
            <p:nvPr/>
          </p:nvSpPr>
          <p:spPr bwMode="auto">
            <a:xfrm>
              <a:off x="4673301" y="3193105"/>
              <a:ext cx="141950" cy="92401"/>
            </a:xfrm>
            <a:custGeom>
              <a:avLst/>
              <a:gdLst>
                <a:gd name="T0" fmla="*/ 12075 w 20000"/>
                <a:gd name="T1" fmla="*/ 19884 h 20000"/>
                <a:gd name="T2" fmla="*/ 10189 w 20000"/>
                <a:gd name="T3" fmla="*/ 14419 h 20000"/>
                <a:gd name="T4" fmla="*/ 0 w 20000"/>
                <a:gd name="T5" fmla="*/ 14419 h 20000"/>
                <a:gd name="T6" fmla="*/ 2038 w 20000"/>
                <a:gd name="T7" fmla="*/ 12558 h 20000"/>
                <a:gd name="T8" fmla="*/ 0 w 20000"/>
                <a:gd name="T9" fmla="*/ 13953 h 20000"/>
                <a:gd name="T10" fmla="*/ 830 w 20000"/>
                <a:gd name="T11" fmla="*/ 12093 h 20000"/>
                <a:gd name="T12" fmla="*/ 4679 w 20000"/>
                <a:gd name="T13" fmla="*/ 12093 h 20000"/>
                <a:gd name="T14" fmla="*/ 2792 w 20000"/>
                <a:gd name="T15" fmla="*/ 1163 h 20000"/>
                <a:gd name="T16" fmla="*/ 7849 w 20000"/>
                <a:gd name="T17" fmla="*/ 0 h 20000"/>
                <a:gd name="T18" fmla="*/ 10943 w 20000"/>
                <a:gd name="T19" fmla="*/ 0 h 20000"/>
                <a:gd name="T20" fmla="*/ 15321 w 20000"/>
                <a:gd name="T21" fmla="*/ 1860 h 20000"/>
                <a:gd name="T22" fmla="*/ 17208 w 20000"/>
                <a:gd name="T23" fmla="*/ 4186 h 20000"/>
                <a:gd name="T24" fmla="*/ 18415 w 20000"/>
                <a:gd name="T25" fmla="*/ 4767 h 20000"/>
                <a:gd name="T26" fmla="*/ 19925 w 20000"/>
                <a:gd name="T27" fmla="*/ 6628 h 20000"/>
                <a:gd name="T28" fmla="*/ 19170 w 20000"/>
                <a:gd name="T29" fmla="*/ 12558 h 20000"/>
                <a:gd name="T30" fmla="*/ 16377 w 20000"/>
                <a:gd name="T31" fmla="*/ 16860 h 20000"/>
                <a:gd name="T32" fmla="*/ 12075 w 20000"/>
                <a:gd name="T33" fmla="*/ 19884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000" h="20000">
                  <a:moveTo>
                    <a:pt x="12075" y="19884"/>
                  </a:moveTo>
                  <a:lnTo>
                    <a:pt x="10189" y="14419"/>
                  </a:lnTo>
                  <a:lnTo>
                    <a:pt x="0" y="14419"/>
                  </a:lnTo>
                  <a:lnTo>
                    <a:pt x="2038" y="12558"/>
                  </a:lnTo>
                  <a:lnTo>
                    <a:pt x="0" y="13953"/>
                  </a:lnTo>
                  <a:lnTo>
                    <a:pt x="830" y="12093"/>
                  </a:lnTo>
                  <a:lnTo>
                    <a:pt x="4679" y="12093"/>
                  </a:lnTo>
                  <a:lnTo>
                    <a:pt x="2792" y="1163"/>
                  </a:lnTo>
                  <a:lnTo>
                    <a:pt x="7849" y="0"/>
                  </a:lnTo>
                  <a:lnTo>
                    <a:pt x="10943" y="0"/>
                  </a:lnTo>
                  <a:lnTo>
                    <a:pt x="15321" y="1860"/>
                  </a:lnTo>
                  <a:lnTo>
                    <a:pt x="17208" y="4186"/>
                  </a:lnTo>
                  <a:lnTo>
                    <a:pt x="18415" y="4767"/>
                  </a:lnTo>
                  <a:lnTo>
                    <a:pt x="19925" y="6628"/>
                  </a:lnTo>
                  <a:lnTo>
                    <a:pt x="19170" y="12558"/>
                  </a:lnTo>
                  <a:lnTo>
                    <a:pt x="16377" y="16860"/>
                  </a:lnTo>
                  <a:lnTo>
                    <a:pt x="12075" y="19884"/>
                  </a:lnTo>
                  <a:close/>
                </a:path>
              </a:pathLst>
            </a:custGeom>
            <a:solidFill>
              <a:srgbClr val="FF9600"/>
            </a:solid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416" name="Freeform 233">
              <a:extLst>
                <a:ext uri="{FF2B5EF4-FFF2-40B4-BE49-F238E27FC236}">
                  <a16:creationId xmlns:a16="http://schemas.microsoft.com/office/drawing/2014/main" id="{1BB43577-2DFA-4A40-BE89-44639C31EC2C}"/>
                </a:ext>
              </a:extLst>
            </p:cNvPr>
            <p:cNvSpPr>
              <a:spLocks/>
            </p:cNvSpPr>
            <p:nvPr/>
          </p:nvSpPr>
          <p:spPr bwMode="auto">
            <a:xfrm>
              <a:off x="4847391" y="3460935"/>
              <a:ext cx="77671" cy="81689"/>
            </a:xfrm>
            <a:custGeom>
              <a:avLst/>
              <a:gdLst>
                <a:gd name="T0" fmla="*/ 0 w 20000"/>
                <a:gd name="T1" fmla="*/ 0 h 20000"/>
                <a:gd name="T2" fmla="*/ 6986 w 20000"/>
                <a:gd name="T3" fmla="*/ 2105 h 20000"/>
                <a:gd name="T4" fmla="*/ 10685 w 20000"/>
                <a:gd name="T5" fmla="*/ 2105 h 20000"/>
                <a:gd name="T6" fmla="*/ 14247 w 20000"/>
                <a:gd name="T7" fmla="*/ 7500 h 20000"/>
                <a:gd name="T8" fmla="*/ 14932 w 20000"/>
                <a:gd name="T9" fmla="*/ 10263 h 20000"/>
                <a:gd name="T10" fmla="*/ 19863 w 20000"/>
                <a:gd name="T11" fmla="*/ 13684 h 20000"/>
                <a:gd name="T12" fmla="*/ 12877 w 20000"/>
                <a:gd name="T13" fmla="*/ 14474 h 20000"/>
                <a:gd name="T14" fmla="*/ 10685 w 20000"/>
                <a:gd name="T15" fmla="*/ 16447 h 20000"/>
                <a:gd name="T16" fmla="*/ 8493 w 20000"/>
                <a:gd name="T17" fmla="*/ 19868 h 20000"/>
                <a:gd name="T18" fmla="*/ 6986 w 20000"/>
                <a:gd name="T19" fmla="*/ 8947 h 20000"/>
                <a:gd name="T20" fmla="*/ 6438 w 20000"/>
                <a:gd name="T21" fmla="*/ 8947 h 20000"/>
                <a:gd name="T22" fmla="*/ 0 w 20000"/>
                <a:gd name="T23" fmla="*/ 0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000" h="20000">
                  <a:moveTo>
                    <a:pt x="0" y="0"/>
                  </a:moveTo>
                  <a:lnTo>
                    <a:pt x="6986" y="2105"/>
                  </a:lnTo>
                  <a:lnTo>
                    <a:pt x="10685" y="2105"/>
                  </a:lnTo>
                  <a:lnTo>
                    <a:pt x="14247" y="7500"/>
                  </a:lnTo>
                  <a:lnTo>
                    <a:pt x="14932" y="10263"/>
                  </a:lnTo>
                  <a:lnTo>
                    <a:pt x="19863" y="13684"/>
                  </a:lnTo>
                  <a:lnTo>
                    <a:pt x="12877" y="14474"/>
                  </a:lnTo>
                  <a:lnTo>
                    <a:pt x="10685" y="16447"/>
                  </a:lnTo>
                  <a:lnTo>
                    <a:pt x="8493" y="19868"/>
                  </a:lnTo>
                  <a:lnTo>
                    <a:pt x="6986" y="8947"/>
                  </a:lnTo>
                  <a:lnTo>
                    <a:pt x="6438" y="8947"/>
                  </a:lnTo>
                  <a:lnTo>
                    <a:pt x="0" y="0"/>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417" name="Freeform 232">
              <a:extLst>
                <a:ext uri="{FF2B5EF4-FFF2-40B4-BE49-F238E27FC236}">
                  <a16:creationId xmlns:a16="http://schemas.microsoft.com/office/drawing/2014/main" id="{B7413CC5-6159-F04D-9C8E-BF1DE41077E6}"/>
                </a:ext>
              </a:extLst>
            </p:cNvPr>
            <p:cNvSpPr>
              <a:spLocks/>
            </p:cNvSpPr>
            <p:nvPr/>
          </p:nvSpPr>
          <p:spPr bwMode="auto">
            <a:xfrm>
              <a:off x="4795188" y="2086991"/>
              <a:ext cx="3181862" cy="1569499"/>
            </a:xfrm>
            <a:custGeom>
              <a:avLst/>
              <a:gdLst>
                <a:gd name="T0" fmla="*/ 1603 w 20000"/>
                <a:gd name="T1" fmla="*/ 8692 h 20000"/>
                <a:gd name="T2" fmla="*/ 1148 w 20000"/>
                <a:gd name="T3" fmla="*/ 9710 h 20000"/>
                <a:gd name="T4" fmla="*/ 1741 w 20000"/>
                <a:gd name="T5" fmla="*/ 7948 h 20000"/>
                <a:gd name="T6" fmla="*/ 2875 w 20000"/>
                <a:gd name="T7" fmla="*/ 7812 h 20000"/>
                <a:gd name="T8" fmla="*/ 3380 w 20000"/>
                <a:gd name="T9" fmla="*/ 7661 h 20000"/>
                <a:gd name="T10" fmla="*/ 4586 w 20000"/>
                <a:gd name="T11" fmla="*/ 7033 h 20000"/>
                <a:gd name="T12" fmla="*/ 4391 w 20000"/>
                <a:gd name="T13" fmla="*/ 5579 h 20000"/>
                <a:gd name="T14" fmla="*/ 5178 w 20000"/>
                <a:gd name="T15" fmla="*/ 8228 h 20000"/>
                <a:gd name="T16" fmla="*/ 6118 w 20000"/>
                <a:gd name="T17" fmla="*/ 7491 h 20000"/>
                <a:gd name="T18" fmla="*/ 4983 w 20000"/>
                <a:gd name="T19" fmla="*/ 4841 h 20000"/>
                <a:gd name="T20" fmla="*/ 5859 w 20000"/>
                <a:gd name="T21" fmla="*/ 5189 h 20000"/>
                <a:gd name="T22" fmla="*/ 6259 w 20000"/>
                <a:gd name="T23" fmla="*/ 5934 h 20000"/>
                <a:gd name="T24" fmla="*/ 6222 w 20000"/>
                <a:gd name="T25" fmla="*/ 3988 h 20000"/>
                <a:gd name="T26" fmla="*/ 6051 w 20000"/>
                <a:gd name="T27" fmla="*/ 3073 h 20000"/>
                <a:gd name="T28" fmla="*/ 6902 w 20000"/>
                <a:gd name="T29" fmla="*/ 2219 h 20000"/>
                <a:gd name="T30" fmla="*/ 7165 w 20000"/>
                <a:gd name="T31" fmla="*/ 1311 h 20000"/>
                <a:gd name="T32" fmla="*/ 7549 w 20000"/>
                <a:gd name="T33" fmla="*/ 990 h 20000"/>
                <a:gd name="T34" fmla="*/ 8700 w 20000"/>
                <a:gd name="T35" fmla="*/ 1379 h 20000"/>
                <a:gd name="T36" fmla="*/ 8316 w 20000"/>
                <a:gd name="T37" fmla="*/ 2970 h 20000"/>
                <a:gd name="T38" fmla="*/ 8818 w 20000"/>
                <a:gd name="T39" fmla="*/ 2684 h 20000"/>
                <a:gd name="T40" fmla="*/ 9414 w 20000"/>
                <a:gd name="T41" fmla="*/ 2506 h 20000"/>
                <a:gd name="T42" fmla="*/ 10202 w 20000"/>
                <a:gd name="T43" fmla="*/ 1939 h 20000"/>
                <a:gd name="T44" fmla="*/ 11246 w 20000"/>
                <a:gd name="T45" fmla="*/ 2608 h 20000"/>
                <a:gd name="T46" fmla="*/ 12364 w 20000"/>
                <a:gd name="T47" fmla="*/ 2048 h 20000"/>
                <a:gd name="T48" fmla="*/ 13040 w 20000"/>
                <a:gd name="T49" fmla="*/ 990 h 20000"/>
                <a:gd name="T50" fmla="*/ 13407 w 20000"/>
                <a:gd name="T51" fmla="*/ 990 h 20000"/>
                <a:gd name="T52" fmla="*/ 15502 w 20000"/>
                <a:gd name="T53" fmla="*/ 1550 h 20000"/>
                <a:gd name="T54" fmla="*/ 16475 w 20000"/>
                <a:gd name="T55" fmla="*/ 669 h 20000"/>
                <a:gd name="T56" fmla="*/ 18657 w 20000"/>
                <a:gd name="T57" fmla="*/ 526 h 20000"/>
                <a:gd name="T58" fmla="*/ 19354 w 20000"/>
                <a:gd name="T59" fmla="*/ 635 h 20000"/>
                <a:gd name="T60" fmla="*/ 19997 w 20000"/>
                <a:gd name="T61" fmla="*/ 2581 h 20000"/>
                <a:gd name="T62" fmla="*/ 18966 w 20000"/>
                <a:gd name="T63" fmla="*/ 2219 h 20000"/>
                <a:gd name="T64" fmla="*/ 18532 w 20000"/>
                <a:gd name="T65" fmla="*/ 2970 h 20000"/>
                <a:gd name="T66" fmla="*/ 19108 w 20000"/>
                <a:gd name="T67" fmla="*/ 3878 h 20000"/>
                <a:gd name="T68" fmla="*/ 18848 w 20000"/>
                <a:gd name="T69" fmla="*/ 5900 h 20000"/>
                <a:gd name="T70" fmla="*/ 18290 w 20000"/>
                <a:gd name="T71" fmla="*/ 6958 h 20000"/>
                <a:gd name="T72" fmla="*/ 18098 w 20000"/>
                <a:gd name="T73" fmla="*/ 8863 h 20000"/>
                <a:gd name="T74" fmla="*/ 18465 w 20000"/>
                <a:gd name="T75" fmla="*/ 10953 h 20000"/>
                <a:gd name="T76" fmla="*/ 17384 w 20000"/>
                <a:gd name="T77" fmla="*/ 9990 h 20000"/>
                <a:gd name="T78" fmla="*/ 17663 w 20000"/>
                <a:gd name="T79" fmla="*/ 5756 h 20000"/>
                <a:gd name="T80" fmla="*/ 17242 w 20000"/>
                <a:gd name="T81" fmla="*/ 7060 h 20000"/>
                <a:gd name="T82" fmla="*/ 16599 w 20000"/>
                <a:gd name="T83" fmla="*/ 8720 h 20000"/>
                <a:gd name="T84" fmla="*/ 15916 w 20000"/>
                <a:gd name="T85" fmla="*/ 8904 h 20000"/>
                <a:gd name="T86" fmla="*/ 15131 w 20000"/>
                <a:gd name="T87" fmla="*/ 12571 h 20000"/>
                <a:gd name="T88" fmla="*/ 15778 w 20000"/>
                <a:gd name="T89" fmla="*/ 12714 h 20000"/>
                <a:gd name="T90" fmla="*/ 15185 w 20000"/>
                <a:gd name="T91" fmla="*/ 18334 h 20000"/>
                <a:gd name="T92" fmla="*/ 15131 w 20000"/>
                <a:gd name="T93" fmla="*/ 15575 h 20000"/>
                <a:gd name="T94" fmla="*/ 13721 w 20000"/>
                <a:gd name="T95" fmla="*/ 13424 h 20000"/>
                <a:gd name="T96" fmla="*/ 12990 w 20000"/>
                <a:gd name="T97" fmla="*/ 14906 h 20000"/>
                <a:gd name="T98" fmla="*/ 11488 w 20000"/>
                <a:gd name="T99" fmla="*/ 15541 h 20000"/>
                <a:gd name="T100" fmla="*/ 10148 w 20000"/>
                <a:gd name="T101" fmla="*/ 15753 h 20000"/>
                <a:gd name="T102" fmla="*/ 8771 w 20000"/>
                <a:gd name="T103" fmla="*/ 16217 h 20000"/>
                <a:gd name="T104" fmla="*/ 4758 w 20000"/>
                <a:gd name="T105" fmla="*/ 14660 h 20000"/>
                <a:gd name="T106" fmla="*/ 3118 w 20000"/>
                <a:gd name="T107" fmla="*/ 18791 h 20000"/>
                <a:gd name="T108" fmla="*/ 2091 w 20000"/>
                <a:gd name="T109" fmla="*/ 19078 h 20000"/>
                <a:gd name="T110" fmla="*/ 1832 w 20000"/>
                <a:gd name="T111" fmla="*/ 16886 h 20000"/>
                <a:gd name="T112" fmla="*/ 455 w 20000"/>
                <a:gd name="T113" fmla="*/ 13745 h 20000"/>
                <a:gd name="T114" fmla="*/ 313 w 20000"/>
                <a:gd name="T115" fmla="*/ 12332 h 20000"/>
                <a:gd name="T116" fmla="*/ 276 w 20000"/>
                <a:gd name="T117" fmla="*/ 9990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000" h="20000">
                  <a:moveTo>
                    <a:pt x="138" y="7702"/>
                  </a:moveTo>
                  <a:lnTo>
                    <a:pt x="192" y="7702"/>
                  </a:lnTo>
                  <a:lnTo>
                    <a:pt x="259" y="7702"/>
                  </a:lnTo>
                  <a:lnTo>
                    <a:pt x="226" y="7661"/>
                  </a:lnTo>
                  <a:lnTo>
                    <a:pt x="488" y="7661"/>
                  </a:lnTo>
                  <a:lnTo>
                    <a:pt x="401" y="7702"/>
                  </a:lnTo>
                  <a:lnTo>
                    <a:pt x="542" y="7771"/>
                  </a:lnTo>
                  <a:lnTo>
                    <a:pt x="542" y="7948"/>
                  </a:lnTo>
                  <a:lnTo>
                    <a:pt x="556" y="7812"/>
                  </a:lnTo>
                  <a:lnTo>
                    <a:pt x="785" y="7812"/>
                  </a:lnTo>
                  <a:lnTo>
                    <a:pt x="1377" y="8262"/>
                  </a:lnTo>
                  <a:lnTo>
                    <a:pt x="1603" y="8692"/>
                  </a:lnTo>
                  <a:lnTo>
                    <a:pt x="1465" y="9082"/>
                  </a:lnTo>
                  <a:lnTo>
                    <a:pt x="1273" y="9252"/>
                  </a:lnTo>
                  <a:lnTo>
                    <a:pt x="488" y="8795"/>
                  </a:lnTo>
                  <a:lnTo>
                    <a:pt x="872" y="9430"/>
                  </a:lnTo>
                  <a:lnTo>
                    <a:pt x="852" y="9710"/>
                  </a:lnTo>
                  <a:lnTo>
                    <a:pt x="923" y="10174"/>
                  </a:lnTo>
                  <a:lnTo>
                    <a:pt x="1273" y="10454"/>
                  </a:lnTo>
                  <a:lnTo>
                    <a:pt x="1360" y="10386"/>
                  </a:lnTo>
                  <a:lnTo>
                    <a:pt x="1290" y="10174"/>
                  </a:lnTo>
                  <a:lnTo>
                    <a:pt x="1219" y="10099"/>
                  </a:lnTo>
                  <a:lnTo>
                    <a:pt x="1094" y="9894"/>
                  </a:lnTo>
                  <a:lnTo>
                    <a:pt x="1148" y="9710"/>
                  </a:lnTo>
                  <a:lnTo>
                    <a:pt x="1323" y="9894"/>
                  </a:lnTo>
                  <a:lnTo>
                    <a:pt x="1323" y="9990"/>
                  </a:lnTo>
                  <a:lnTo>
                    <a:pt x="1636" y="9990"/>
                  </a:lnTo>
                  <a:lnTo>
                    <a:pt x="1498" y="9464"/>
                  </a:lnTo>
                  <a:lnTo>
                    <a:pt x="1586" y="9252"/>
                  </a:lnTo>
                  <a:lnTo>
                    <a:pt x="1727" y="8972"/>
                  </a:lnTo>
                  <a:lnTo>
                    <a:pt x="1879" y="8972"/>
                  </a:lnTo>
                  <a:lnTo>
                    <a:pt x="2003" y="9150"/>
                  </a:lnTo>
                  <a:lnTo>
                    <a:pt x="2003" y="8720"/>
                  </a:lnTo>
                  <a:lnTo>
                    <a:pt x="1879" y="8549"/>
                  </a:lnTo>
                  <a:lnTo>
                    <a:pt x="1865" y="8051"/>
                  </a:lnTo>
                  <a:lnTo>
                    <a:pt x="1741" y="7948"/>
                  </a:lnTo>
                  <a:lnTo>
                    <a:pt x="2091" y="7982"/>
                  </a:lnTo>
                  <a:lnTo>
                    <a:pt x="2195" y="8228"/>
                  </a:lnTo>
                  <a:lnTo>
                    <a:pt x="2024" y="8330"/>
                  </a:lnTo>
                  <a:lnTo>
                    <a:pt x="2024" y="8440"/>
                  </a:lnTo>
                  <a:lnTo>
                    <a:pt x="2229" y="8720"/>
                  </a:lnTo>
                  <a:lnTo>
                    <a:pt x="2370" y="8617"/>
                  </a:lnTo>
                  <a:lnTo>
                    <a:pt x="2370" y="8330"/>
                  </a:lnTo>
                  <a:lnTo>
                    <a:pt x="2475" y="8262"/>
                  </a:lnTo>
                  <a:lnTo>
                    <a:pt x="2424" y="8160"/>
                  </a:lnTo>
                  <a:lnTo>
                    <a:pt x="2788" y="7771"/>
                  </a:lnTo>
                  <a:lnTo>
                    <a:pt x="2842" y="7948"/>
                  </a:lnTo>
                  <a:lnTo>
                    <a:pt x="2875" y="7812"/>
                  </a:lnTo>
                  <a:lnTo>
                    <a:pt x="2822" y="7771"/>
                  </a:lnTo>
                  <a:lnTo>
                    <a:pt x="2980" y="7525"/>
                  </a:lnTo>
                  <a:lnTo>
                    <a:pt x="3051" y="7525"/>
                  </a:lnTo>
                  <a:lnTo>
                    <a:pt x="2966" y="7593"/>
                  </a:lnTo>
                  <a:lnTo>
                    <a:pt x="3013" y="7812"/>
                  </a:lnTo>
                  <a:lnTo>
                    <a:pt x="2966" y="7982"/>
                  </a:lnTo>
                  <a:lnTo>
                    <a:pt x="2980" y="8051"/>
                  </a:lnTo>
                  <a:lnTo>
                    <a:pt x="3104" y="7880"/>
                  </a:lnTo>
                  <a:lnTo>
                    <a:pt x="3155" y="7948"/>
                  </a:lnTo>
                  <a:lnTo>
                    <a:pt x="3155" y="7702"/>
                  </a:lnTo>
                  <a:lnTo>
                    <a:pt x="3242" y="7661"/>
                  </a:lnTo>
                  <a:lnTo>
                    <a:pt x="3380" y="7661"/>
                  </a:lnTo>
                  <a:lnTo>
                    <a:pt x="3606" y="7422"/>
                  </a:lnTo>
                  <a:lnTo>
                    <a:pt x="3660" y="7702"/>
                  </a:lnTo>
                  <a:lnTo>
                    <a:pt x="3710" y="7702"/>
                  </a:lnTo>
                  <a:lnTo>
                    <a:pt x="3710" y="7525"/>
                  </a:lnTo>
                  <a:lnTo>
                    <a:pt x="3801" y="7422"/>
                  </a:lnTo>
                  <a:lnTo>
                    <a:pt x="3660" y="7060"/>
                  </a:lnTo>
                  <a:lnTo>
                    <a:pt x="3697" y="6958"/>
                  </a:lnTo>
                  <a:lnTo>
                    <a:pt x="4219" y="7060"/>
                  </a:lnTo>
                  <a:lnTo>
                    <a:pt x="4569" y="7238"/>
                  </a:lnTo>
                  <a:lnTo>
                    <a:pt x="4758" y="7525"/>
                  </a:lnTo>
                  <a:lnTo>
                    <a:pt x="4791" y="7129"/>
                  </a:lnTo>
                  <a:lnTo>
                    <a:pt x="4586" y="7033"/>
                  </a:lnTo>
                  <a:lnTo>
                    <a:pt x="4586" y="6849"/>
                  </a:lnTo>
                  <a:lnTo>
                    <a:pt x="4428" y="6849"/>
                  </a:lnTo>
                  <a:lnTo>
                    <a:pt x="4391" y="6671"/>
                  </a:lnTo>
                  <a:lnTo>
                    <a:pt x="4428" y="6671"/>
                  </a:lnTo>
                  <a:lnTo>
                    <a:pt x="4444" y="6637"/>
                  </a:lnTo>
                  <a:lnTo>
                    <a:pt x="4377" y="6221"/>
                  </a:lnTo>
                  <a:lnTo>
                    <a:pt x="4306" y="6323"/>
                  </a:lnTo>
                  <a:lnTo>
                    <a:pt x="4306" y="6111"/>
                  </a:lnTo>
                  <a:lnTo>
                    <a:pt x="4253" y="6180"/>
                  </a:lnTo>
                  <a:lnTo>
                    <a:pt x="4290" y="6002"/>
                  </a:lnTo>
                  <a:lnTo>
                    <a:pt x="4377" y="5900"/>
                  </a:lnTo>
                  <a:lnTo>
                    <a:pt x="4391" y="5579"/>
                  </a:lnTo>
                  <a:lnTo>
                    <a:pt x="4343" y="5012"/>
                  </a:lnTo>
                  <a:lnTo>
                    <a:pt x="4758" y="5012"/>
                  </a:lnTo>
                  <a:lnTo>
                    <a:pt x="4811" y="5299"/>
                  </a:lnTo>
                  <a:lnTo>
                    <a:pt x="4811" y="5722"/>
                  </a:lnTo>
                  <a:lnTo>
                    <a:pt x="4983" y="6043"/>
                  </a:lnTo>
                  <a:lnTo>
                    <a:pt x="5212" y="7060"/>
                  </a:lnTo>
                  <a:lnTo>
                    <a:pt x="5387" y="7204"/>
                  </a:lnTo>
                  <a:lnTo>
                    <a:pt x="5316" y="7313"/>
                  </a:lnTo>
                  <a:lnTo>
                    <a:pt x="5387" y="7593"/>
                  </a:lnTo>
                  <a:lnTo>
                    <a:pt x="5266" y="7982"/>
                  </a:lnTo>
                  <a:lnTo>
                    <a:pt x="5300" y="8119"/>
                  </a:lnTo>
                  <a:lnTo>
                    <a:pt x="5178" y="8228"/>
                  </a:lnTo>
                  <a:lnTo>
                    <a:pt x="5074" y="8051"/>
                  </a:lnTo>
                  <a:lnTo>
                    <a:pt x="4933" y="8160"/>
                  </a:lnTo>
                  <a:lnTo>
                    <a:pt x="5162" y="8330"/>
                  </a:lnTo>
                  <a:lnTo>
                    <a:pt x="5438" y="8262"/>
                  </a:lnTo>
                  <a:lnTo>
                    <a:pt x="5404" y="8119"/>
                  </a:lnTo>
                  <a:lnTo>
                    <a:pt x="5542" y="7880"/>
                  </a:lnTo>
                  <a:lnTo>
                    <a:pt x="5576" y="7525"/>
                  </a:lnTo>
                  <a:lnTo>
                    <a:pt x="5438" y="7060"/>
                  </a:lnTo>
                  <a:lnTo>
                    <a:pt x="5667" y="6849"/>
                  </a:lnTo>
                  <a:lnTo>
                    <a:pt x="5805" y="7033"/>
                  </a:lnTo>
                  <a:lnTo>
                    <a:pt x="5859" y="7422"/>
                  </a:lnTo>
                  <a:lnTo>
                    <a:pt x="6118" y="7491"/>
                  </a:lnTo>
                  <a:lnTo>
                    <a:pt x="5912" y="7422"/>
                  </a:lnTo>
                  <a:lnTo>
                    <a:pt x="5892" y="7204"/>
                  </a:lnTo>
                  <a:lnTo>
                    <a:pt x="5912" y="7129"/>
                  </a:lnTo>
                  <a:lnTo>
                    <a:pt x="5805" y="6849"/>
                  </a:lnTo>
                  <a:lnTo>
                    <a:pt x="5525" y="6740"/>
                  </a:lnTo>
                  <a:lnTo>
                    <a:pt x="5316" y="6924"/>
                  </a:lnTo>
                  <a:lnTo>
                    <a:pt x="5212" y="6501"/>
                  </a:lnTo>
                  <a:lnTo>
                    <a:pt x="5178" y="6002"/>
                  </a:lnTo>
                  <a:lnTo>
                    <a:pt x="4949" y="5722"/>
                  </a:lnTo>
                  <a:lnTo>
                    <a:pt x="4949" y="5469"/>
                  </a:lnTo>
                  <a:lnTo>
                    <a:pt x="5037" y="5367"/>
                  </a:lnTo>
                  <a:lnTo>
                    <a:pt x="4983" y="4841"/>
                  </a:lnTo>
                  <a:lnTo>
                    <a:pt x="5162" y="5189"/>
                  </a:lnTo>
                  <a:lnTo>
                    <a:pt x="5162" y="5442"/>
                  </a:lnTo>
                  <a:lnTo>
                    <a:pt x="5212" y="5654"/>
                  </a:lnTo>
                  <a:lnTo>
                    <a:pt x="5316" y="5722"/>
                  </a:lnTo>
                  <a:lnTo>
                    <a:pt x="5721" y="5831"/>
                  </a:lnTo>
                  <a:lnTo>
                    <a:pt x="5246" y="5367"/>
                  </a:lnTo>
                  <a:lnTo>
                    <a:pt x="5266" y="5258"/>
                  </a:lnTo>
                  <a:lnTo>
                    <a:pt x="5492" y="5258"/>
                  </a:lnTo>
                  <a:lnTo>
                    <a:pt x="5387" y="5189"/>
                  </a:lnTo>
                  <a:lnTo>
                    <a:pt x="5438" y="5012"/>
                  </a:lnTo>
                  <a:lnTo>
                    <a:pt x="5542" y="4978"/>
                  </a:lnTo>
                  <a:lnTo>
                    <a:pt x="5859" y="5189"/>
                  </a:lnTo>
                  <a:lnTo>
                    <a:pt x="6084" y="5189"/>
                  </a:lnTo>
                  <a:lnTo>
                    <a:pt x="6084" y="5367"/>
                  </a:lnTo>
                  <a:lnTo>
                    <a:pt x="6030" y="5442"/>
                  </a:lnTo>
                  <a:lnTo>
                    <a:pt x="6051" y="5579"/>
                  </a:lnTo>
                  <a:lnTo>
                    <a:pt x="6135" y="5756"/>
                  </a:lnTo>
                  <a:lnTo>
                    <a:pt x="6135" y="5654"/>
                  </a:lnTo>
                  <a:lnTo>
                    <a:pt x="6222" y="6043"/>
                  </a:lnTo>
                  <a:lnTo>
                    <a:pt x="6347" y="6111"/>
                  </a:lnTo>
                  <a:lnTo>
                    <a:pt x="6505" y="6221"/>
                  </a:lnTo>
                  <a:lnTo>
                    <a:pt x="6572" y="6111"/>
                  </a:lnTo>
                  <a:lnTo>
                    <a:pt x="6347" y="6043"/>
                  </a:lnTo>
                  <a:lnTo>
                    <a:pt x="6259" y="5934"/>
                  </a:lnTo>
                  <a:lnTo>
                    <a:pt x="6313" y="5756"/>
                  </a:lnTo>
                  <a:lnTo>
                    <a:pt x="6135" y="5469"/>
                  </a:lnTo>
                  <a:lnTo>
                    <a:pt x="6084" y="5162"/>
                  </a:lnTo>
                  <a:lnTo>
                    <a:pt x="5980" y="5087"/>
                  </a:lnTo>
                  <a:lnTo>
                    <a:pt x="5892" y="4910"/>
                  </a:lnTo>
                  <a:lnTo>
                    <a:pt x="5684" y="4841"/>
                  </a:lnTo>
                  <a:lnTo>
                    <a:pt x="5542" y="4561"/>
                  </a:lnTo>
                  <a:lnTo>
                    <a:pt x="5492" y="4268"/>
                  </a:lnTo>
                  <a:lnTo>
                    <a:pt x="6135" y="3878"/>
                  </a:lnTo>
                  <a:lnTo>
                    <a:pt x="6168" y="3960"/>
                  </a:lnTo>
                  <a:lnTo>
                    <a:pt x="6135" y="4063"/>
                  </a:lnTo>
                  <a:lnTo>
                    <a:pt x="6222" y="3988"/>
                  </a:lnTo>
                  <a:lnTo>
                    <a:pt x="6118" y="3708"/>
                  </a:lnTo>
                  <a:lnTo>
                    <a:pt x="6222" y="3776"/>
                  </a:lnTo>
                  <a:lnTo>
                    <a:pt x="6209" y="3708"/>
                  </a:lnTo>
                  <a:lnTo>
                    <a:pt x="5946" y="3598"/>
                  </a:lnTo>
                  <a:lnTo>
                    <a:pt x="6051" y="3496"/>
                  </a:lnTo>
                  <a:lnTo>
                    <a:pt x="5912" y="3428"/>
                  </a:lnTo>
                  <a:lnTo>
                    <a:pt x="5912" y="3319"/>
                  </a:lnTo>
                  <a:lnTo>
                    <a:pt x="5980" y="3319"/>
                  </a:lnTo>
                  <a:lnTo>
                    <a:pt x="5997" y="3141"/>
                  </a:lnTo>
                  <a:lnTo>
                    <a:pt x="6051" y="3141"/>
                  </a:lnTo>
                  <a:lnTo>
                    <a:pt x="5912" y="3073"/>
                  </a:lnTo>
                  <a:lnTo>
                    <a:pt x="6051" y="3073"/>
                  </a:lnTo>
                  <a:lnTo>
                    <a:pt x="6084" y="2684"/>
                  </a:lnTo>
                  <a:lnTo>
                    <a:pt x="6118" y="2786"/>
                  </a:lnTo>
                  <a:lnTo>
                    <a:pt x="6209" y="2608"/>
                  </a:lnTo>
                  <a:lnTo>
                    <a:pt x="6397" y="2581"/>
                  </a:lnTo>
                  <a:lnTo>
                    <a:pt x="6397" y="2472"/>
                  </a:lnTo>
                  <a:lnTo>
                    <a:pt x="6589" y="2301"/>
                  </a:lnTo>
                  <a:lnTo>
                    <a:pt x="6451" y="2219"/>
                  </a:lnTo>
                  <a:lnTo>
                    <a:pt x="6623" y="2117"/>
                  </a:lnTo>
                  <a:lnTo>
                    <a:pt x="6801" y="2048"/>
                  </a:lnTo>
                  <a:lnTo>
                    <a:pt x="6801" y="2219"/>
                  </a:lnTo>
                  <a:lnTo>
                    <a:pt x="6902" y="2117"/>
                  </a:lnTo>
                  <a:lnTo>
                    <a:pt x="6902" y="2219"/>
                  </a:lnTo>
                  <a:lnTo>
                    <a:pt x="6953" y="2048"/>
                  </a:lnTo>
                  <a:lnTo>
                    <a:pt x="6993" y="2048"/>
                  </a:lnTo>
                  <a:lnTo>
                    <a:pt x="7007" y="1728"/>
                  </a:lnTo>
                  <a:lnTo>
                    <a:pt x="7044" y="1871"/>
                  </a:lnTo>
                  <a:lnTo>
                    <a:pt x="7131" y="1837"/>
                  </a:lnTo>
                  <a:lnTo>
                    <a:pt x="6902" y="1482"/>
                  </a:lnTo>
                  <a:lnTo>
                    <a:pt x="7044" y="1550"/>
                  </a:lnTo>
                  <a:lnTo>
                    <a:pt x="7165" y="1407"/>
                  </a:lnTo>
                  <a:lnTo>
                    <a:pt x="7357" y="1482"/>
                  </a:lnTo>
                  <a:lnTo>
                    <a:pt x="7357" y="1202"/>
                  </a:lnTo>
                  <a:lnTo>
                    <a:pt x="7236" y="1379"/>
                  </a:lnTo>
                  <a:lnTo>
                    <a:pt x="7165" y="1311"/>
                  </a:lnTo>
                  <a:lnTo>
                    <a:pt x="7044" y="1093"/>
                  </a:lnTo>
                  <a:lnTo>
                    <a:pt x="7007" y="457"/>
                  </a:lnTo>
                  <a:lnTo>
                    <a:pt x="7077" y="348"/>
                  </a:lnTo>
                  <a:lnTo>
                    <a:pt x="7215" y="389"/>
                  </a:lnTo>
                  <a:lnTo>
                    <a:pt x="7269" y="560"/>
                  </a:lnTo>
                  <a:lnTo>
                    <a:pt x="7182" y="737"/>
                  </a:lnTo>
                  <a:lnTo>
                    <a:pt x="7303" y="813"/>
                  </a:lnTo>
                  <a:lnTo>
                    <a:pt x="7323" y="737"/>
                  </a:lnTo>
                  <a:lnTo>
                    <a:pt x="7374" y="813"/>
                  </a:lnTo>
                  <a:lnTo>
                    <a:pt x="7407" y="990"/>
                  </a:lnTo>
                  <a:lnTo>
                    <a:pt x="7461" y="847"/>
                  </a:lnTo>
                  <a:lnTo>
                    <a:pt x="7549" y="990"/>
                  </a:lnTo>
                  <a:lnTo>
                    <a:pt x="7586" y="1311"/>
                  </a:lnTo>
                  <a:lnTo>
                    <a:pt x="7670" y="1202"/>
                  </a:lnTo>
                  <a:lnTo>
                    <a:pt x="7636" y="1017"/>
                  </a:lnTo>
                  <a:lnTo>
                    <a:pt x="7862" y="847"/>
                  </a:lnTo>
                  <a:lnTo>
                    <a:pt x="7949" y="990"/>
                  </a:lnTo>
                  <a:lnTo>
                    <a:pt x="7949" y="847"/>
                  </a:lnTo>
                  <a:lnTo>
                    <a:pt x="8141" y="737"/>
                  </a:lnTo>
                  <a:lnTo>
                    <a:pt x="8455" y="915"/>
                  </a:lnTo>
                  <a:lnTo>
                    <a:pt x="8508" y="1017"/>
                  </a:lnTo>
                  <a:lnTo>
                    <a:pt x="8508" y="915"/>
                  </a:lnTo>
                  <a:lnTo>
                    <a:pt x="8680" y="1093"/>
                  </a:lnTo>
                  <a:lnTo>
                    <a:pt x="8700" y="1379"/>
                  </a:lnTo>
                  <a:lnTo>
                    <a:pt x="8542" y="1270"/>
                  </a:lnTo>
                  <a:lnTo>
                    <a:pt x="8630" y="1482"/>
                  </a:lnTo>
                  <a:lnTo>
                    <a:pt x="8680" y="1407"/>
                  </a:lnTo>
                  <a:lnTo>
                    <a:pt x="8785" y="1550"/>
                  </a:lnTo>
                  <a:lnTo>
                    <a:pt x="8771" y="1939"/>
                  </a:lnTo>
                  <a:lnTo>
                    <a:pt x="8785" y="2008"/>
                  </a:lnTo>
                  <a:lnTo>
                    <a:pt x="8700" y="2048"/>
                  </a:lnTo>
                  <a:lnTo>
                    <a:pt x="8680" y="2328"/>
                  </a:lnTo>
                  <a:lnTo>
                    <a:pt x="8542" y="2397"/>
                  </a:lnTo>
                  <a:lnTo>
                    <a:pt x="8630" y="2472"/>
                  </a:lnTo>
                  <a:lnTo>
                    <a:pt x="8404" y="2970"/>
                  </a:lnTo>
                  <a:lnTo>
                    <a:pt x="8316" y="2970"/>
                  </a:lnTo>
                  <a:lnTo>
                    <a:pt x="8333" y="3039"/>
                  </a:lnTo>
                  <a:lnTo>
                    <a:pt x="8316" y="3530"/>
                  </a:lnTo>
                  <a:lnTo>
                    <a:pt x="8475" y="3428"/>
                  </a:lnTo>
                  <a:lnTo>
                    <a:pt x="8404" y="3360"/>
                  </a:lnTo>
                  <a:lnTo>
                    <a:pt x="8542" y="3141"/>
                  </a:lnTo>
                  <a:lnTo>
                    <a:pt x="8562" y="3209"/>
                  </a:lnTo>
                  <a:lnTo>
                    <a:pt x="8562" y="3073"/>
                  </a:lnTo>
                  <a:lnTo>
                    <a:pt x="8700" y="3039"/>
                  </a:lnTo>
                  <a:lnTo>
                    <a:pt x="8680" y="2895"/>
                  </a:lnTo>
                  <a:lnTo>
                    <a:pt x="8818" y="2970"/>
                  </a:lnTo>
                  <a:lnTo>
                    <a:pt x="8963" y="2684"/>
                  </a:lnTo>
                  <a:lnTo>
                    <a:pt x="8818" y="2684"/>
                  </a:lnTo>
                  <a:lnTo>
                    <a:pt x="8700" y="2786"/>
                  </a:lnTo>
                  <a:lnTo>
                    <a:pt x="8680" y="2684"/>
                  </a:lnTo>
                  <a:lnTo>
                    <a:pt x="8700" y="2506"/>
                  </a:lnTo>
                  <a:lnTo>
                    <a:pt x="8963" y="2472"/>
                  </a:lnTo>
                  <a:lnTo>
                    <a:pt x="8963" y="2581"/>
                  </a:lnTo>
                  <a:lnTo>
                    <a:pt x="9101" y="2581"/>
                  </a:lnTo>
                  <a:lnTo>
                    <a:pt x="9101" y="2472"/>
                  </a:lnTo>
                  <a:lnTo>
                    <a:pt x="9205" y="2581"/>
                  </a:lnTo>
                  <a:lnTo>
                    <a:pt x="9327" y="2895"/>
                  </a:lnTo>
                  <a:lnTo>
                    <a:pt x="9380" y="2752"/>
                  </a:lnTo>
                  <a:lnTo>
                    <a:pt x="9273" y="2608"/>
                  </a:lnTo>
                  <a:lnTo>
                    <a:pt x="9414" y="2506"/>
                  </a:lnTo>
                  <a:lnTo>
                    <a:pt x="9781" y="2328"/>
                  </a:lnTo>
                  <a:lnTo>
                    <a:pt x="9798" y="2397"/>
                  </a:lnTo>
                  <a:lnTo>
                    <a:pt x="9747" y="2472"/>
                  </a:lnTo>
                  <a:lnTo>
                    <a:pt x="9781" y="2581"/>
                  </a:lnTo>
                  <a:lnTo>
                    <a:pt x="10007" y="2581"/>
                  </a:lnTo>
                  <a:lnTo>
                    <a:pt x="9973" y="2506"/>
                  </a:lnTo>
                  <a:lnTo>
                    <a:pt x="10057" y="2472"/>
                  </a:lnTo>
                  <a:lnTo>
                    <a:pt x="10236" y="2397"/>
                  </a:lnTo>
                  <a:lnTo>
                    <a:pt x="10340" y="2151"/>
                  </a:lnTo>
                  <a:lnTo>
                    <a:pt x="10148" y="2048"/>
                  </a:lnTo>
                  <a:lnTo>
                    <a:pt x="10148" y="1871"/>
                  </a:lnTo>
                  <a:lnTo>
                    <a:pt x="10202" y="1939"/>
                  </a:lnTo>
                  <a:lnTo>
                    <a:pt x="10202" y="1837"/>
                  </a:lnTo>
                  <a:lnTo>
                    <a:pt x="10286" y="1728"/>
                  </a:lnTo>
                  <a:lnTo>
                    <a:pt x="10428" y="1837"/>
                  </a:lnTo>
                  <a:lnTo>
                    <a:pt x="10933" y="1769"/>
                  </a:lnTo>
                  <a:lnTo>
                    <a:pt x="10966" y="1871"/>
                  </a:lnTo>
                  <a:lnTo>
                    <a:pt x="10879" y="2008"/>
                  </a:lnTo>
                  <a:lnTo>
                    <a:pt x="10896" y="2117"/>
                  </a:lnTo>
                  <a:lnTo>
                    <a:pt x="10791" y="2397"/>
                  </a:lnTo>
                  <a:lnTo>
                    <a:pt x="10896" y="2608"/>
                  </a:lnTo>
                  <a:lnTo>
                    <a:pt x="10966" y="2608"/>
                  </a:lnTo>
                  <a:lnTo>
                    <a:pt x="10879" y="2397"/>
                  </a:lnTo>
                  <a:lnTo>
                    <a:pt x="11246" y="2608"/>
                  </a:lnTo>
                  <a:lnTo>
                    <a:pt x="11246" y="2472"/>
                  </a:lnTo>
                  <a:lnTo>
                    <a:pt x="11350" y="2581"/>
                  </a:lnTo>
                  <a:lnTo>
                    <a:pt x="11296" y="2684"/>
                  </a:lnTo>
                  <a:lnTo>
                    <a:pt x="11751" y="3039"/>
                  </a:lnTo>
                  <a:lnTo>
                    <a:pt x="11785" y="2970"/>
                  </a:lnTo>
                  <a:lnTo>
                    <a:pt x="11751" y="2608"/>
                  </a:lnTo>
                  <a:lnTo>
                    <a:pt x="11626" y="2219"/>
                  </a:lnTo>
                  <a:lnTo>
                    <a:pt x="11889" y="2472"/>
                  </a:lnTo>
                  <a:lnTo>
                    <a:pt x="11993" y="2397"/>
                  </a:lnTo>
                  <a:lnTo>
                    <a:pt x="12081" y="2151"/>
                  </a:lnTo>
                  <a:lnTo>
                    <a:pt x="12431" y="2301"/>
                  </a:lnTo>
                  <a:lnTo>
                    <a:pt x="12364" y="2048"/>
                  </a:lnTo>
                  <a:lnTo>
                    <a:pt x="12397" y="1939"/>
                  </a:lnTo>
                  <a:lnTo>
                    <a:pt x="12515" y="2048"/>
                  </a:lnTo>
                  <a:lnTo>
                    <a:pt x="12569" y="1871"/>
                  </a:lnTo>
                  <a:lnTo>
                    <a:pt x="12397" y="1769"/>
                  </a:lnTo>
                  <a:lnTo>
                    <a:pt x="12431" y="1728"/>
                  </a:lnTo>
                  <a:lnTo>
                    <a:pt x="12364" y="1591"/>
                  </a:lnTo>
                  <a:lnTo>
                    <a:pt x="12310" y="1659"/>
                  </a:lnTo>
                  <a:lnTo>
                    <a:pt x="12256" y="1482"/>
                  </a:lnTo>
                  <a:lnTo>
                    <a:pt x="12397" y="1379"/>
                  </a:lnTo>
                  <a:lnTo>
                    <a:pt x="12256" y="1127"/>
                  </a:lnTo>
                  <a:lnTo>
                    <a:pt x="12256" y="1093"/>
                  </a:lnTo>
                  <a:lnTo>
                    <a:pt x="13040" y="990"/>
                  </a:lnTo>
                  <a:lnTo>
                    <a:pt x="13108" y="1093"/>
                  </a:lnTo>
                  <a:lnTo>
                    <a:pt x="12936" y="1017"/>
                  </a:lnTo>
                  <a:lnTo>
                    <a:pt x="12902" y="1270"/>
                  </a:lnTo>
                  <a:lnTo>
                    <a:pt x="13024" y="1127"/>
                  </a:lnTo>
                  <a:lnTo>
                    <a:pt x="13074" y="1270"/>
                  </a:lnTo>
                  <a:lnTo>
                    <a:pt x="12990" y="1311"/>
                  </a:lnTo>
                  <a:lnTo>
                    <a:pt x="13108" y="1482"/>
                  </a:lnTo>
                  <a:lnTo>
                    <a:pt x="13128" y="915"/>
                  </a:lnTo>
                  <a:lnTo>
                    <a:pt x="13444" y="847"/>
                  </a:lnTo>
                  <a:lnTo>
                    <a:pt x="13545" y="990"/>
                  </a:lnTo>
                  <a:lnTo>
                    <a:pt x="13545" y="1017"/>
                  </a:lnTo>
                  <a:lnTo>
                    <a:pt x="13407" y="990"/>
                  </a:lnTo>
                  <a:lnTo>
                    <a:pt x="13444" y="1093"/>
                  </a:lnTo>
                  <a:lnTo>
                    <a:pt x="13754" y="1202"/>
                  </a:lnTo>
                  <a:lnTo>
                    <a:pt x="13774" y="1379"/>
                  </a:lnTo>
                  <a:lnTo>
                    <a:pt x="13808" y="1202"/>
                  </a:lnTo>
                  <a:lnTo>
                    <a:pt x="14051" y="1311"/>
                  </a:lnTo>
                  <a:lnTo>
                    <a:pt x="14000" y="1379"/>
                  </a:lnTo>
                  <a:lnTo>
                    <a:pt x="14175" y="1407"/>
                  </a:lnTo>
                  <a:lnTo>
                    <a:pt x="14505" y="915"/>
                  </a:lnTo>
                  <a:lnTo>
                    <a:pt x="14785" y="847"/>
                  </a:lnTo>
                  <a:lnTo>
                    <a:pt x="15081" y="990"/>
                  </a:lnTo>
                  <a:lnTo>
                    <a:pt x="15273" y="1407"/>
                  </a:lnTo>
                  <a:lnTo>
                    <a:pt x="15502" y="1550"/>
                  </a:lnTo>
                  <a:lnTo>
                    <a:pt x="15502" y="1379"/>
                  </a:lnTo>
                  <a:lnTo>
                    <a:pt x="15586" y="1550"/>
                  </a:lnTo>
                  <a:lnTo>
                    <a:pt x="15586" y="1311"/>
                  </a:lnTo>
                  <a:lnTo>
                    <a:pt x="15778" y="1093"/>
                  </a:lnTo>
                  <a:lnTo>
                    <a:pt x="15916" y="1127"/>
                  </a:lnTo>
                  <a:lnTo>
                    <a:pt x="16145" y="1017"/>
                  </a:lnTo>
                  <a:lnTo>
                    <a:pt x="16178" y="813"/>
                  </a:lnTo>
                  <a:lnTo>
                    <a:pt x="16404" y="1017"/>
                  </a:lnTo>
                  <a:lnTo>
                    <a:pt x="16791" y="1127"/>
                  </a:lnTo>
                  <a:lnTo>
                    <a:pt x="16700" y="847"/>
                  </a:lnTo>
                  <a:lnTo>
                    <a:pt x="16562" y="635"/>
                  </a:lnTo>
                  <a:lnTo>
                    <a:pt x="16475" y="669"/>
                  </a:lnTo>
                  <a:lnTo>
                    <a:pt x="16475" y="526"/>
                  </a:lnTo>
                  <a:lnTo>
                    <a:pt x="16370" y="280"/>
                  </a:lnTo>
                  <a:lnTo>
                    <a:pt x="16771" y="280"/>
                  </a:lnTo>
                  <a:lnTo>
                    <a:pt x="17017" y="0"/>
                  </a:lnTo>
                  <a:lnTo>
                    <a:pt x="17101" y="68"/>
                  </a:lnTo>
                  <a:lnTo>
                    <a:pt x="17067" y="0"/>
                  </a:lnTo>
                  <a:lnTo>
                    <a:pt x="17801" y="178"/>
                  </a:lnTo>
                  <a:lnTo>
                    <a:pt x="17835" y="68"/>
                  </a:lnTo>
                  <a:lnTo>
                    <a:pt x="18098" y="280"/>
                  </a:lnTo>
                  <a:lnTo>
                    <a:pt x="18532" y="457"/>
                  </a:lnTo>
                  <a:lnTo>
                    <a:pt x="18670" y="635"/>
                  </a:lnTo>
                  <a:lnTo>
                    <a:pt x="18657" y="526"/>
                  </a:lnTo>
                  <a:lnTo>
                    <a:pt x="18882" y="669"/>
                  </a:lnTo>
                  <a:lnTo>
                    <a:pt x="19074" y="1093"/>
                  </a:lnTo>
                  <a:lnTo>
                    <a:pt x="19249" y="1270"/>
                  </a:lnTo>
                  <a:lnTo>
                    <a:pt x="19249" y="1127"/>
                  </a:lnTo>
                  <a:lnTo>
                    <a:pt x="19303" y="1311"/>
                  </a:lnTo>
                  <a:lnTo>
                    <a:pt x="19249" y="1017"/>
                  </a:lnTo>
                  <a:lnTo>
                    <a:pt x="19020" y="737"/>
                  </a:lnTo>
                  <a:lnTo>
                    <a:pt x="19108" y="737"/>
                  </a:lnTo>
                  <a:lnTo>
                    <a:pt x="19212" y="813"/>
                  </a:lnTo>
                  <a:lnTo>
                    <a:pt x="19266" y="737"/>
                  </a:lnTo>
                  <a:lnTo>
                    <a:pt x="19212" y="669"/>
                  </a:lnTo>
                  <a:lnTo>
                    <a:pt x="19354" y="635"/>
                  </a:lnTo>
                  <a:lnTo>
                    <a:pt x="19859" y="990"/>
                  </a:lnTo>
                  <a:lnTo>
                    <a:pt x="19805" y="1270"/>
                  </a:lnTo>
                  <a:lnTo>
                    <a:pt x="19896" y="1482"/>
                  </a:lnTo>
                  <a:lnTo>
                    <a:pt x="19700" y="1311"/>
                  </a:lnTo>
                  <a:lnTo>
                    <a:pt x="19859" y="1659"/>
                  </a:lnTo>
                  <a:lnTo>
                    <a:pt x="19579" y="1591"/>
                  </a:lnTo>
                  <a:lnTo>
                    <a:pt x="19717" y="1728"/>
                  </a:lnTo>
                  <a:lnTo>
                    <a:pt x="19751" y="1837"/>
                  </a:lnTo>
                  <a:lnTo>
                    <a:pt x="19717" y="1939"/>
                  </a:lnTo>
                  <a:lnTo>
                    <a:pt x="19842" y="2048"/>
                  </a:lnTo>
                  <a:lnTo>
                    <a:pt x="19791" y="2328"/>
                  </a:lnTo>
                  <a:lnTo>
                    <a:pt x="19997" y="2581"/>
                  </a:lnTo>
                  <a:lnTo>
                    <a:pt x="19929" y="2506"/>
                  </a:lnTo>
                  <a:lnTo>
                    <a:pt x="19943" y="2752"/>
                  </a:lnTo>
                  <a:lnTo>
                    <a:pt x="19805" y="2506"/>
                  </a:lnTo>
                  <a:lnTo>
                    <a:pt x="19859" y="2752"/>
                  </a:lnTo>
                  <a:lnTo>
                    <a:pt x="19579" y="2397"/>
                  </a:lnTo>
                  <a:lnTo>
                    <a:pt x="19562" y="2506"/>
                  </a:lnTo>
                  <a:lnTo>
                    <a:pt x="19421" y="2397"/>
                  </a:lnTo>
                  <a:lnTo>
                    <a:pt x="19266" y="2048"/>
                  </a:lnTo>
                  <a:lnTo>
                    <a:pt x="19125" y="2048"/>
                  </a:lnTo>
                  <a:lnTo>
                    <a:pt x="19108" y="1939"/>
                  </a:lnTo>
                  <a:lnTo>
                    <a:pt x="19108" y="2151"/>
                  </a:lnTo>
                  <a:lnTo>
                    <a:pt x="18966" y="2219"/>
                  </a:lnTo>
                  <a:lnTo>
                    <a:pt x="18795" y="1939"/>
                  </a:lnTo>
                  <a:lnTo>
                    <a:pt x="18710" y="1550"/>
                  </a:lnTo>
                  <a:lnTo>
                    <a:pt x="18744" y="1769"/>
                  </a:lnTo>
                  <a:lnTo>
                    <a:pt x="18657" y="1659"/>
                  </a:lnTo>
                  <a:lnTo>
                    <a:pt x="18670" y="1769"/>
                  </a:lnTo>
                  <a:lnTo>
                    <a:pt x="18657" y="1837"/>
                  </a:lnTo>
                  <a:lnTo>
                    <a:pt x="18882" y="2328"/>
                  </a:lnTo>
                  <a:lnTo>
                    <a:pt x="18899" y="2970"/>
                  </a:lnTo>
                  <a:lnTo>
                    <a:pt x="18882" y="3209"/>
                  </a:lnTo>
                  <a:lnTo>
                    <a:pt x="18848" y="3141"/>
                  </a:lnTo>
                  <a:lnTo>
                    <a:pt x="18761" y="3209"/>
                  </a:lnTo>
                  <a:lnTo>
                    <a:pt x="18532" y="2970"/>
                  </a:lnTo>
                  <a:lnTo>
                    <a:pt x="18481" y="3073"/>
                  </a:lnTo>
                  <a:lnTo>
                    <a:pt x="18603" y="3039"/>
                  </a:lnTo>
                  <a:lnTo>
                    <a:pt x="18620" y="3141"/>
                  </a:lnTo>
                  <a:lnTo>
                    <a:pt x="18519" y="3141"/>
                  </a:lnTo>
                  <a:lnTo>
                    <a:pt x="18566" y="3496"/>
                  </a:lnTo>
                  <a:lnTo>
                    <a:pt x="18657" y="3209"/>
                  </a:lnTo>
                  <a:lnTo>
                    <a:pt x="18828" y="3496"/>
                  </a:lnTo>
                  <a:lnTo>
                    <a:pt x="18882" y="3360"/>
                  </a:lnTo>
                  <a:lnTo>
                    <a:pt x="18966" y="3530"/>
                  </a:lnTo>
                  <a:lnTo>
                    <a:pt x="18966" y="3639"/>
                  </a:lnTo>
                  <a:lnTo>
                    <a:pt x="19020" y="3639"/>
                  </a:lnTo>
                  <a:lnTo>
                    <a:pt x="19108" y="3878"/>
                  </a:lnTo>
                  <a:lnTo>
                    <a:pt x="19074" y="3878"/>
                  </a:lnTo>
                  <a:lnTo>
                    <a:pt x="19074" y="3988"/>
                  </a:lnTo>
                  <a:lnTo>
                    <a:pt x="19125" y="3988"/>
                  </a:lnTo>
                  <a:lnTo>
                    <a:pt x="19421" y="4452"/>
                  </a:lnTo>
                  <a:lnTo>
                    <a:pt x="19441" y="4841"/>
                  </a:lnTo>
                  <a:lnTo>
                    <a:pt x="19158" y="4630"/>
                  </a:lnTo>
                  <a:lnTo>
                    <a:pt x="19195" y="4800"/>
                  </a:lnTo>
                  <a:lnTo>
                    <a:pt x="18987" y="5189"/>
                  </a:lnTo>
                  <a:lnTo>
                    <a:pt x="18966" y="5545"/>
                  </a:lnTo>
                  <a:lnTo>
                    <a:pt x="18899" y="5654"/>
                  </a:lnTo>
                  <a:lnTo>
                    <a:pt x="18848" y="5579"/>
                  </a:lnTo>
                  <a:lnTo>
                    <a:pt x="18848" y="5900"/>
                  </a:lnTo>
                  <a:lnTo>
                    <a:pt x="18828" y="5900"/>
                  </a:lnTo>
                  <a:lnTo>
                    <a:pt x="18848" y="5934"/>
                  </a:lnTo>
                  <a:lnTo>
                    <a:pt x="18828" y="6002"/>
                  </a:lnTo>
                  <a:lnTo>
                    <a:pt x="18848" y="6180"/>
                  </a:lnTo>
                  <a:lnTo>
                    <a:pt x="18795" y="6180"/>
                  </a:lnTo>
                  <a:lnTo>
                    <a:pt x="18828" y="6221"/>
                  </a:lnTo>
                  <a:lnTo>
                    <a:pt x="18744" y="6740"/>
                  </a:lnTo>
                  <a:lnTo>
                    <a:pt x="18795" y="7060"/>
                  </a:lnTo>
                  <a:lnTo>
                    <a:pt x="18710" y="7033"/>
                  </a:lnTo>
                  <a:lnTo>
                    <a:pt x="18519" y="6671"/>
                  </a:lnTo>
                  <a:lnTo>
                    <a:pt x="18394" y="6740"/>
                  </a:lnTo>
                  <a:lnTo>
                    <a:pt x="18290" y="6958"/>
                  </a:lnTo>
                  <a:lnTo>
                    <a:pt x="18256" y="7491"/>
                  </a:lnTo>
                  <a:lnTo>
                    <a:pt x="18168" y="6958"/>
                  </a:lnTo>
                  <a:lnTo>
                    <a:pt x="18098" y="7525"/>
                  </a:lnTo>
                  <a:lnTo>
                    <a:pt x="18010" y="7422"/>
                  </a:lnTo>
                  <a:lnTo>
                    <a:pt x="17926" y="7491"/>
                  </a:lnTo>
                  <a:lnTo>
                    <a:pt x="17886" y="7593"/>
                  </a:lnTo>
                  <a:lnTo>
                    <a:pt x="18010" y="8051"/>
                  </a:lnTo>
                  <a:lnTo>
                    <a:pt x="17939" y="8051"/>
                  </a:lnTo>
                  <a:lnTo>
                    <a:pt x="17976" y="8617"/>
                  </a:lnTo>
                  <a:lnTo>
                    <a:pt x="18064" y="8904"/>
                  </a:lnTo>
                  <a:lnTo>
                    <a:pt x="18114" y="8972"/>
                  </a:lnTo>
                  <a:lnTo>
                    <a:pt x="18098" y="8863"/>
                  </a:lnTo>
                  <a:lnTo>
                    <a:pt x="18236" y="8904"/>
                  </a:lnTo>
                  <a:lnTo>
                    <a:pt x="18290" y="9464"/>
                  </a:lnTo>
                  <a:lnTo>
                    <a:pt x="18306" y="9607"/>
                  </a:lnTo>
                  <a:lnTo>
                    <a:pt x="18374" y="9539"/>
                  </a:lnTo>
                  <a:lnTo>
                    <a:pt x="18465" y="9894"/>
                  </a:lnTo>
                  <a:lnTo>
                    <a:pt x="18428" y="9990"/>
                  </a:lnTo>
                  <a:lnTo>
                    <a:pt x="18374" y="9921"/>
                  </a:lnTo>
                  <a:lnTo>
                    <a:pt x="18374" y="9642"/>
                  </a:lnTo>
                  <a:lnTo>
                    <a:pt x="18306" y="9751"/>
                  </a:lnTo>
                  <a:lnTo>
                    <a:pt x="18374" y="10563"/>
                  </a:lnTo>
                  <a:lnTo>
                    <a:pt x="18481" y="10741"/>
                  </a:lnTo>
                  <a:lnTo>
                    <a:pt x="18465" y="10953"/>
                  </a:lnTo>
                  <a:lnTo>
                    <a:pt x="18374" y="10912"/>
                  </a:lnTo>
                  <a:lnTo>
                    <a:pt x="18290" y="11192"/>
                  </a:lnTo>
                  <a:lnTo>
                    <a:pt x="18306" y="11512"/>
                  </a:lnTo>
                  <a:lnTo>
                    <a:pt x="18428" y="11833"/>
                  </a:lnTo>
                  <a:lnTo>
                    <a:pt x="18340" y="11833"/>
                  </a:lnTo>
                  <a:lnTo>
                    <a:pt x="18256" y="11970"/>
                  </a:lnTo>
                  <a:lnTo>
                    <a:pt x="18202" y="11943"/>
                  </a:lnTo>
                  <a:lnTo>
                    <a:pt x="18290" y="12571"/>
                  </a:lnTo>
                  <a:lnTo>
                    <a:pt x="18290" y="12864"/>
                  </a:lnTo>
                  <a:lnTo>
                    <a:pt x="18202" y="13247"/>
                  </a:lnTo>
                  <a:lnTo>
                    <a:pt x="17556" y="10843"/>
                  </a:lnTo>
                  <a:lnTo>
                    <a:pt x="17384" y="9990"/>
                  </a:lnTo>
                  <a:lnTo>
                    <a:pt x="17438" y="9539"/>
                  </a:lnTo>
                  <a:lnTo>
                    <a:pt x="17367" y="9184"/>
                  </a:lnTo>
                  <a:lnTo>
                    <a:pt x="17438" y="9252"/>
                  </a:lnTo>
                  <a:lnTo>
                    <a:pt x="17438" y="9082"/>
                  </a:lnTo>
                  <a:lnTo>
                    <a:pt x="17505" y="9013"/>
                  </a:lnTo>
                  <a:lnTo>
                    <a:pt x="17609" y="7880"/>
                  </a:lnTo>
                  <a:lnTo>
                    <a:pt x="17609" y="7238"/>
                  </a:lnTo>
                  <a:lnTo>
                    <a:pt x="17781" y="6849"/>
                  </a:lnTo>
                  <a:lnTo>
                    <a:pt x="17697" y="6780"/>
                  </a:lnTo>
                  <a:lnTo>
                    <a:pt x="17731" y="6637"/>
                  </a:lnTo>
                  <a:lnTo>
                    <a:pt x="17556" y="5900"/>
                  </a:lnTo>
                  <a:lnTo>
                    <a:pt x="17663" y="5756"/>
                  </a:lnTo>
                  <a:lnTo>
                    <a:pt x="17697" y="5722"/>
                  </a:lnTo>
                  <a:lnTo>
                    <a:pt x="17522" y="5579"/>
                  </a:lnTo>
                  <a:lnTo>
                    <a:pt x="17418" y="5756"/>
                  </a:lnTo>
                  <a:lnTo>
                    <a:pt x="17522" y="6323"/>
                  </a:lnTo>
                  <a:lnTo>
                    <a:pt x="17576" y="6391"/>
                  </a:lnTo>
                  <a:lnTo>
                    <a:pt x="17556" y="6501"/>
                  </a:lnTo>
                  <a:lnTo>
                    <a:pt x="17505" y="6391"/>
                  </a:lnTo>
                  <a:lnTo>
                    <a:pt x="17471" y="6460"/>
                  </a:lnTo>
                  <a:lnTo>
                    <a:pt x="17384" y="7129"/>
                  </a:lnTo>
                  <a:lnTo>
                    <a:pt x="17330" y="7238"/>
                  </a:lnTo>
                  <a:lnTo>
                    <a:pt x="17293" y="7033"/>
                  </a:lnTo>
                  <a:lnTo>
                    <a:pt x="17242" y="7060"/>
                  </a:lnTo>
                  <a:lnTo>
                    <a:pt x="17141" y="6391"/>
                  </a:lnTo>
                  <a:lnTo>
                    <a:pt x="17067" y="6637"/>
                  </a:lnTo>
                  <a:lnTo>
                    <a:pt x="16963" y="6501"/>
                  </a:lnTo>
                  <a:lnTo>
                    <a:pt x="16879" y="6740"/>
                  </a:lnTo>
                  <a:lnTo>
                    <a:pt x="16791" y="6671"/>
                  </a:lnTo>
                  <a:lnTo>
                    <a:pt x="16700" y="8119"/>
                  </a:lnTo>
                  <a:lnTo>
                    <a:pt x="16737" y="8412"/>
                  </a:lnTo>
                  <a:lnTo>
                    <a:pt x="16845" y="8330"/>
                  </a:lnTo>
                  <a:lnTo>
                    <a:pt x="16912" y="8515"/>
                  </a:lnTo>
                  <a:lnTo>
                    <a:pt x="16687" y="8549"/>
                  </a:lnTo>
                  <a:lnTo>
                    <a:pt x="16650" y="8795"/>
                  </a:lnTo>
                  <a:lnTo>
                    <a:pt x="16599" y="8720"/>
                  </a:lnTo>
                  <a:lnTo>
                    <a:pt x="16458" y="8904"/>
                  </a:lnTo>
                  <a:lnTo>
                    <a:pt x="16404" y="8795"/>
                  </a:lnTo>
                  <a:lnTo>
                    <a:pt x="16549" y="8617"/>
                  </a:lnTo>
                  <a:lnTo>
                    <a:pt x="16370" y="8515"/>
                  </a:lnTo>
                  <a:lnTo>
                    <a:pt x="16320" y="8515"/>
                  </a:lnTo>
                  <a:lnTo>
                    <a:pt x="16320" y="8617"/>
                  </a:lnTo>
                  <a:lnTo>
                    <a:pt x="16108" y="8515"/>
                  </a:lnTo>
                  <a:lnTo>
                    <a:pt x="16054" y="8617"/>
                  </a:lnTo>
                  <a:lnTo>
                    <a:pt x="16054" y="8795"/>
                  </a:lnTo>
                  <a:lnTo>
                    <a:pt x="16040" y="8863"/>
                  </a:lnTo>
                  <a:lnTo>
                    <a:pt x="15970" y="8795"/>
                  </a:lnTo>
                  <a:lnTo>
                    <a:pt x="15916" y="8904"/>
                  </a:lnTo>
                  <a:lnTo>
                    <a:pt x="15744" y="8863"/>
                  </a:lnTo>
                  <a:lnTo>
                    <a:pt x="15724" y="9013"/>
                  </a:lnTo>
                  <a:lnTo>
                    <a:pt x="15673" y="8904"/>
                  </a:lnTo>
                  <a:lnTo>
                    <a:pt x="15310" y="9082"/>
                  </a:lnTo>
                  <a:lnTo>
                    <a:pt x="15013" y="10843"/>
                  </a:lnTo>
                  <a:lnTo>
                    <a:pt x="15013" y="10953"/>
                  </a:lnTo>
                  <a:lnTo>
                    <a:pt x="15081" y="11021"/>
                  </a:lnTo>
                  <a:lnTo>
                    <a:pt x="14993" y="11089"/>
                  </a:lnTo>
                  <a:lnTo>
                    <a:pt x="14822" y="12113"/>
                  </a:lnTo>
                  <a:lnTo>
                    <a:pt x="14939" y="12154"/>
                  </a:lnTo>
                  <a:lnTo>
                    <a:pt x="15081" y="12113"/>
                  </a:lnTo>
                  <a:lnTo>
                    <a:pt x="15131" y="12571"/>
                  </a:lnTo>
                  <a:lnTo>
                    <a:pt x="15185" y="12434"/>
                  </a:lnTo>
                  <a:lnTo>
                    <a:pt x="15152" y="12332"/>
                  </a:lnTo>
                  <a:lnTo>
                    <a:pt x="15219" y="12223"/>
                  </a:lnTo>
                  <a:lnTo>
                    <a:pt x="15239" y="12612"/>
                  </a:lnTo>
                  <a:lnTo>
                    <a:pt x="15360" y="12400"/>
                  </a:lnTo>
                  <a:lnTo>
                    <a:pt x="15377" y="12612"/>
                  </a:lnTo>
                  <a:lnTo>
                    <a:pt x="15414" y="12434"/>
                  </a:lnTo>
                  <a:lnTo>
                    <a:pt x="15360" y="12154"/>
                  </a:lnTo>
                  <a:lnTo>
                    <a:pt x="15515" y="12113"/>
                  </a:lnTo>
                  <a:lnTo>
                    <a:pt x="15832" y="12612"/>
                  </a:lnTo>
                  <a:lnTo>
                    <a:pt x="15832" y="12714"/>
                  </a:lnTo>
                  <a:lnTo>
                    <a:pt x="15778" y="12714"/>
                  </a:lnTo>
                  <a:lnTo>
                    <a:pt x="15953" y="13172"/>
                  </a:lnTo>
                  <a:lnTo>
                    <a:pt x="15916" y="13602"/>
                  </a:lnTo>
                  <a:lnTo>
                    <a:pt x="16108" y="15193"/>
                  </a:lnTo>
                  <a:lnTo>
                    <a:pt x="16007" y="15862"/>
                  </a:lnTo>
                  <a:lnTo>
                    <a:pt x="16007" y="16422"/>
                  </a:lnTo>
                  <a:lnTo>
                    <a:pt x="15811" y="17596"/>
                  </a:lnTo>
                  <a:lnTo>
                    <a:pt x="15640" y="17986"/>
                  </a:lnTo>
                  <a:lnTo>
                    <a:pt x="15515" y="18054"/>
                  </a:lnTo>
                  <a:lnTo>
                    <a:pt x="15414" y="17986"/>
                  </a:lnTo>
                  <a:lnTo>
                    <a:pt x="15377" y="17876"/>
                  </a:lnTo>
                  <a:lnTo>
                    <a:pt x="15310" y="17876"/>
                  </a:lnTo>
                  <a:lnTo>
                    <a:pt x="15185" y="18334"/>
                  </a:lnTo>
                  <a:lnTo>
                    <a:pt x="15185" y="18266"/>
                  </a:lnTo>
                  <a:lnTo>
                    <a:pt x="15185" y="18156"/>
                  </a:lnTo>
                  <a:lnTo>
                    <a:pt x="15219" y="17801"/>
                  </a:lnTo>
                  <a:lnTo>
                    <a:pt x="15098" y="17132"/>
                  </a:lnTo>
                  <a:lnTo>
                    <a:pt x="15185" y="16886"/>
                  </a:lnTo>
                  <a:lnTo>
                    <a:pt x="15360" y="17023"/>
                  </a:lnTo>
                  <a:lnTo>
                    <a:pt x="15360" y="16033"/>
                  </a:lnTo>
                  <a:lnTo>
                    <a:pt x="15377" y="15930"/>
                  </a:lnTo>
                  <a:lnTo>
                    <a:pt x="15377" y="15644"/>
                  </a:lnTo>
                  <a:lnTo>
                    <a:pt x="15377" y="15364"/>
                  </a:lnTo>
                  <a:lnTo>
                    <a:pt x="15273" y="15473"/>
                  </a:lnTo>
                  <a:lnTo>
                    <a:pt x="15131" y="15575"/>
                  </a:lnTo>
                  <a:lnTo>
                    <a:pt x="15081" y="15753"/>
                  </a:lnTo>
                  <a:lnTo>
                    <a:pt x="14939" y="15821"/>
                  </a:lnTo>
                  <a:lnTo>
                    <a:pt x="14872" y="15821"/>
                  </a:lnTo>
                  <a:lnTo>
                    <a:pt x="14731" y="15261"/>
                  </a:lnTo>
                  <a:lnTo>
                    <a:pt x="14505" y="15015"/>
                  </a:lnTo>
                  <a:lnTo>
                    <a:pt x="14421" y="15015"/>
                  </a:lnTo>
                  <a:lnTo>
                    <a:pt x="14279" y="15015"/>
                  </a:lnTo>
                  <a:lnTo>
                    <a:pt x="14229" y="14906"/>
                  </a:lnTo>
                  <a:lnTo>
                    <a:pt x="14175" y="14735"/>
                  </a:lnTo>
                  <a:lnTo>
                    <a:pt x="14088" y="14374"/>
                  </a:lnTo>
                  <a:lnTo>
                    <a:pt x="13983" y="14162"/>
                  </a:lnTo>
                  <a:lnTo>
                    <a:pt x="13721" y="13424"/>
                  </a:lnTo>
                  <a:lnTo>
                    <a:pt x="13670" y="13349"/>
                  </a:lnTo>
                  <a:lnTo>
                    <a:pt x="13582" y="13315"/>
                  </a:lnTo>
                  <a:lnTo>
                    <a:pt x="13407" y="13247"/>
                  </a:lnTo>
                  <a:lnTo>
                    <a:pt x="13320" y="13172"/>
                  </a:lnTo>
                  <a:lnTo>
                    <a:pt x="13253" y="13247"/>
                  </a:lnTo>
                  <a:lnTo>
                    <a:pt x="12990" y="13452"/>
                  </a:lnTo>
                  <a:lnTo>
                    <a:pt x="12936" y="13745"/>
                  </a:lnTo>
                  <a:lnTo>
                    <a:pt x="12990" y="13745"/>
                  </a:lnTo>
                  <a:lnTo>
                    <a:pt x="13040" y="13882"/>
                  </a:lnTo>
                  <a:lnTo>
                    <a:pt x="13074" y="13991"/>
                  </a:lnTo>
                  <a:lnTo>
                    <a:pt x="13024" y="14551"/>
                  </a:lnTo>
                  <a:lnTo>
                    <a:pt x="12990" y="14906"/>
                  </a:lnTo>
                  <a:lnTo>
                    <a:pt x="13040" y="15084"/>
                  </a:lnTo>
                  <a:lnTo>
                    <a:pt x="12902" y="15364"/>
                  </a:lnTo>
                  <a:lnTo>
                    <a:pt x="12798" y="15295"/>
                  </a:lnTo>
                  <a:lnTo>
                    <a:pt x="12727" y="15295"/>
                  </a:lnTo>
                  <a:lnTo>
                    <a:pt x="12569" y="15295"/>
                  </a:lnTo>
                  <a:lnTo>
                    <a:pt x="12310" y="15125"/>
                  </a:lnTo>
                  <a:lnTo>
                    <a:pt x="12219" y="15541"/>
                  </a:lnTo>
                  <a:lnTo>
                    <a:pt x="11923" y="15753"/>
                  </a:lnTo>
                  <a:lnTo>
                    <a:pt x="11717" y="15753"/>
                  </a:lnTo>
                  <a:lnTo>
                    <a:pt x="11626" y="15753"/>
                  </a:lnTo>
                  <a:lnTo>
                    <a:pt x="11525" y="15644"/>
                  </a:lnTo>
                  <a:lnTo>
                    <a:pt x="11488" y="15541"/>
                  </a:lnTo>
                  <a:lnTo>
                    <a:pt x="11246" y="15364"/>
                  </a:lnTo>
                  <a:lnTo>
                    <a:pt x="11125" y="15295"/>
                  </a:lnTo>
                  <a:lnTo>
                    <a:pt x="10879" y="15473"/>
                  </a:lnTo>
                  <a:lnTo>
                    <a:pt x="10741" y="15473"/>
                  </a:lnTo>
                  <a:lnTo>
                    <a:pt x="10532" y="15015"/>
                  </a:lnTo>
                  <a:lnTo>
                    <a:pt x="10094" y="14804"/>
                  </a:lnTo>
                  <a:lnTo>
                    <a:pt x="10094" y="14906"/>
                  </a:lnTo>
                  <a:lnTo>
                    <a:pt x="10024" y="15084"/>
                  </a:lnTo>
                  <a:lnTo>
                    <a:pt x="10007" y="15125"/>
                  </a:lnTo>
                  <a:lnTo>
                    <a:pt x="10057" y="15405"/>
                  </a:lnTo>
                  <a:lnTo>
                    <a:pt x="10094" y="15575"/>
                  </a:lnTo>
                  <a:lnTo>
                    <a:pt x="10148" y="15753"/>
                  </a:lnTo>
                  <a:lnTo>
                    <a:pt x="9886" y="15821"/>
                  </a:lnTo>
                  <a:lnTo>
                    <a:pt x="9694" y="15821"/>
                  </a:lnTo>
                  <a:lnTo>
                    <a:pt x="9569" y="15753"/>
                  </a:lnTo>
                  <a:lnTo>
                    <a:pt x="9556" y="15575"/>
                  </a:lnTo>
                  <a:lnTo>
                    <a:pt x="9380" y="15644"/>
                  </a:lnTo>
                  <a:lnTo>
                    <a:pt x="9327" y="15541"/>
                  </a:lnTo>
                  <a:lnTo>
                    <a:pt x="9155" y="15575"/>
                  </a:lnTo>
                  <a:lnTo>
                    <a:pt x="9067" y="15685"/>
                  </a:lnTo>
                  <a:lnTo>
                    <a:pt x="9047" y="15753"/>
                  </a:lnTo>
                  <a:lnTo>
                    <a:pt x="8963" y="15930"/>
                  </a:lnTo>
                  <a:lnTo>
                    <a:pt x="8963" y="16033"/>
                  </a:lnTo>
                  <a:lnTo>
                    <a:pt x="8771" y="16217"/>
                  </a:lnTo>
                  <a:lnTo>
                    <a:pt x="8734" y="16320"/>
                  </a:lnTo>
                  <a:lnTo>
                    <a:pt x="8646" y="16395"/>
                  </a:lnTo>
                  <a:lnTo>
                    <a:pt x="8404" y="16285"/>
                  </a:lnTo>
                  <a:lnTo>
                    <a:pt x="8141" y="16033"/>
                  </a:lnTo>
                  <a:lnTo>
                    <a:pt x="7737" y="15930"/>
                  </a:lnTo>
                  <a:lnTo>
                    <a:pt x="7441" y="15295"/>
                  </a:lnTo>
                  <a:lnTo>
                    <a:pt x="6953" y="14660"/>
                  </a:lnTo>
                  <a:lnTo>
                    <a:pt x="6505" y="14804"/>
                  </a:lnTo>
                  <a:lnTo>
                    <a:pt x="6209" y="14271"/>
                  </a:lnTo>
                  <a:lnTo>
                    <a:pt x="5805" y="14483"/>
                  </a:lnTo>
                  <a:lnTo>
                    <a:pt x="5387" y="14442"/>
                  </a:lnTo>
                  <a:lnTo>
                    <a:pt x="4758" y="14660"/>
                  </a:lnTo>
                  <a:lnTo>
                    <a:pt x="4653" y="15821"/>
                  </a:lnTo>
                  <a:lnTo>
                    <a:pt x="4758" y="16320"/>
                  </a:lnTo>
                  <a:lnTo>
                    <a:pt x="3835" y="16108"/>
                  </a:lnTo>
                  <a:lnTo>
                    <a:pt x="3488" y="15930"/>
                  </a:lnTo>
                  <a:lnTo>
                    <a:pt x="3189" y="16033"/>
                  </a:lnTo>
                  <a:lnTo>
                    <a:pt x="3013" y="17064"/>
                  </a:lnTo>
                  <a:lnTo>
                    <a:pt x="3155" y="17064"/>
                  </a:lnTo>
                  <a:lnTo>
                    <a:pt x="3330" y="18054"/>
                  </a:lnTo>
                  <a:lnTo>
                    <a:pt x="3468" y="18054"/>
                  </a:lnTo>
                  <a:lnTo>
                    <a:pt x="3347" y="18266"/>
                  </a:lnTo>
                  <a:lnTo>
                    <a:pt x="3209" y="18334"/>
                  </a:lnTo>
                  <a:lnTo>
                    <a:pt x="3118" y="18791"/>
                  </a:lnTo>
                  <a:lnTo>
                    <a:pt x="3209" y="18791"/>
                  </a:lnTo>
                  <a:lnTo>
                    <a:pt x="3155" y="18826"/>
                  </a:lnTo>
                  <a:lnTo>
                    <a:pt x="3242" y="18976"/>
                  </a:lnTo>
                  <a:lnTo>
                    <a:pt x="3276" y="19078"/>
                  </a:lnTo>
                  <a:lnTo>
                    <a:pt x="3276" y="19358"/>
                  </a:lnTo>
                  <a:lnTo>
                    <a:pt x="3347" y="19577"/>
                  </a:lnTo>
                  <a:lnTo>
                    <a:pt x="3488" y="19925"/>
                  </a:lnTo>
                  <a:lnTo>
                    <a:pt x="3276" y="19993"/>
                  </a:lnTo>
                  <a:lnTo>
                    <a:pt x="3155" y="19747"/>
                  </a:lnTo>
                  <a:lnTo>
                    <a:pt x="2737" y="19283"/>
                  </a:lnTo>
                  <a:lnTo>
                    <a:pt x="2229" y="19283"/>
                  </a:lnTo>
                  <a:lnTo>
                    <a:pt x="2091" y="19078"/>
                  </a:lnTo>
                  <a:lnTo>
                    <a:pt x="1970" y="18894"/>
                  </a:lnTo>
                  <a:lnTo>
                    <a:pt x="1778" y="18655"/>
                  </a:lnTo>
                  <a:lnTo>
                    <a:pt x="1778" y="18546"/>
                  </a:lnTo>
                  <a:lnTo>
                    <a:pt x="1970" y="18054"/>
                  </a:lnTo>
                  <a:lnTo>
                    <a:pt x="2057" y="18054"/>
                  </a:lnTo>
                  <a:lnTo>
                    <a:pt x="2091" y="17801"/>
                  </a:lnTo>
                  <a:lnTo>
                    <a:pt x="2024" y="17692"/>
                  </a:lnTo>
                  <a:lnTo>
                    <a:pt x="1879" y="17876"/>
                  </a:lnTo>
                  <a:lnTo>
                    <a:pt x="1832" y="17692"/>
                  </a:lnTo>
                  <a:lnTo>
                    <a:pt x="2162" y="17487"/>
                  </a:lnTo>
                  <a:lnTo>
                    <a:pt x="2057" y="16886"/>
                  </a:lnTo>
                  <a:lnTo>
                    <a:pt x="1832" y="16886"/>
                  </a:lnTo>
                  <a:lnTo>
                    <a:pt x="1586" y="16497"/>
                  </a:lnTo>
                  <a:lnTo>
                    <a:pt x="1239" y="16422"/>
                  </a:lnTo>
                  <a:lnTo>
                    <a:pt x="923" y="16285"/>
                  </a:lnTo>
                  <a:lnTo>
                    <a:pt x="956" y="15930"/>
                  </a:lnTo>
                  <a:lnTo>
                    <a:pt x="872" y="15575"/>
                  </a:lnTo>
                  <a:lnTo>
                    <a:pt x="923" y="15541"/>
                  </a:lnTo>
                  <a:lnTo>
                    <a:pt x="1044" y="15644"/>
                  </a:lnTo>
                  <a:lnTo>
                    <a:pt x="993" y="15261"/>
                  </a:lnTo>
                  <a:lnTo>
                    <a:pt x="872" y="15015"/>
                  </a:lnTo>
                  <a:lnTo>
                    <a:pt x="764" y="14374"/>
                  </a:lnTo>
                  <a:lnTo>
                    <a:pt x="401" y="14271"/>
                  </a:lnTo>
                  <a:lnTo>
                    <a:pt x="455" y="13745"/>
                  </a:lnTo>
                  <a:lnTo>
                    <a:pt x="330" y="13452"/>
                  </a:lnTo>
                  <a:lnTo>
                    <a:pt x="226" y="13424"/>
                  </a:lnTo>
                  <a:lnTo>
                    <a:pt x="138" y="13144"/>
                  </a:lnTo>
                  <a:lnTo>
                    <a:pt x="138" y="12960"/>
                  </a:lnTo>
                  <a:lnTo>
                    <a:pt x="88" y="12714"/>
                  </a:lnTo>
                  <a:lnTo>
                    <a:pt x="121" y="12680"/>
                  </a:lnTo>
                  <a:lnTo>
                    <a:pt x="192" y="12680"/>
                  </a:lnTo>
                  <a:lnTo>
                    <a:pt x="192" y="12571"/>
                  </a:lnTo>
                  <a:lnTo>
                    <a:pt x="330" y="12434"/>
                  </a:lnTo>
                  <a:lnTo>
                    <a:pt x="488" y="12503"/>
                  </a:lnTo>
                  <a:lnTo>
                    <a:pt x="418" y="12332"/>
                  </a:lnTo>
                  <a:lnTo>
                    <a:pt x="313" y="12332"/>
                  </a:lnTo>
                  <a:lnTo>
                    <a:pt x="259" y="12045"/>
                  </a:lnTo>
                  <a:lnTo>
                    <a:pt x="172" y="12154"/>
                  </a:lnTo>
                  <a:lnTo>
                    <a:pt x="455" y="11478"/>
                  </a:lnTo>
                  <a:lnTo>
                    <a:pt x="626" y="10912"/>
                  </a:lnTo>
                  <a:lnTo>
                    <a:pt x="542" y="10775"/>
                  </a:lnTo>
                  <a:lnTo>
                    <a:pt x="488" y="10741"/>
                  </a:lnTo>
                  <a:lnTo>
                    <a:pt x="364" y="10563"/>
                  </a:lnTo>
                  <a:lnTo>
                    <a:pt x="401" y="10283"/>
                  </a:lnTo>
                  <a:lnTo>
                    <a:pt x="330" y="10208"/>
                  </a:lnTo>
                  <a:lnTo>
                    <a:pt x="330" y="10099"/>
                  </a:lnTo>
                  <a:lnTo>
                    <a:pt x="330" y="9990"/>
                  </a:lnTo>
                  <a:lnTo>
                    <a:pt x="276" y="9990"/>
                  </a:lnTo>
                  <a:lnTo>
                    <a:pt x="276" y="9894"/>
                  </a:lnTo>
                  <a:lnTo>
                    <a:pt x="276" y="9819"/>
                  </a:lnTo>
                  <a:lnTo>
                    <a:pt x="313" y="9464"/>
                  </a:lnTo>
                  <a:lnTo>
                    <a:pt x="138" y="8863"/>
                  </a:lnTo>
                  <a:lnTo>
                    <a:pt x="192" y="8549"/>
                  </a:lnTo>
                  <a:lnTo>
                    <a:pt x="138" y="8440"/>
                  </a:lnTo>
                  <a:lnTo>
                    <a:pt x="54" y="8330"/>
                  </a:lnTo>
                  <a:lnTo>
                    <a:pt x="34" y="8160"/>
                  </a:lnTo>
                  <a:lnTo>
                    <a:pt x="0" y="8051"/>
                  </a:lnTo>
                  <a:lnTo>
                    <a:pt x="138" y="7702"/>
                  </a:lnTo>
                  <a:close/>
                </a:path>
              </a:pathLst>
            </a:custGeom>
            <a:solidFill>
              <a:srgbClr val="FF9600"/>
            </a:solid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418" name="Freeform 231">
              <a:extLst>
                <a:ext uri="{FF2B5EF4-FFF2-40B4-BE49-F238E27FC236}">
                  <a16:creationId xmlns:a16="http://schemas.microsoft.com/office/drawing/2014/main" id="{3BF98BB9-ACBA-C046-A4E8-24947B7578EE}"/>
                </a:ext>
              </a:extLst>
            </p:cNvPr>
            <p:cNvSpPr>
              <a:spLocks/>
            </p:cNvSpPr>
            <p:nvPr/>
          </p:nvSpPr>
          <p:spPr bwMode="auto">
            <a:xfrm>
              <a:off x="4742937" y="3359159"/>
              <a:ext cx="397731" cy="216941"/>
            </a:xfrm>
            <a:custGeom>
              <a:avLst/>
              <a:gdLst>
                <a:gd name="T0" fmla="*/ 15364 w 20000"/>
                <a:gd name="T1" fmla="*/ 13531 h 20000"/>
                <a:gd name="T2" fmla="*/ 15067 w 20000"/>
                <a:gd name="T3" fmla="*/ 14074 h 20000"/>
                <a:gd name="T4" fmla="*/ 14124 w 20000"/>
                <a:gd name="T5" fmla="*/ 16593 h 20000"/>
                <a:gd name="T6" fmla="*/ 16496 w 20000"/>
                <a:gd name="T7" fmla="*/ 17630 h 20000"/>
                <a:gd name="T8" fmla="*/ 15364 w 20000"/>
                <a:gd name="T9" fmla="*/ 17630 h 20000"/>
                <a:gd name="T10" fmla="*/ 13531 w 20000"/>
                <a:gd name="T11" fmla="*/ 19951 h 20000"/>
                <a:gd name="T12" fmla="*/ 12992 w 20000"/>
                <a:gd name="T13" fmla="*/ 18123 h 20000"/>
                <a:gd name="T14" fmla="*/ 11752 w 20000"/>
                <a:gd name="T15" fmla="*/ 16840 h 20000"/>
                <a:gd name="T16" fmla="*/ 12992 w 20000"/>
                <a:gd name="T17" fmla="*/ 15605 h 20000"/>
                <a:gd name="T18" fmla="*/ 11024 w 20000"/>
                <a:gd name="T19" fmla="*/ 14815 h 20000"/>
                <a:gd name="T20" fmla="*/ 11024 w 20000"/>
                <a:gd name="T21" fmla="*/ 14074 h 20000"/>
                <a:gd name="T22" fmla="*/ 10755 w 20000"/>
                <a:gd name="T23" fmla="*/ 12790 h 20000"/>
                <a:gd name="T24" fmla="*/ 10620 w 20000"/>
                <a:gd name="T25" fmla="*/ 13284 h 20000"/>
                <a:gd name="T26" fmla="*/ 9650 w 20000"/>
                <a:gd name="T27" fmla="*/ 13531 h 20000"/>
                <a:gd name="T28" fmla="*/ 8518 w 20000"/>
                <a:gd name="T29" fmla="*/ 16840 h 20000"/>
                <a:gd name="T30" fmla="*/ 7008 w 20000"/>
                <a:gd name="T31" fmla="*/ 16840 h 20000"/>
                <a:gd name="T32" fmla="*/ 7844 w 20000"/>
                <a:gd name="T33" fmla="*/ 14815 h 20000"/>
                <a:gd name="T34" fmla="*/ 8248 w 20000"/>
                <a:gd name="T35" fmla="*/ 13284 h 20000"/>
                <a:gd name="T36" fmla="*/ 7412 w 20000"/>
                <a:gd name="T37" fmla="*/ 10173 h 20000"/>
                <a:gd name="T38" fmla="*/ 5310 w 20000"/>
                <a:gd name="T39" fmla="*/ 9432 h 20000"/>
                <a:gd name="T40" fmla="*/ 3369 w 20000"/>
                <a:gd name="T41" fmla="*/ 10667 h 20000"/>
                <a:gd name="T42" fmla="*/ 836 w 20000"/>
                <a:gd name="T43" fmla="*/ 9975 h 20000"/>
                <a:gd name="T44" fmla="*/ 431 w 20000"/>
                <a:gd name="T45" fmla="*/ 6864 h 20000"/>
                <a:gd name="T46" fmla="*/ 431 w 20000"/>
                <a:gd name="T47" fmla="*/ 5333 h 20000"/>
                <a:gd name="T48" fmla="*/ 1563 w 20000"/>
                <a:gd name="T49" fmla="*/ 0 h 20000"/>
                <a:gd name="T50" fmla="*/ 2372 w 20000"/>
                <a:gd name="T51" fmla="*/ 494 h 20000"/>
                <a:gd name="T52" fmla="*/ 6685 w 20000"/>
                <a:gd name="T53" fmla="*/ 741 h 20000"/>
                <a:gd name="T54" fmla="*/ 8787 w 20000"/>
                <a:gd name="T55" fmla="*/ 1284 h 20000"/>
                <a:gd name="T56" fmla="*/ 10054 w 20000"/>
                <a:gd name="T57" fmla="*/ 494 h 20000"/>
                <a:gd name="T58" fmla="*/ 15364 w 20000"/>
                <a:gd name="T59" fmla="*/ 2025 h 20000"/>
                <a:gd name="T60" fmla="*/ 19137 w 20000"/>
                <a:gd name="T61" fmla="*/ 4840 h 20000"/>
                <a:gd name="T62" fmla="*/ 17332 w 20000"/>
                <a:gd name="T63" fmla="*/ 10667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000" h="20000">
                  <a:moveTo>
                    <a:pt x="17709" y="12000"/>
                  </a:moveTo>
                  <a:lnTo>
                    <a:pt x="15364" y="13531"/>
                  </a:lnTo>
                  <a:lnTo>
                    <a:pt x="15499" y="15605"/>
                  </a:lnTo>
                  <a:lnTo>
                    <a:pt x="15067" y="14074"/>
                  </a:lnTo>
                  <a:lnTo>
                    <a:pt x="13962" y="15309"/>
                  </a:lnTo>
                  <a:lnTo>
                    <a:pt x="14124" y="16593"/>
                  </a:lnTo>
                  <a:lnTo>
                    <a:pt x="16199" y="17333"/>
                  </a:lnTo>
                  <a:lnTo>
                    <a:pt x="16496" y="17630"/>
                  </a:lnTo>
                  <a:lnTo>
                    <a:pt x="15903" y="17630"/>
                  </a:lnTo>
                  <a:lnTo>
                    <a:pt x="15364" y="17630"/>
                  </a:lnTo>
                  <a:lnTo>
                    <a:pt x="14663" y="18617"/>
                  </a:lnTo>
                  <a:lnTo>
                    <a:pt x="13531" y="19951"/>
                  </a:lnTo>
                  <a:lnTo>
                    <a:pt x="12857" y="19407"/>
                  </a:lnTo>
                  <a:lnTo>
                    <a:pt x="12992" y="18123"/>
                  </a:lnTo>
                  <a:lnTo>
                    <a:pt x="12156" y="17333"/>
                  </a:lnTo>
                  <a:lnTo>
                    <a:pt x="11752" y="16840"/>
                  </a:lnTo>
                  <a:lnTo>
                    <a:pt x="12156" y="16593"/>
                  </a:lnTo>
                  <a:lnTo>
                    <a:pt x="12992" y="15605"/>
                  </a:lnTo>
                  <a:lnTo>
                    <a:pt x="12857" y="15309"/>
                  </a:lnTo>
                  <a:lnTo>
                    <a:pt x="11024" y="14815"/>
                  </a:lnTo>
                  <a:lnTo>
                    <a:pt x="10755" y="14074"/>
                  </a:lnTo>
                  <a:lnTo>
                    <a:pt x="11024" y="14074"/>
                  </a:lnTo>
                  <a:lnTo>
                    <a:pt x="11159" y="14074"/>
                  </a:lnTo>
                  <a:lnTo>
                    <a:pt x="10755" y="12790"/>
                  </a:lnTo>
                  <a:lnTo>
                    <a:pt x="10755" y="13531"/>
                  </a:lnTo>
                  <a:lnTo>
                    <a:pt x="10620" y="13284"/>
                  </a:lnTo>
                  <a:lnTo>
                    <a:pt x="10323" y="13284"/>
                  </a:lnTo>
                  <a:lnTo>
                    <a:pt x="9650" y="13531"/>
                  </a:lnTo>
                  <a:lnTo>
                    <a:pt x="8949" y="15605"/>
                  </a:lnTo>
                  <a:lnTo>
                    <a:pt x="8518" y="16840"/>
                  </a:lnTo>
                  <a:lnTo>
                    <a:pt x="7412" y="17630"/>
                  </a:lnTo>
                  <a:lnTo>
                    <a:pt x="7008" y="16840"/>
                  </a:lnTo>
                  <a:lnTo>
                    <a:pt x="7412" y="15605"/>
                  </a:lnTo>
                  <a:lnTo>
                    <a:pt x="7844" y="14815"/>
                  </a:lnTo>
                  <a:lnTo>
                    <a:pt x="9218" y="14568"/>
                  </a:lnTo>
                  <a:lnTo>
                    <a:pt x="8248" y="13284"/>
                  </a:lnTo>
                  <a:lnTo>
                    <a:pt x="8113" y="12247"/>
                  </a:lnTo>
                  <a:lnTo>
                    <a:pt x="7412" y="10173"/>
                  </a:lnTo>
                  <a:lnTo>
                    <a:pt x="6685" y="10173"/>
                  </a:lnTo>
                  <a:lnTo>
                    <a:pt x="5310" y="9432"/>
                  </a:lnTo>
                  <a:lnTo>
                    <a:pt x="4474" y="9975"/>
                  </a:lnTo>
                  <a:lnTo>
                    <a:pt x="3369" y="10667"/>
                  </a:lnTo>
                  <a:lnTo>
                    <a:pt x="1267" y="9975"/>
                  </a:lnTo>
                  <a:lnTo>
                    <a:pt x="836" y="9975"/>
                  </a:lnTo>
                  <a:lnTo>
                    <a:pt x="0" y="9185"/>
                  </a:lnTo>
                  <a:lnTo>
                    <a:pt x="431" y="6864"/>
                  </a:lnTo>
                  <a:lnTo>
                    <a:pt x="566" y="6617"/>
                  </a:lnTo>
                  <a:lnTo>
                    <a:pt x="431" y="5333"/>
                  </a:lnTo>
                  <a:lnTo>
                    <a:pt x="1995" y="1481"/>
                  </a:lnTo>
                  <a:lnTo>
                    <a:pt x="1563" y="0"/>
                  </a:lnTo>
                  <a:lnTo>
                    <a:pt x="1995" y="0"/>
                  </a:lnTo>
                  <a:lnTo>
                    <a:pt x="2372" y="494"/>
                  </a:lnTo>
                  <a:lnTo>
                    <a:pt x="6685" y="0"/>
                  </a:lnTo>
                  <a:lnTo>
                    <a:pt x="6685" y="741"/>
                  </a:lnTo>
                  <a:lnTo>
                    <a:pt x="8787" y="1481"/>
                  </a:lnTo>
                  <a:lnTo>
                    <a:pt x="8787" y="1284"/>
                  </a:lnTo>
                  <a:lnTo>
                    <a:pt x="9218" y="494"/>
                  </a:lnTo>
                  <a:lnTo>
                    <a:pt x="10054" y="494"/>
                  </a:lnTo>
                  <a:lnTo>
                    <a:pt x="12588" y="1481"/>
                  </a:lnTo>
                  <a:lnTo>
                    <a:pt x="15364" y="2025"/>
                  </a:lnTo>
                  <a:lnTo>
                    <a:pt x="17332" y="4840"/>
                  </a:lnTo>
                  <a:lnTo>
                    <a:pt x="19137" y="4840"/>
                  </a:lnTo>
                  <a:lnTo>
                    <a:pt x="19973" y="9185"/>
                  </a:lnTo>
                  <a:lnTo>
                    <a:pt x="17332" y="10667"/>
                  </a:lnTo>
                  <a:lnTo>
                    <a:pt x="17709" y="12000"/>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419" name="Freeform 230">
              <a:extLst>
                <a:ext uri="{FF2B5EF4-FFF2-40B4-BE49-F238E27FC236}">
                  <a16:creationId xmlns:a16="http://schemas.microsoft.com/office/drawing/2014/main" id="{946CA4E9-2B98-5645-9A9E-FEC16B1FB658}"/>
                </a:ext>
              </a:extLst>
            </p:cNvPr>
            <p:cNvSpPr>
              <a:spLocks/>
            </p:cNvSpPr>
            <p:nvPr/>
          </p:nvSpPr>
          <p:spPr bwMode="auto">
            <a:xfrm>
              <a:off x="4554116" y="3502449"/>
              <a:ext cx="72316" cy="40174"/>
            </a:xfrm>
            <a:custGeom>
              <a:avLst/>
              <a:gdLst>
                <a:gd name="T0" fmla="*/ 593 w 20000"/>
                <a:gd name="T1" fmla="*/ 7027 h 20000"/>
                <a:gd name="T2" fmla="*/ 6815 w 20000"/>
                <a:gd name="T3" fmla="*/ 7027 h 20000"/>
                <a:gd name="T4" fmla="*/ 13778 w 20000"/>
                <a:gd name="T5" fmla="*/ 4324 h 20000"/>
                <a:gd name="T6" fmla="*/ 16000 w 20000"/>
                <a:gd name="T7" fmla="*/ 4324 h 20000"/>
                <a:gd name="T8" fmla="*/ 16000 w 20000"/>
                <a:gd name="T9" fmla="*/ 1622 h 20000"/>
                <a:gd name="T10" fmla="*/ 18370 w 20000"/>
                <a:gd name="T11" fmla="*/ 0 h 20000"/>
                <a:gd name="T12" fmla="*/ 18370 w 20000"/>
                <a:gd name="T13" fmla="*/ 4324 h 20000"/>
                <a:gd name="T14" fmla="*/ 19852 w 20000"/>
                <a:gd name="T15" fmla="*/ 7027 h 20000"/>
                <a:gd name="T16" fmla="*/ 19852 w 20000"/>
                <a:gd name="T17" fmla="*/ 11081 h 20000"/>
                <a:gd name="T18" fmla="*/ 16000 w 20000"/>
                <a:gd name="T19" fmla="*/ 15405 h 20000"/>
                <a:gd name="T20" fmla="*/ 13778 w 20000"/>
                <a:gd name="T21" fmla="*/ 19730 h 20000"/>
                <a:gd name="T22" fmla="*/ 8444 w 20000"/>
                <a:gd name="T23" fmla="*/ 18108 h 20000"/>
                <a:gd name="T24" fmla="*/ 4444 w 20000"/>
                <a:gd name="T25" fmla="*/ 19730 h 20000"/>
                <a:gd name="T26" fmla="*/ 3852 w 20000"/>
                <a:gd name="T27" fmla="*/ 15405 h 20000"/>
                <a:gd name="T28" fmla="*/ 0 w 20000"/>
                <a:gd name="T29" fmla="*/ 8378 h 20000"/>
                <a:gd name="T30" fmla="*/ 593 w 20000"/>
                <a:gd name="T31" fmla="*/ 7027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000" h="20000">
                  <a:moveTo>
                    <a:pt x="593" y="7027"/>
                  </a:moveTo>
                  <a:lnTo>
                    <a:pt x="6815" y="7027"/>
                  </a:lnTo>
                  <a:lnTo>
                    <a:pt x="13778" y="4324"/>
                  </a:lnTo>
                  <a:lnTo>
                    <a:pt x="16000" y="4324"/>
                  </a:lnTo>
                  <a:lnTo>
                    <a:pt x="16000" y="1622"/>
                  </a:lnTo>
                  <a:lnTo>
                    <a:pt x="18370" y="0"/>
                  </a:lnTo>
                  <a:lnTo>
                    <a:pt x="18370" y="4324"/>
                  </a:lnTo>
                  <a:lnTo>
                    <a:pt x="19852" y="7027"/>
                  </a:lnTo>
                  <a:lnTo>
                    <a:pt x="19852" y="11081"/>
                  </a:lnTo>
                  <a:lnTo>
                    <a:pt x="16000" y="15405"/>
                  </a:lnTo>
                  <a:lnTo>
                    <a:pt x="13778" y="19730"/>
                  </a:lnTo>
                  <a:lnTo>
                    <a:pt x="8444" y="18108"/>
                  </a:lnTo>
                  <a:lnTo>
                    <a:pt x="4444" y="19730"/>
                  </a:lnTo>
                  <a:lnTo>
                    <a:pt x="3852" y="15405"/>
                  </a:lnTo>
                  <a:lnTo>
                    <a:pt x="0" y="8378"/>
                  </a:lnTo>
                  <a:lnTo>
                    <a:pt x="593" y="7027"/>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420" name="Freeform 229">
              <a:extLst>
                <a:ext uri="{FF2B5EF4-FFF2-40B4-BE49-F238E27FC236}">
                  <a16:creationId xmlns:a16="http://schemas.microsoft.com/office/drawing/2014/main" id="{3DFE7D34-3B24-CE4B-B737-536BBAF99B54}"/>
                </a:ext>
              </a:extLst>
            </p:cNvPr>
            <p:cNvSpPr>
              <a:spLocks/>
            </p:cNvSpPr>
            <p:nvPr/>
          </p:nvSpPr>
          <p:spPr bwMode="auto">
            <a:xfrm>
              <a:off x="4554116" y="3525213"/>
              <a:ext cx="125882" cy="97759"/>
            </a:xfrm>
            <a:custGeom>
              <a:avLst/>
              <a:gdLst>
                <a:gd name="T0" fmla="*/ 11453 w 20000"/>
                <a:gd name="T1" fmla="*/ 0 h 20000"/>
                <a:gd name="T2" fmla="*/ 11880 w 20000"/>
                <a:gd name="T3" fmla="*/ 0 h 20000"/>
                <a:gd name="T4" fmla="*/ 14103 w 20000"/>
                <a:gd name="T5" fmla="*/ 1749 h 20000"/>
                <a:gd name="T6" fmla="*/ 17265 w 20000"/>
                <a:gd name="T7" fmla="*/ 2842 h 20000"/>
                <a:gd name="T8" fmla="*/ 17607 w 20000"/>
                <a:gd name="T9" fmla="*/ 1749 h 20000"/>
                <a:gd name="T10" fmla="*/ 18547 w 20000"/>
                <a:gd name="T11" fmla="*/ 656 h 20000"/>
                <a:gd name="T12" fmla="*/ 18974 w 20000"/>
                <a:gd name="T13" fmla="*/ 3388 h 20000"/>
                <a:gd name="T14" fmla="*/ 19915 w 20000"/>
                <a:gd name="T15" fmla="*/ 7322 h 20000"/>
                <a:gd name="T16" fmla="*/ 18547 w 20000"/>
                <a:gd name="T17" fmla="*/ 7322 h 20000"/>
                <a:gd name="T18" fmla="*/ 14103 w 20000"/>
                <a:gd name="T19" fmla="*/ 7322 h 20000"/>
                <a:gd name="T20" fmla="*/ 9744 w 20000"/>
                <a:gd name="T21" fmla="*/ 7322 h 20000"/>
                <a:gd name="T22" fmla="*/ 11453 w 20000"/>
                <a:gd name="T23" fmla="*/ 12459 h 20000"/>
                <a:gd name="T24" fmla="*/ 15043 w 20000"/>
                <a:gd name="T25" fmla="*/ 16940 h 20000"/>
                <a:gd name="T26" fmla="*/ 15043 w 20000"/>
                <a:gd name="T27" fmla="*/ 19891 h 20000"/>
                <a:gd name="T28" fmla="*/ 12735 w 20000"/>
                <a:gd name="T29" fmla="*/ 16940 h 20000"/>
                <a:gd name="T30" fmla="*/ 10598 w 20000"/>
                <a:gd name="T31" fmla="*/ 16503 h 20000"/>
                <a:gd name="T32" fmla="*/ 9231 w 20000"/>
                <a:gd name="T33" fmla="*/ 16940 h 20000"/>
                <a:gd name="T34" fmla="*/ 5726 w 20000"/>
                <a:gd name="T35" fmla="*/ 12459 h 20000"/>
                <a:gd name="T36" fmla="*/ 7863 w 20000"/>
                <a:gd name="T37" fmla="*/ 11913 h 20000"/>
                <a:gd name="T38" fmla="*/ 4872 w 20000"/>
                <a:gd name="T39" fmla="*/ 9071 h 20000"/>
                <a:gd name="T40" fmla="*/ 4872 w 20000"/>
                <a:gd name="T41" fmla="*/ 7322 h 20000"/>
                <a:gd name="T42" fmla="*/ 2564 w 20000"/>
                <a:gd name="T43" fmla="*/ 5137 h 20000"/>
                <a:gd name="T44" fmla="*/ 1368 w 20000"/>
                <a:gd name="T45" fmla="*/ 7978 h 20000"/>
                <a:gd name="T46" fmla="*/ 0 w 20000"/>
                <a:gd name="T47" fmla="*/ 4481 h 20000"/>
                <a:gd name="T48" fmla="*/ 342 w 20000"/>
                <a:gd name="T49" fmla="*/ 3388 h 20000"/>
                <a:gd name="T50" fmla="*/ 2222 w 20000"/>
                <a:gd name="T51" fmla="*/ 4481 h 20000"/>
                <a:gd name="T52" fmla="*/ 2564 w 20000"/>
                <a:gd name="T53" fmla="*/ 3388 h 20000"/>
                <a:gd name="T54" fmla="*/ 4872 w 20000"/>
                <a:gd name="T55" fmla="*/ 2842 h 20000"/>
                <a:gd name="T56" fmla="*/ 7863 w 20000"/>
                <a:gd name="T57" fmla="*/ 3388 h 20000"/>
                <a:gd name="T58" fmla="*/ 9231 w 20000"/>
                <a:gd name="T59" fmla="*/ 1749 h 20000"/>
                <a:gd name="T60" fmla="*/ 11453 w 20000"/>
                <a:gd name="T61" fmla="*/ 0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000" h="20000">
                  <a:moveTo>
                    <a:pt x="11453" y="0"/>
                  </a:moveTo>
                  <a:lnTo>
                    <a:pt x="11880" y="0"/>
                  </a:lnTo>
                  <a:lnTo>
                    <a:pt x="14103" y="1749"/>
                  </a:lnTo>
                  <a:lnTo>
                    <a:pt x="17265" y="2842"/>
                  </a:lnTo>
                  <a:lnTo>
                    <a:pt x="17607" y="1749"/>
                  </a:lnTo>
                  <a:lnTo>
                    <a:pt x="18547" y="656"/>
                  </a:lnTo>
                  <a:lnTo>
                    <a:pt x="18974" y="3388"/>
                  </a:lnTo>
                  <a:lnTo>
                    <a:pt x="19915" y="7322"/>
                  </a:lnTo>
                  <a:lnTo>
                    <a:pt x="18547" y="7322"/>
                  </a:lnTo>
                  <a:lnTo>
                    <a:pt x="14103" y="7322"/>
                  </a:lnTo>
                  <a:lnTo>
                    <a:pt x="9744" y="7322"/>
                  </a:lnTo>
                  <a:lnTo>
                    <a:pt x="11453" y="12459"/>
                  </a:lnTo>
                  <a:lnTo>
                    <a:pt x="15043" y="16940"/>
                  </a:lnTo>
                  <a:lnTo>
                    <a:pt x="15043" y="19891"/>
                  </a:lnTo>
                  <a:lnTo>
                    <a:pt x="12735" y="16940"/>
                  </a:lnTo>
                  <a:lnTo>
                    <a:pt x="10598" y="16503"/>
                  </a:lnTo>
                  <a:lnTo>
                    <a:pt x="9231" y="16940"/>
                  </a:lnTo>
                  <a:lnTo>
                    <a:pt x="5726" y="12459"/>
                  </a:lnTo>
                  <a:lnTo>
                    <a:pt x="7863" y="11913"/>
                  </a:lnTo>
                  <a:lnTo>
                    <a:pt x="4872" y="9071"/>
                  </a:lnTo>
                  <a:lnTo>
                    <a:pt x="4872" y="7322"/>
                  </a:lnTo>
                  <a:lnTo>
                    <a:pt x="2564" y="5137"/>
                  </a:lnTo>
                  <a:lnTo>
                    <a:pt x="1368" y="7978"/>
                  </a:lnTo>
                  <a:lnTo>
                    <a:pt x="0" y="4481"/>
                  </a:lnTo>
                  <a:lnTo>
                    <a:pt x="342" y="3388"/>
                  </a:lnTo>
                  <a:lnTo>
                    <a:pt x="2222" y="4481"/>
                  </a:lnTo>
                  <a:lnTo>
                    <a:pt x="2564" y="3388"/>
                  </a:lnTo>
                  <a:lnTo>
                    <a:pt x="4872" y="2842"/>
                  </a:lnTo>
                  <a:lnTo>
                    <a:pt x="7863" y="3388"/>
                  </a:lnTo>
                  <a:lnTo>
                    <a:pt x="9231" y="1749"/>
                  </a:lnTo>
                  <a:lnTo>
                    <a:pt x="11453" y="0"/>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421" name="Freeform 228">
              <a:extLst>
                <a:ext uri="{FF2B5EF4-FFF2-40B4-BE49-F238E27FC236}">
                  <a16:creationId xmlns:a16="http://schemas.microsoft.com/office/drawing/2014/main" id="{4B27C582-E77E-B549-8ABC-7FA183068C49}"/>
                </a:ext>
              </a:extLst>
            </p:cNvPr>
            <p:cNvSpPr>
              <a:spLocks/>
            </p:cNvSpPr>
            <p:nvPr/>
          </p:nvSpPr>
          <p:spPr bwMode="auto">
            <a:xfrm>
              <a:off x="4614378" y="3560033"/>
              <a:ext cx="77671" cy="72314"/>
            </a:xfrm>
            <a:custGeom>
              <a:avLst/>
              <a:gdLst>
                <a:gd name="T0" fmla="*/ 14795 w 20000"/>
                <a:gd name="T1" fmla="*/ 19853 h 20000"/>
                <a:gd name="T2" fmla="*/ 10548 w 20000"/>
                <a:gd name="T3" fmla="*/ 18382 h 20000"/>
                <a:gd name="T4" fmla="*/ 5616 w 20000"/>
                <a:gd name="T5" fmla="*/ 16912 h 20000"/>
                <a:gd name="T6" fmla="*/ 5616 w 20000"/>
                <a:gd name="T7" fmla="*/ 16029 h 20000"/>
                <a:gd name="T8" fmla="*/ 8493 w 20000"/>
                <a:gd name="T9" fmla="*/ 16912 h 20000"/>
                <a:gd name="T10" fmla="*/ 8493 w 20000"/>
                <a:gd name="T11" fmla="*/ 12941 h 20000"/>
                <a:gd name="T12" fmla="*/ 2740 w 20000"/>
                <a:gd name="T13" fmla="*/ 6912 h 20000"/>
                <a:gd name="T14" fmla="*/ 0 w 20000"/>
                <a:gd name="T15" fmla="*/ 0 h 20000"/>
                <a:gd name="T16" fmla="*/ 6986 w 20000"/>
                <a:gd name="T17" fmla="*/ 0 h 20000"/>
                <a:gd name="T18" fmla="*/ 14247 w 20000"/>
                <a:gd name="T19" fmla="*/ 0 h 20000"/>
                <a:gd name="T20" fmla="*/ 16301 w 20000"/>
                <a:gd name="T21" fmla="*/ 0 h 20000"/>
                <a:gd name="T22" fmla="*/ 19863 w 20000"/>
                <a:gd name="T23" fmla="*/ 0 h 20000"/>
                <a:gd name="T24" fmla="*/ 18493 w 20000"/>
                <a:gd name="T25" fmla="*/ 4559 h 20000"/>
                <a:gd name="T26" fmla="*/ 19863 w 20000"/>
                <a:gd name="T27" fmla="*/ 8382 h 20000"/>
                <a:gd name="T28" fmla="*/ 19863 w 20000"/>
                <a:gd name="T29" fmla="*/ 12353 h 20000"/>
                <a:gd name="T30" fmla="*/ 16301 w 20000"/>
                <a:gd name="T31" fmla="*/ 16029 h 20000"/>
                <a:gd name="T32" fmla="*/ 14795 w 20000"/>
                <a:gd name="T33" fmla="*/ 19853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000" h="20000">
                  <a:moveTo>
                    <a:pt x="14795" y="19853"/>
                  </a:moveTo>
                  <a:lnTo>
                    <a:pt x="10548" y="18382"/>
                  </a:lnTo>
                  <a:lnTo>
                    <a:pt x="5616" y="16912"/>
                  </a:lnTo>
                  <a:lnTo>
                    <a:pt x="5616" y="16029"/>
                  </a:lnTo>
                  <a:lnTo>
                    <a:pt x="8493" y="16912"/>
                  </a:lnTo>
                  <a:lnTo>
                    <a:pt x="8493" y="12941"/>
                  </a:lnTo>
                  <a:lnTo>
                    <a:pt x="2740" y="6912"/>
                  </a:lnTo>
                  <a:lnTo>
                    <a:pt x="0" y="0"/>
                  </a:lnTo>
                  <a:lnTo>
                    <a:pt x="6986" y="0"/>
                  </a:lnTo>
                  <a:lnTo>
                    <a:pt x="14247" y="0"/>
                  </a:lnTo>
                  <a:lnTo>
                    <a:pt x="16301" y="0"/>
                  </a:lnTo>
                  <a:lnTo>
                    <a:pt x="19863" y="0"/>
                  </a:lnTo>
                  <a:lnTo>
                    <a:pt x="18493" y="4559"/>
                  </a:lnTo>
                  <a:lnTo>
                    <a:pt x="19863" y="8382"/>
                  </a:lnTo>
                  <a:lnTo>
                    <a:pt x="19863" y="12353"/>
                  </a:lnTo>
                  <a:lnTo>
                    <a:pt x="16301" y="16029"/>
                  </a:lnTo>
                  <a:lnTo>
                    <a:pt x="14795" y="19853"/>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422" name="Freeform 227">
              <a:extLst>
                <a:ext uri="{FF2B5EF4-FFF2-40B4-BE49-F238E27FC236}">
                  <a16:creationId xmlns:a16="http://schemas.microsoft.com/office/drawing/2014/main" id="{40155319-6626-7042-B7BE-99309C1D6909}"/>
                </a:ext>
              </a:extLst>
            </p:cNvPr>
            <p:cNvSpPr>
              <a:spLocks/>
            </p:cNvSpPr>
            <p:nvPr/>
          </p:nvSpPr>
          <p:spPr bwMode="auto">
            <a:xfrm>
              <a:off x="4670622" y="3525213"/>
              <a:ext cx="61601" cy="36158"/>
            </a:xfrm>
            <a:custGeom>
              <a:avLst/>
              <a:gdLst>
                <a:gd name="T0" fmla="*/ 0 w 20000"/>
                <a:gd name="T1" fmla="*/ 1765 h 20000"/>
                <a:gd name="T2" fmla="*/ 5391 w 20000"/>
                <a:gd name="T3" fmla="*/ 1765 h 20000"/>
                <a:gd name="T4" fmla="*/ 7130 w 20000"/>
                <a:gd name="T5" fmla="*/ 0 h 20000"/>
                <a:gd name="T6" fmla="*/ 12696 w 20000"/>
                <a:gd name="T7" fmla="*/ 0 h 20000"/>
                <a:gd name="T8" fmla="*/ 14435 w 20000"/>
                <a:gd name="T9" fmla="*/ 4706 h 20000"/>
                <a:gd name="T10" fmla="*/ 14435 w 20000"/>
                <a:gd name="T11" fmla="*/ 9118 h 20000"/>
                <a:gd name="T12" fmla="*/ 19826 w 20000"/>
                <a:gd name="T13" fmla="*/ 13824 h 20000"/>
                <a:gd name="T14" fmla="*/ 19826 w 20000"/>
                <a:gd name="T15" fmla="*/ 19706 h 20000"/>
                <a:gd name="T16" fmla="*/ 17043 w 20000"/>
                <a:gd name="T17" fmla="*/ 19706 h 20000"/>
                <a:gd name="T18" fmla="*/ 12696 w 20000"/>
                <a:gd name="T19" fmla="*/ 16765 h 20000"/>
                <a:gd name="T20" fmla="*/ 7130 w 20000"/>
                <a:gd name="T21" fmla="*/ 19706 h 20000"/>
                <a:gd name="T22" fmla="*/ 2783 w 20000"/>
                <a:gd name="T23" fmla="*/ 19706 h 20000"/>
                <a:gd name="T24" fmla="*/ 696 w 20000"/>
                <a:gd name="T25" fmla="*/ 9118 h 20000"/>
                <a:gd name="T26" fmla="*/ 0 w 20000"/>
                <a:gd name="T27" fmla="*/ 1765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000" h="20000">
                  <a:moveTo>
                    <a:pt x="0" y="1765"/>
                  </a:moveTo>
                  <a:lnTo>
                    <a:pt x="5391" y="1765"/>
                  </a:lnTo>
                  <a:lnTo>
                    <a:pt x="7130" y="0"/>
                  </a:lnTo>
                  <a:lnTo>
                    <a:pt x="12696" y="0"/>
                  </a:lnTo>
                  <a:lnTo>
                    <a:pt x="14435" y="4706"/>
                  </a:lnTo>
                  <a:lnTo>
                    <a:pt x="14435" y="9118"/>
                  </a:lnTo>
                  <a:lnTo>
                    <a:pt x="19826" y="13824"/>
                  </a:lnTo>
                  <a:lnTo>
                    <a:pt x="19826" y="19706"/>
                  </a:lnTo>
                  <a:lnTo>
                    <a:pt x="17043" y="19706"/>
                  </a:lnTo>
                  <a:lnTo>
                    <a:pt x="12696" y="16765"/>
                  </a:lnTo>
                  <a:lnTo>
                    <a:pt x="7130" y="19706"/>
                  </a:lnTo>
                  <a:lnTo>
                    <a:pt x="2783" y="19706"/>
                  </a:lnTo>
                  <a:lnTo>
                    <a:pt x="696" y="9118"/>
                  </a:lnTo>
                  <a:lnTo>
                    <a:pt x="0" y="1765"/>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423" name="Freeform 226">
              <a:extLst>
                <a:ext uri="{FF2B5EF4-FFF2-40B4-BE49-F238E27FC236}">
                  <a16:creationId xmlns:a16="http://schemas.microsoft.com/office/drawing/2014/main" id="{2B5C5C82-B7B7-FB4A-A52B-4873345C18CC}"/>
                </a:ext>
              </a:extLst>
            </p:cNvPr>
            <p:cNvSpPr>
              <a:spLocks/>
            </p:cNvSpPr>
            <p:nvPr/>
          </p:nvSpPr>
          <p:spPr bwMode="auto">
            <a:xfrm>
              <a:off x="4686693" y="3554675"/>
              <a:ext cx="80350" cy="87045"/>
            </a:xfrm>
            <a:custGeom>
              <a:avLst/>
              <a:gdLst>
                <a:gd name="T0" fmla="*/ 10933 w 20000"/>
                <a:gd name="T1" fmla="*/ 1235 h 20000"/>
                <a:gd name="T2" fmla="*/ 10933 w 20000"/>
                <a:gd name="T3" fmla="*/ 1975 h 20000"/>
                <a:gd name="T4" fmla="*/ 13600 w 20000"/>
                <a:gd name="T5" fmla="*/ 3210 h 20000"/>
                <a:gd name="T6" fmla="*/ 15733 w 20000"/>
                <a:gd name="T7" fmla="*/ 4568 h 20000"/>
                <a:gd name="T8" fmla="*/ 16400 w 20000"/>
                <a:gd name="T9" fmla="*/ 3210 h 20000"/>
                <a:gd name="T10" fmla="*/ 17733 w 20000"/>
                <a:gd name="T11" fmla="*/ 3210 h 20000"/>
                <a:gd name="T12" fmla="*/ 16400 w 20000"/>
                <a:gd name="T13" fmla="*/ 4568 h 20000"/>
                <a:gd name="T14" fmla="*/ 17733 w 20000"/>
                <a:gd name="T15" fmla="*/ 6543 h 20000"/>
                <a:gd name="T16" fmla="*/ 17733 w 20000"/>
                <a:gd name="T17" fmla="*/ 10247 h 20000"/>
                <a:gd name="T18" fmla="*/ 19200 w 20000"/>
                <a:gd name="T19" fmla="*/ 12099 h 20000"/>
                <a:gd name="T20" fmla="*/ 19867 w 20000"/>
                <a:gd name="T21" fmla="*/ 13457 h 20000"/>
                <a:gd name="T22" fmla="*/ 19200 w 20000"/>
                <a:gd name="T23" fmla="*/ 14815 h 20000"/>
                <a:gd name="T24" fmla="*/ 17733 w 20000"/>
                <a:gd name="T25" fmla="*/ 15432 h 20000"/>
                <a:gd name="T26" fmla="*/ 17733 w 20000"/>
                <a:gd name="T27" fmla="*/ 16667 h 20000"/>
                <a:gd name="T28" fmla="*/ 19200 w 20000"/>
                <a:gd name="T29" fmla="*/ 17901 h 20000"/>
                <a:gd name="T30" fmla="*/ 17733 w 20000"/>
                <a:gd name="T31" fmla="*/ 18642 h 20000"/>
                <a:gd name="T32" fmla="*/ 12267 w 20000"/>
                <a:gd name="T33" fmla="*/ 19877 h 20000"/>
                <a:gd name="T34" fmla="*/ 14400 w 20000"/>
                <a:gd name="T35" fmla="*/ 17901 h 20000"/>
                <a:gd name="T36" fmla="*/ 12267 w 20000"/>
                <a:gd name="T37" fmla="*/ 14815 h 20000"/>
                <a:gd name="T38" fmla="*/ 8933 w 20000"/>
                <a:gd name="T39" fmla="*/ 14815 h 20000"/>
                <a:gd name="T40" fmla="*/ 8133 w 20000"/>
                <a:gd name="T41" fmla="*/ 15432 h 20000"/>
                <a:gd name="T42" fmla="*/ 4800 w 20000"/>
                <a:gd name="T43" fmla="*/ 12099 h 20000"/>
                <a:gd name="T44" fmla="*/ 1333 w 20000"/>
                <a:gd name="T45" fmla="*/ 11605 h 20000"/>
                <a:gd name="T46" fmla="*/ 1333 w 20000"/>
                <a:gd name="T47" fmla="*/ 8272 h 20000"/>
                <a:gd name="T48" fmla="*/ 0 w 20000"/>
                <a:gd name="T49" fmla="*/ 5062 h 20000"/>
                <a:gd name="T50" fmla="*/ 1333 w 20000"/>
                <a:gd name="T51" fmla="*/ 1235 h 20000"/>
                <a:gd name="T52" fmla="*/ 5467 w 20000"/>
                <a:gd name="T53" fmla="*/ 0 h 20000"/>
                <a:gd name="T54" fmla="*/ 8933 w 20000"/>
                <a:gd name="T55" fmla="*/ 1235 h 20000"/>
                <a:gd name="T56" fmla="*/ 10933 w 20000"/>
                <a:gd name="T57" fmla="*/ 1235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0000" h="20000">
                  <a:moveTo>
                    <a:pt x="10933" y="1235"/>
                  </a:moveTo>
                  <a:lnTo>
                    <a:pt x="10933" y="1975"/>
                  </a:lnTo>
                  <a:lnTo>
                    <a:pt x="13600" y="3210"/>
                  </a:lnTo>
                  <a:lnTo>
                    <a:pt x="15733" y="4568"/>
                  </a:lnTo>
                  <a:lnTo>
                    <a:pt x="16400" y="3210"/>
                  </a:lnTo>
                  <a:lnTo>
                    <a:pt x="17733" y="3210"/>
                  </a:lnTo>
                  <a:lnTo>
                    <a:pt x="16400" y="4568"/>
                  </a:lnTo>
                  <a:lnTo>
                    <a:pt x="17733" y="6543"/>
                  </a:lnTo>
                  <a:lnTo>
                    <a:pt x="17733" y="10247"/>
                  </a:lnTo>
                  <a:lnTo>
                    <a:pt x="19200" y="12099"/>
                  </a:lnTo>
                  <a:lnTo>
                    <a:pt x="19867" y="13457"/>
                  </a:lnTo>
                  <a:lnTo>
                    <a:pt x="19200" y="14815"/>
                  </a:lnTo>
                  <a:lnTo>
                    <a:pt x="17733" y="15432"/>
                  </a:lnTo>
                  <a:lnTo>
                    <a:pt x="17733" y="16667"/>
                  </a:lnTo>
                  <a:lnTo>
                    <a:pt x="19200" y="17901"/>
                  </a:lnTo>
                  <a:lnTo>
                    <a:pt x="17733" y="18642"/>
                  </a:lnTo>
                  <a:lnTo>
                    <a:pt x="12267" y="19877"/>
                  </a:lnTo>
                  <a:lnTo>
                    <a:pt x="14400" y="17901"/>
                  </a:lnTo>
                  <a:lnTo>
                    <a:pt x="12267" y="14815"/>
                  </a:lnTo>
                  <a:lnTo>
                    <a:pt x="8933" y="14815"/>
                  </a:lnTo>
                  <a:lnTo>
                    <a:pt x="8133" y="15432"/>
                  </a:lnTo>
                  <a:lnTo>
                    <a:pt x="4800" y="12099"/>
                  </a:lnTo>
                  <a:lnTo>
                    <a:pt x="1333" y="11605"/>
                  </a:lnTo>
                  <a:lnTo>
                    <a:pt x="1333" y="8272"/>
                  </a:lnTo>
                  <a:lnTo>
                    <a:pt x="0" y="5062"/>
                  </a:lnTo>
                  <a:lnTo>
                    <a:pt x="1333" y="1235"/>
                  </a:lnTo>
                  <a:lnTo>
                    <a:pt x="5467" y="0"/>
                  </a:lnTo>
                  <a:lnTo>
                    <a:pt x="8933" y="1235"/>
                  </a:lnTo>
                  <a:lnTo>
                    <a:pt x="10933" y="1235"/>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424" name="Freeform 225">
              <a:extLst>
                <a:ext uri="{FF2B5EF4-FFF2-40B4-BE49-F238E27FC236}">
                  <a16:creationId xmlns:a16="http://schemas.microsoft.com/office/drawing/2014/main" id="{A3542371-EDDC-714C-9A9C-F903201E3352}"/>
                </a:ext>
              </a:extLst>
            </p:cNvPr>
            <p:cNvSpPr>
              <a:spLocks/>
            </p:cNvSpPr>
            <p:nvPr/>
          </p:nvSpPr>
          <p:spPr bwMode="auto">
            <a:xfrm>
              <a:off x="4670622" y="3605563"/>
              <a:ext cx="50888" cy="45531"/>
            </a:xfrm>
            <a:custGeom>
              <a:avLst/>
              <a:gdLst>
                <a:gd name="T0" fmla="*/ 12128 w 20000"/>
                <a:gd name="T1" fmla="*/ 9762 h 20000"/>
                <a:gd name="T2" fmla="*/ 8723 w 20000"/>
                <a:gd name="T3" fmla="*/ 13571 h 20000"/>
                <a:gd name="T4" fmla="*/ 5532 w 20000"/>
                <a:gd name="T5" fmla="*/ 19762 h 20000"/>
                <a:gd name="T6" fmla="*/ 0 w 20000"/>
                <a:gd name="T7" fmla="*/ 12381 h 20000"/>
                <a:gd name="T8" fmla="*/ 851 w 20000"/>
                <a:gd name="T9" fmla="*/ 12381 h 20000"/>
                <a:gd name="T10" fmla="*/ 3404 w 20000"/>
                <a:gd name="T11" fmla="*/ 6190 h 20000"/>
                <a:gd name="T12" fmla="*/ 8723 w 20000"/>
                <a:gd name="T13" fmla="*/ 0 h 20000"/>
                <a:gd name="T14" fmla="*/ 14255 w 20000"/>
                <a:gd name="T15" fmla="*/ 952 h 20000"/>
                <a:gd name="T16" fmla="*/ 19787 w 20000"/>
                <a:gd name="T17" fmla="*/ 7381 h 20000"/>
                <a:gd name="T18" fmla="*/ 17660 w 20000"/>
                <a:gd name="T19" fmla="*/ 9762 h 20000"/>
                <a:gd name="T20" fmla="*/ 12128 w 20000"/>
                <a:gd name="T21" fmla="*/ 9762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000" h="20000">
                  <a:moveTo>
                    <a:pt x="12128" y="9762"/>
                  </a:moveTo>
                  <a:lnTo>
                    <a:pt x="8723" y="13571"/>
                  </a:lnTo>
                  <a:lnTo>
                    <a:pt x="5532" y="19762"/>
                  </a:lnTo>
                  <a:lnTo>
                    <a:pt x="0" y="12381"/>
                  </a:lnTo>
                  <a:lnTo>
                    <a:pt x="851" y="12381"/>
                  </a:lnTo>
                  <a:lnTo>
                    <a:pt x="3404" y="6190"/>
                  </a:lnTo>
                  <a:lnTo>
                    <a:pt x="8723" y="0"/>
                  </a:lnTo>
                  <a:lnTo>
                    <a:pt x="14255" y="952"/>
                  </a:lnTo>
                  <a:lnTo>
                    <a:pt x="19787" y="7381"/>
                  </a:lnTo>
                  <a:lnTo>
                    <a:pt x="17660" y="9762"/>
                  </a:lnTo>
                  <a:lnTo>
                    <a:pt x="12128" y="9762"/>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425" name="Freeform 224">
              <a:extLst>
                <a:ext uri="{FF2B5EF4-FFF2-40B4-BE49-F238E27FC236}">
                  <a16:creationId xmlns:a16="http://schemas.microsoft.com/office/drawing/2014/main" id="{D708FF59-9D6C-CE41-9A08-5D10CCF7F4A2}"/>
                </a:ext>
              </a:extLst>
            </p:cNvPr>
            <p:cNvSpPr>
              <a:spLocks/>
            </p:cNvSpPr>
            <p:nvPr/>
          </p:nvSpPr>
          <p:spPr bwMode="auto">
            <a:xfrm>
              <a:off x="4701423" y="3618955"/>
              <a:ext cx="45532" cy="36158"/>
            </a:xfrm>
            <a:custGeom>
              <a:avLst/>
              <a:gdLst>
                <a:gd name="T0" fmla="*/ 15952 w 20000"/>
                <a:gd name="T1" fmla="*/ 12059 h 20000"/>
                <a:gd name="T2" fmla="*/ 8571 w 20000"/>
                <a:gd name="T3" fmla="*/ 19706 h 20000"/>
                <a:gd name="T4" fmla="*/ 8571 w 20000"/>
                <a:gd name="T5" fmla="*/ 16765 h 20000"/>
                <a:gd name="T6" fmla="*/ 8571 w 20000"/>
                <a:gd name="T7" fmla="*/ 12059 h 20000"/>
                <a:gd name="T8" fmla="*/ 0 w 20000"/>
                <a:gd name="T9" fmla="*/ 4706 h 20000"/>
                <a:gd name="T10" fmla="*/ 6190 w 20000"/>
                <a:gd name="T11" fmla="*/ 4706 h 20000"/>
                <a:gd name="T12" fmla="*/ 8571 w 20000"/>
                <a:gd name="T13" fmla="*/ 1765 h 20000"/>
                <a:gd name="T14" fmla="*/ 9762 w 20000"/>
                <a:gd name="T15" fmla="*/ 0 h 20000"/>
                <a:gd name="T16" fmla="*/ 15952 w 20000"/>
                <a:gd name="T17" fmla="*/ 0 h 20000"/>
                <a:gd name="T18" fmla="*/ 19762 w 20000"/>
                <a:gd name="T19" fmla="*/ 7647 h 20000"/>
                <a:gd name="T20" fmla="*/ 15952 w 20000"/>
                <a:gd name="T21" fmla="*/ 12059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000" h="20000">
                  <a:moveTo>
                    <a:pt x="15952" y="12059"/>
                  </a:moveTo>
                  <a:lnTo>
                    <a:pt x="8571" y="19706"/>
                  </a:lnTo>
                  <a:lnTo>
                    <a:pt x="8571" y="16765"/>
                  </a:lnTo>
                  <a:lnTo>
                    <a:pt x="8571" y="12059"/>
                  </a:lnTo>
                  <a:lnTo>
                    <a:pt x="0" y="4706"/>
                  </a:lnTo>
                  <a:lnTo>
                    <a:pt x="6190" y="4706"/>
                  </a:lnTo>
                  <a:lnTo>
                    <a:pt x="8571" y="1765"/>
                  </a:lnTo>
                  <a:lnTo>
                    <a:pt x="9762" y="0"/>
                  </a:lnTo>
                  <a:lnTo>
                    <a:pt x="15952" y="0"/>
                  </a:lnTo>
                  <a:lnTo>
                    <a:pt x="19762" y="7647"/>
                  </a:lnTo>
                  <a:lnTo>
                    <a:pt x="15952" y="12059"/>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426" name="Freeform 223">
              <a:extLst>
                <a:ext uri="{FF2B5EF4-FFF2-40B4-BE49-F238E27FC236}">
                  <a16:creationId xmlns:a16="http://schemas.microsoft.com/office/drawing/2014/main" id="{EEF1A62F-4891-CA43-8AC1-CE903D47559A}"/>
                </a:ext>
              </a:extLst>
            </p:cNvPr>
            <p:cNvSpPr>
              <a:spLocks/>
            </p:cNvSpPr>
            <p:nvPr/>
          </p:nvSpPr>
          <p:spPr bwMode="auto">
            <a:xfrm>
              <a:off x="4720171" y="3636363"/>
              <a:ext cx="53566" cy="50888"/>
            </a:xfrm>
            <a:custGeom>
              <a:avLst/>
              <a:gdLst>
                <a:gd name="T0" fmla="*/ 14400 w 20000"/>
                <a:gd name="T1" fmla="*/ 0 h 20000"/>
                <a:gd name="T2" fmla="*/ 19800 w 20000"/>
                <a:gd name="T3" fmla="*/ 5532 h 20000"/>
                <a:gd name="T4" fmla="*/ 19800 w 20000"/>
                <a:gd name="T5" fmla="*/ 10851 h 20000"/>
                <a:gd name="T6" fmla="*/ 16600 w 20000"/>
                <a:gd name="T7" fmla="*/ 14255 h 20000"/>
                <a:gd name="T8" fmla="*/ 12400 w 20000"/>
                <a:gd name="T9" fmla="*/ 12128 h 20000"/>
                <a:gd name="T10" fmla="*/ 11400 w 20000"/>
                <a:gd name="T11" fmla="*/ 16383 h 20000"/>
                <a:gd name="T12" fmla="*/ 6200 w 20000"/>
                <a:gd name="T13" fmla="*/ 16383 h 20000"/>
                <a:gd name="T14" fmla="*/ 3200 w 20000"/>
                <a:gd name="T15" fmla="*/ 19787 h 20000"/>
                <a:gd name="T16" fmla="*/ 1200 w 20000"/>
                <a:gd name="T17" fmla="*/ 14255 h 20000"/>
                <a:gd name="T18" fmla="*/ 0 w 20000"/>
                <a:gd name="T19" fmla="*/ 10851 h 20000"/>
                <a:gd name="T20" fmla="*/ 0 w 20000"/>
                <a:gd name="T21" fmla="*/ 7660 h 20000"/>
                <a:gd name="T22" fmla="*/ 6200 w 20000"/>
                <a:gd name="T23" fmla="*/ 2128 h 20000"/>
                <a:gd name="T24" fmla="*/ 14400 w 20000"/>
                <a:gd name="T25" fmla="*/ 0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00" h="20000">
                  <a:moveTo>
                    <a:pt x="14400" y="0"/>
                  </a:moveTo>
                  <a:lnTo>
                    <a:pt x="19800" y="5532"/>
                  </a:lnTo>
                  <a:lnTo>
                    <a:pt x="19800" y="10851"/>
                  </a:lnTo>
                  <a:lnTo>
                    <a:pt x="16600" y="14255"/>
                  </a:lnTo>
                  <a:lnTo>
                    <a:pt x="12400" y="12128"/>
                  </a:lnTo>
                  <a:lnTo>
                    <a:pt x="11400" y="16383"/>
                  </a:lnTo>
                  <a:lnTo>
                    <a:pt x="6200" y="16383"/>
                  </a:lnTo>
                  <a:lnTo>
                    <a:pt x="3200" y="19787"/>
                  </a:lnTo>
                  <a:lnTo>
                    <a:pt x="1200" y="14255"/>
                  </a:lnTo>
                  <a:lnTo>
                    <a:pt x="0" y="10851"/>
                  </a:lnTo>
                  <a:lnTo>
                    <a:pt x="0" y="7660"/>
                  </a:lnTo>
                  <a:lnTo>
                    <a:pt x="6200" y="2128"/>
                  </a:lnTo>
                  <a:lnTo>
                    <a:pt x="14400" y="0"/>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427" name="Freeform 222">
              <a:extLst>
                <a:ext uri="{FF2B5EF4-FFF2-40B4-BE49-F238E27FC236}">
                  <a16:creationId xmlns:a16="http://schemas.microsoft.com/office/drawing/2014/main" id="{FE489C12-F630-C740-98E0-E7D0C2FE7042}"/>
                </a:ext>
              </a:extLst>
            </p:cNvPr>
            <p:cNvSpPr>
              <a:spLocks/>
            </p:cNvSpPr>
            <p:nvPr/>
          </p:nvSpPr>
          <p:spPr bwMode="auto">
            <a:xfrm>
              <a:off x="4625090" y="3411385"/>
              <a:ext cx="125882" cy="69635"/>
            </a:xfrm>
            <a:custGeom>
              <a:avLst/>
              <a:gdLst>
                <a:gd name="T0" fmla="*/ 5812 w 20000"/>
                <a:gd name="T1" fmla="*/ 0 h 20000"/>
                <a:gd name="T2" fmla="*/ 7521 w 20000"/>
                <a:gd name="T3" fmla="*/ 3077 h 20000"/>
                <a:gd name="T4" fmla="*/ 9316 w 20000"/>
                <a:gd name="T5" fmla="*/ 1538 h 20000"/>
                <a:gd name="T6" fmla="*/ 9829 w 20000"/>
                <a:gd name="T7" fmla="*/ 4000 h 20000"/>
                <a:gd name="T8" fmla="*/ 10684 w 20000"/>
                <a:gd name="T9" fmla="*/ 5538 h 20000"/>
                <a:gd name="T10" fmla="*/ 12821 w 20000"/>
                <a:gd name="T11" fmla="*/ 4000 h 20000"/>
                <a:gd name="T12" fmla="*/ 14188 w 20000"/>
                <a:gd name="T13" fmla="*/ 4000 h 20000"/>
                <a:gd name="T14" fmla="*/ 15043 w 20000"/>
                <a:gd name="T15" fmla="*/ 3077 h 20000"/>
                <a:gd name="T16" fmla="*/ 16838 w 20000"/>
                <a:gd name="T17" fmla="*/ 4000 h 20000"/>
                <a:gd name="T18" fmla="*/ 19060 w 20000"/>
                <a:gd name="T19" fmla="*/ 5538 h 20000"/>
                <a:gd name="T20" fmla="*/ 19915 w 20000"/>
                <a:gd name="T21" fmla="*/ 6308 h 20000"/>
                <a:gd name="T22" fmla="*/ 18547 w 20000"/>
                <a:gd name="T23" fmla="*/ 13538 h 20000"/>
                <a:gd name="T24" fmla="*/ 16838 w 20000"/>
                <a:gd name="T25" fmla="*/ 13538 h 20000"/>
                <a:gd name="T26" fmla="*/ 16410 w 20000"/>
                <a:gd name="T27" fmla="*/ 11846 h 20000"/>
                <a:gd name="T28" fmla="*/ 14188 w 20000"/>
                <a:gd name="T29" fmla="*/ 11846 h 20000"/>
                <a:gd name="T30" fmla="*/ 13333 w 20000"/>
                <a:gd name="T31" fmla="*/ 11846 h 20000"/>
                <a:gd name="T32" fmla="*/ 10684 w 20000"/>
                <a:gd name="T33" fmla="*/ 14154 h 20000"/>
                <a:gd name="T34" fmla="*/ 9829 w 20000"/>
                <a:gd name="T35" fmla="*/ 14154 h 20000"/>
                <a:gd name="T36" fmla="*/ 7179 w 20000"/>
                <a:gd name="T37" fmla="*/ 16615 h 20000"/>
                <a:gd name="T38" fmla="*/ 4872 w 20000"/>
                <a:gd name="T39" fmla="*/ 19846 h 20000"/>
                <a:gd name="T40" fmla="*/ 1795 w 20000"/>
                <a:gd name="T41" fmla="*/ 18154 h 20000"/>
                <a:gd name="T42" fmla="*/ 1368 w 20000"/>
                <a:gd name="T43" fmla="*/ 16615 h 20000"/>
                <a:gd name="T44" fmla="*/ 0 w 20000"/>
                <a:gd name="T45" fmla="*/ 14154 h 20000"/>
                <a:gd name="T46" fmla="*/ 0 w 20000"/>
                <a:gd name="T47" fmla="*/ 10308 h 20000"/>
                <a:gd name="T48" fmla="*/ 5812 w 20000"/>
                <a:gd name="T49" fmla="*/ 0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000" h="20000">
                  <a:moveTo>
                    <a:pt x="5812" y="0"/>
                  </a:moveTo>
                  <a:lnTo>
                    <a:pt x="7521" y="3077"/>
                  </a:lnTo>
                  <a:lnTo>
                    <a:pt x="9316" y="1538"/>
                  </a:lnTo>
                  <a:lnTo>
                    <a:pt x="9829" y="4000"/>
                  </a:lnTo>
                  <a:lnTo>
                    <a:pt x="10684" y="5538"/>
                  </a:lnTo>
                  <a:lnTo>
                    <a:pt x="12821" y="4000"/>
                  </a:lnTo>
                  <a:lnTo>
                    <a:pt x="14188" y="4000"/>
                  </a:lnTo>
                  <a:lnTo>
                    <a:pt x="15043" y="3077"/>
                  </a:lnTo>
                  <a:lnTo>
                    <a:pt x="16838" y="4000"/>
                  </a:lnTo>
                  <a:lnTo>
                    <a:pt x="19060" y="5538"/>
                  </a:lnTo>
                  <a:lnTo>
                    <a:pt x="19915" y="6308"/>
                  </a:lnTo>
                  <a:lnTo>
                    <a:pt x="18547" y="13538"/>
                  </a:lnTo>
                  <a:lnTo>
                    <a:pt x="16838" y="13538"/>
                  </a:lnTo>
                  <a:lnTo>
                    <a:pt x="16410" y="11846"/>
                  </a:lnTo>
                  <a:lnTo>
                    <a:pt x="14188" y="11846"/>
                  </a:lnTo>
                  <a:lnTo>
                    <a:pt x="13333" y="11846"/>
                  </a:lnTo>
                  <a:lnTo>
                    <a:pt x="10684" y="14154"/>
                  </a:lnTo>
                  <a:lnTo>
                    <a:pt x="9829" y="14154"/>
                  </a:lnTo>
                  <a:lnTo>
                    <a:pt x="7179" y="16615"/>
                  </a:lnTo>
                  <a:lnTo>
                    <a:pt x="4872" y="19846"/>
                  </a:lnTo>
                  <a:lnTo>
                    <a:pt x="1795" y="18154"/>
                  </a:lnTo>
                  <a:lnTo>
                    <a:pt x="1368" y="16615"/>
                  </a:lnTo>
                  <a:lnTo>
                    <a:pt x="0" y="14154"/>
                  </a:lnTo>
                  <a:lnTo>
                    <a:pt x="0" y="10308"/>
                  </a:lnTo>
                  <a:lnTo>
                    <a:pt x="5812" y="0"/>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428" name="Freeform 221">
              <a:extLst>
                <a:ext uri="{FF2B5EF4-FFF2-40B4-BE49-F238E27FC236}">
                  <a16:creationId xmlns:a16="http://schemas.microsoft.com/office/drawing/2014/main" id="{012C66FB-4AF7-394E-9F08-40A8B537BE01}"/>
                </a:ext>
              </a:extLst>
            </p:cNvPr>
            <p:cNvSpPr>
              <a:spLocks/>
            </p:cNvSpPr>
            <p:nvPr/>
          </p:nvSpPr>
          <p:spPr bwMode="auto">
            <a:xfrm>
              <a:off x="4520636" y="3375230"/>
              <a:ext cx="141950" cy="77671"/>
            </a:xfrm>
            <a:custGeom>
              <a:avLst/>
              <a:gdLst>
                <a:gd name="T0" fmla="*/ 6943 w 20000"/>
                <a:gd name="T1" fmla="*/ 0 h 20000"/>
                <a:gd name="T2" fmla="*/ 8151 w 20000"/>
                <a:gd name="T3" fmla="*/ 0 h 20000"/>
                <a:gd name="T4" fmla="*/ 8981 w 20000"/>
                <a:gd name="T5" fmla="*/ 0 h 20000"/>
                <a:gd name="T6" fmla="*/ 10189 w 20000"/>
                <a:gd name="T7" fmla="*/ 0 h 20000"/>
                <a:gd name="T8" fmla="*/ 10189 w 20000"/>
                <a:gd name="T9" fmla="*/ 1507 h 20000"/>
                <a:gd name="T10" fmla="*/ 12075 w 20000"/>
                <a:gd name="T11" fmla="*/ 2877 h 20000"/>
                <a:gd name="T12" fmla="*/ 12830 w 20000"/>
                <a:gd name="T13" fmla="*/ 2877 h 20000"/>
                <a:gd name="T14" fmla="*/ 12830 w 20000"/>
                <a:gd name="T15" fmla="*/ 3699 h 20000"/>
                <a:gd name="T16" fmla="*/ 12830 w 20000"/>
                <a:gd name="T17" fmla="*/ 5068 h 20000"/>
                <a:gd name="T18" fmla="*/ 14038 w 20000"/>
                <a:gd name="T19" fmla="*/ 6438 h 20000"/>
                <a:gd name="T20" fmla="*/ 14792 w 20000"/>
                <a:gd name="T21" fmla="*/ 6438 h 20000"/>
                <a:gd name="T22" fmla="*/ 16000 w 20000"/>
                <a:gd name="T23" fmla="*/ 5068 h 20000"/>
                <a:gd name="T24" fmla="*/ 17132 w 20000"/>
                <a:gd name="T25" fmla="*/ 6438 h 20000"/>
                <a:gd name="T26" fmla="*/ 17132 w 20000"/>
                <a:gd name="T27" fmla="*/ 7123 h 20000"/>
                <a:gd name="T28" fmla="*/ 19925 w 20000"/>
                <a:gd name="T29" fmla="*/ 8493 h 20000"/>
                <a:gd name="T30" fmla="*/ 19925 w 20000"/>
                <a:gd name="T31" fmla="*/ 9315 h 20000"/>
                <a:gd name="T32" fmla="*/ 14792 w 20000"/>
                <a:gd name="T33" fmla="*/ 18493 h 20000"/>
                <a:gd name="T34" fmla="*/ 11698 w 20000"/>
                <a:gd name="T35" fmla="*/ 17671 h 20000"/>
                <a:gd name="T36" fmla="*/ 9736 w 20000"/>
                <a:gd name="T37" fmla="*/ 16301 h 20000"/>
                <a:gd name="T38" fmla="*/ 8151 w 20000"/>
                <a:gd name="T39" fmla="*/ 19863 h 20000"/>
                <a:gd name="T40" fmla="*/ 6943 w 20000"/>
                <a:gd name="T41" fmla="*/ 19863 h 20000"/>
                <a:gd name="T42" fmla="*/ 5057 w 20000"/>
                <a:gd name="T43" fmla="*/ 18493 h 20000"/>
                <a:gd name="T44" fmla="*/ 5057 w 20000"/>
                <a:gd name="T45" fmla="*/ 17671 h 20000"/>
                <a:gd name="T46" fmla="*/ 3849 w 20000"/>
                <a:gd name="T47" fmla="*/ 14932 h 20000"/>
                <a:gd name="T48" fmla="*/ 3547 w 20000"/>
                <a:gd name="T49" fmla="*/ 14247 h 20000"/>
                <a:gd name="T50" fmla="*/ 1509 w 20000"/>
                <a:gd name="T51" fmla="*/ 12055 h 20000"/>
                <a:gd name="T52" fmla="*/ 1509 w 20000"/>
                <a:gd name="T53" fmla="*/ 9315 h 20000"/>
                <a:gd name="T54" fmla="*/ 0 w 20000"/>
                <a:gd name="T55" fmla="*/ 8493 h 20000"/>
                <a:gd name="T56" fmla="*/ 0 w 20000"/>
                <a:gd name="T57" fmla="*/ 6438 h 20000"/>
                <a:gd name="T58" fmla="*/ 0 w 20000"/>
                <a:gd name="T59" fmla="*/ 5068 h 20000"/>
                <a:gd name="T60" fmla="*/ 755 w 20000"/>
                <a:gd name="T61" fmla="*/ 6438 h 20000"/>
                <a:gd name="T62" fmla="*/ 6642 w 20000"/>
                <a:gd name="T63" fmla="*/ 1507 h 20000"/>
                <a:gd name="T64" fmla="*/ 6943 w 20000"/>
                <a:gd name="T65" fmla="*/ 0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000" h="20000">
                  <a:moveTo>
                    <a:pt x="6943" y="0"/>
                  </a:moveTo>
                  <a:lnTo>
                    <a:pt x="8151" y="0"/>
                  </a:lnTo>
                  <a:lnTo>
                    <a:pt x="8981" y="0"/>
                  </a:lnTo>
                  <a:lnTo>
                    <a:pt x="10189" y="0"/>
                  </a:lnTo>
                  <a:lnTo>
                    <a:pt x="10189" y="1507"/>
                  </a:lnTo>
                  <a:lnTo>
                    <a:pt x="12075" y="2877"/>
                  </a:lnTo>
                  <a:lnTo>
                    <a:pt x="12830" y="2877"/>
                  </a:lnTo>
                  <a:lnTo>
                    <a:pt x="12830" y="3699"/>
                  </a:lnTo>
                  <a:lnTo>
                    <a:pt x="12830" y="5068"/>
                  </a:lnTo>
                  <a:lnTo>
                    <a:pt x="14038" y="6438"/>
                  </a:lnTo>
                  <a:lnTo>
                    <a:pt x="14792" y="6438"/>
                  </a:lnTo>
                  <a:lnTo>
                    <a:pt x="16000" y="5068"/>
                  </a:lnTo>
                  <a:lnTo>
                    <a:pt x="17132" y="6438"/>
                  </a:lnTo>
                  <a:lnTo>
                    <a:pt x="17132" y="7123"/>
                  </a:lnTo>
                  <a:lnTo>
                    <a:pt x="19925" y="8493"/>
                  </a:lnTo>
                  <a:lnTo>
                    <a:pt x="19925" y="9315"/>
                  </a:lnTo>
                  <a:lnTo>
                    <a:pt x="14792" y="18493"/>
                  </a:lnTo>
                  <a:lnTo>
                    <a:pt x="11698" y="17671"/>
                  </a:lnTo>
                  <a:lnTo>
                    <a:pt x="9736" y="16301"/>
                  </a:lnTo>
                  <a:lnTo>
                    <a:pt x="8151" y="19863"/>
                  </a:lnTo>
                  <a:lnTo>
                    <a:pt x="6943" y="19863"/>
                  </a:lnTo>
                  <a:lnTo>
                    <a:pt x="5057" y="18493"/>
                  </a:lnTo>
                  <a:lnTo>
                    <a:pt x="5057" y="17671"/>
                  </a:lnTo>
                  <a:lnTo>
                    <a:pt x="3849" y="14932"/>
                  </a:lnTo>
                  <a:lnTo>
                    <a:pt x="3547" y="14247"/>
                  </a:lnTo>
                  <a:lnTo>
                    <a:pt x="1509" y="12055"/>
                  </a:lnTo>
                  <a:lnTo>
                    <a:pt x="1509" y="9315"/>
                  </a:lnTo>
                  <a:lnTo>
                    <a:pt x="0" y="8493"/>
                  </a:lnTo>
                  <a:lnTo>
                    <a:pt x="0" y="6438"/>
                  </a:lnTo>
                  <a:lnTo>
                    <a:pt x="0" y="5068"/>
                  </a:lnTo>
                  <a:lnTo>
                    <a:pt x="755" y="6438"/>
                  </a:lnTo>
                  <a:lnTo>
                    <a:pt x="6642" y="1507"/>
                  </a:lnTo>
                  <a:lnTo>
                    <a:pt x="6943" y="0"/>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429" name="Freeform 220">
              <a:extLst>
                <a:ext uri="{FF2B5EF4-FFF2-40B4-BE49-F238E27FC236}">
                  <a16:creationId xmlns:a16="http://schemas.microsoft.com/office/drawing/2014/main" id="{FD633028-89CD-A349-8B25-DE4C5DC6218B}"/>
                </a:ext>
              </a:extLst>
            </p:cNvPr>
            <p:cNvSpPr>
              <a:spLocks/>
            </p:cNvSpPr>
            <p:nvPr/>
          </p:nvSpPr>
          <p:spPr bwMode="auto">
            <a:xfrm>
              <a:off x="5652228" y="3724748"/>
              <a:ext cx="313363" cy="261132"/>
            </a:xfrm>
            <a:custGeom>
              <a:avLst/>
              <a:gdLst>
                <a:gd name="T0" fmla="*/ 14471 w 20000"/>
                <a:gd name="T1" fmla="*/ 861 h 20000"/>
                <a:gd name="T2" fmla="*/ 15358 w 20000"/>
                <a:gd name="T3" fmla="*/ 4262 h 20000"/>
                <a:gd name="T4" fmla="*/ 17133 w 20000"/>
                <a:gd name="T5" fmla="*/ 2787 h 20000"/>
                <a:gd name="T6" fmla="*/ 19078 w 20000"/>
                <a:gd name="T7" fmla="*/ 2541 h 20000"/>
                <a:gd name="T8" fmla="*/ 19966 w 20000"/>
                <a:gd name="T9" fmla="*/ 2787 h 20000"/>
                <a:gd name="T10" fmla="*/ 19625 w 20000"/>
                <a:gd name="T11" fmla="*/ 3197 h 20000"/>
                <a:gd name="T12" fmla="*/ 17679 w 20000"/>
                <a:gd name="T13" fmla="*/ 3607 h 20000"/>
                <a:gd name="T14" fmla="*/ 15904 w 20000"/>
                <a:gd name="T15" fmla="*/ 4467 h 20000"/>
                <a:gd name="T16" fmla="*/ 15904 w 20000"/>
                <a:gd name="T17" fmla="*/ 6967 h 20000"/>
                <a:gd name="T18" fmla="*/ 15358 w 20000"/>
                <a:gd name="T19" fmla="*/ 8893 h 20000"/>
                <a:gd name="T20" fmla="*/ 14471 w 20000"/>
                <a:gd name="T21" fmla="*/ 9959 h 20000"/>
                <a:gd name="T22" fmla="*/ 14334 w 20000"/>
                <a:gd name="T23" fmla="*/ 10820 h 20000"/>
                <a:gd name="T24" fmla="*/ 13618 w 20000"/>
                <a:gd name="T25" fmla="*/ 12090 h 20000"/>
                <a:gd name="T26" fmla="*/ 13413 w 20000"/>
                <a:gd name="T27" fmla="*/ 13770 h 20000"/>
                <a:gd name="T28" fmla="*/ 13072 w 20000"/>
                <a:gd name="T29" fmla="*/ 15492 h 20000"/>
                <a:gd name="T30" fmla="*/ 12218 w 20000"/>
                <a:gd name="T31" fmla="*/ 15287 h 20000"/>
                <a:gd name="T32" fmla="*/ 11331 w 20000"/>
                <a:gd name="T33" fmla="*/ 15287 h 20000"/>
                <a:gd name="T34" fmla="*/ 10273 w 20000"/>
                <a:gd name="T35" fmla="*/ 15902 h 20000"/>
                <a:gd name="T36" fmla="*/ 9727 w 20000"/>
                <a:gd name="T37" fmla="*/ 16107 h 20000"/>
                <a:gd name="T38" fmla="*/ 9386 w 20000"/>
                <a:gd name="T39" fmla="*/ 18689 h 20000"/>
                <a:gd name="T40" fmla="*/ 6212 w 20000"/>
                <a:gd name="T41" fmla="*/ 19713 h 20000"/>
                <a:gd name="T42" fmla="*/ 4778 w 20000"/>
                <a:gd name="T43" fmla="*/ 19959 h 20000"/>
                <a:gd name="T44" fmla="*/ 1604 w 20000"/>
                <a:gd name="T45" fmla="*/ 19303 h 20000"/>
                <a:gd name="T46" fmla="*/ 2457 w 20000"/>
                <a:gd name="T47" fmla="*/ 16967 h 20000"/>
                <a:gd name="T48" fmla="*/ 922 w 20000"/>
                <a:gd name="T49" fmla="*/ 15492 h 20000"/>
                <a:gd name="T50" fmla="*/ 205 w 20000"/>
                <a:gd name="T51" fmla="*/ 12090 h 20000"/>
                <a:gd name="T52" fmla="*/ 205 w 20000"/>
                <a:gd name="T53" fmla="*/ 11066 h 20000"/>
                <a:gd name="T54" fmla="*/ 546 w 20000"/>
                <a:gd name="T55" fmla="*/ 9754 h 20000"/>
                <a:gd name="T56" fmla="*/ 546 w 20000"/>
                <a:gd name="T57" fmla="*/ 8074 h 20000"/>
                <a:gd name="T58" fmla="*/ 2321 w 20000"/>
                <a:gd name="T59" fmla="*/ 7213 h 20000"/>
                <a:gd name="T60" fmla="*/ 3720 w 20000"/>
                <a:gd name="T61" fmla="*/ 6557 h 20000"/>
                <a:gd name="T62" fmla="*/ 5666 w 20000"/>
                <a:gd name="T63" fmla="*/ 4877 h 20000"/>
                <a:gd name="T64" fmla="*/ 6724 w 20000"/>
                <a:gd name="T65" fmla="*/ 2787 h 20000"/>
                <a:gd name="T66" fmla="*/ 9898 w 20000"/>
                <a:gd name="T67" fmla="*/ 3852 h 20000"/>
                <a:gd name="T68" fmla="*/ 11672 w 20000"/>
                <a:gd name="T69" fmla="*/ 3197 h 20000"/>
                <a:gd name="T70" fmla="*/ 13413 w 20000"/>
                <a:gd name="T71" fmla="*/ 1926 h 20000"/>
                <a:gd name="T72" fmla="*/ 13618 w 20000"/>
                <a:gd name="T73" fmla="*/ 0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000" h="20000">
                  <a:moveTo>
                    <a:pt x="13618" y="0"/>
                  </a:moveTo>
                  <a:lnTo>
                    <a:pt x="14471" y="861"/>
                  </a:lnTo>
                  <a:lnTo>
                    <a:pt x="14881" y="1066"/>
                  </a:lnTo>
                  <a:lnTo>
                    <a:pt x="15358" y="4262"/>
                  </a:lnTo>
                  <a:lnTo>
                    <a:pt x="16280" y="3607"/>
                  </a:lnTo>
                  <a:lnTo>
                    <a:pt x="17133" y="2787"/>
                  </a:lnTo>
                  <a:lnTo>
                    <a:pt x="18225" y="2131"/>
                  </a:lnTo>
                  <a:lnTo>
                    <a:pt x="19078" y="2541"/>
                  </a:lnTo>
                  <a:lnTo>
                    <a:pt x="19420" y="2541"/>
                  </a:lnTo>
                  <a:lnTo>
                    <a:pt x="19966" y="2787"/>
                  </a:lnTo>
                  <a:lnTo>
                    <a:pt x="19420" y="2787"/>
                  </a:lnTo>
                  <a:lnTo>
                    <a:pt x="19625" y="3197"/>
                  </a:lnTo>
                  <a:lnTo>
                    <a:pt x="19966" y="3607"/>
                  </a:lnTo>
                  <a:lnTo>
                    <a:pt x="17679" y="3607"/>
                  </a:lnTo>
                  <a:lnTo>
                    <a:pt x="16792" y="3852"/>
                  </a:lnTo>
                  <a:lnTo>
                    <a:pt x="15904" y="4467"/>
                  </a:lnTo>
                  <a:lnTo>
                    <a:pt x="15734" y="5287"/>
                  </a:lnTo>
                  <a:lnTo>
                    <a:pt x="15904" y="6967"/>
                  </a:lnTo>
                  <a:lnTo>
                    <a:pt x="15734" y="8279"/>
                  </a:lnTo>
                  <a:lnTo>
                    <a:pt x="15358" y="8893"/>
                  </a:lnTo>
                  <a:lnTo>
                    <a:pt x="15734" y="9959"/>
                  </a:lnTo>
                  <a:lnTo>
                    <a:pt x="14471" y="9959"/>
                  </a:lnTo>
                  <a:lnTo>
                    <a:pt x="13959" y="9959"/>
                  </a:lnTo>
                  <a:lnTo>
                    <a:pt x="14334" y="10820"/>
                  </a:lnTo>
                  <a:lnTo>
                    <a:pt x="14471" y="11475"/>
                  </a:lnTo>
                  <a:lnTo>
                    <a:pt x="13618" y="12090"/>
                  </a:lnTo>
                  <a:lnTo>
                    <a:pt x="13618" y="13156"/>
                  </a:lnTo>
                  <a:lnTo>
                    <a:pt x="13413" y="13770"/>
                  </a:lnTo>
                  <a:lnTo>
                    <a:pt x="13618" y="14836"/>
                  </a:lnTo>
                  <a:lnTo>
                    <a:pt x="13072" y="15492"/>
                  </a:lnTo>
                  <a:lnTo>
                    <a:pt x="12560" y="15287"/>
                  </a:lnTo>
                  <a:lnTo>
                    <a:pt x="12218" y="15287"/>
                  </a:lnTo>
                  <a:lnTo>
                    <a:pt x="11672" y="14836"/>
                  </a:lnTo>
                  <a:lnTo>
                    <a:pt x="11331" y="15287"/>
                  </a:lnTo>
                  <a:lnTo>
                    <a:pt x="11126" y="15902"/>
                  </a:lnTo>
                  <a:lnTo>
                    <a:pt x="10273" y="15902"/>
                  </a:lnTo>
                  <a:lnTo>
                    <a:pt x="9898" y="15902"/>
                  </a:lnTo>
                  <a:lnTo>
                    <a:pt x="9727" y="16107"/>
                  </a:lnTo>
                  <a:lnTo>
                    <a:pt x="9386" y="16516"/>
                  </a:lnTo>
                  <a:lnTo>
                    <a:pt x="9386" y="18689"/>
                  </a:lnTo>
                  <a:lnTo>
                    <a:pt x="7611" y="19303"/>
                  </a:lnTo>
                  <a:lnTo>
                    <a:pt x="6212" y="19713"/>
                  </a:lnTo>
                  <a:lnTo>
                    <a:pt x="5666" y="19959"/>
                  </a:lnTo>
                  <a:lnTo>
                    <a:pt x="4778" y="19959"/>
                  </a:lnTo>
                  <a:lnTo>
                    <a:pt x="3720" y="19959"/>
                  </a:lnTo>
                  <a:lnTo>
                    <a:pt x="1604" y="19303"/>
                  </a:lnTo>
                  <a:lnTo>
                    <a:pt x="1945" y="17828"/>
                  </a:lnTo>
                  <a:lnTo>
                    <a:pt x="2457" y="16967"/>
                  </a:lnTo>
                  <a:lnTo>
                    <a:pt x="2321" y="15902"/>
                  </a:lnTo>
                  <a:lnTo>
                    <a:pt x="922" y="15492"/>
                  </a:lnTo>
                  <a:lnTo>
                    <a:pt x="922" y="13770"/>
                  </a:lnTo>
                  <a:lnTo>
                    <a:pt x="205" y="12090"/>
                  </a:lnTo>
                  <a:lnTo>
                    <a:pt x="546" y="11475"/>
                  </a:lnTo>
                  <a:lnTo>
                    <a:pt x="205" y="11066"/>
                  </a:lnTo>
                  <a:lnTo>
                    <a:pt x="0" y="9959"/>
                  </a:lnTo>
                  <a:lnTo>
                    <a:pt x="546" y="9754"/>
                  </a:lnTo>
                  <a:lnTo>
                    <a:pt x="205" y="9344"/>
                  </a:lnTo>
                  <a:lnTo>
                    <a:pt x="546" y="8074"/>
                  </a:lnTo>
                  <a:lnTo>
                    <a:pt x="546" y="6557"/>
                  </a:lnTo>
                  <a:lnTo>
                    <a:pt x="2321" y="7213"/>
                  </a:lnTo>
                  <a:lnTo>
                    <a:pt x="2321" y="8074"/>
                  </a:lnTo>
                  <a:lnTo>
                    <a:pt x="3720" y="6557"/>
                  </a:lnTo>
                  <a:lnTo>
                    <a:pt x="3379" y="6393"/>
                  </a:lnTo>
                  <a:lnTo>
                    <a:pt x="5666" y="4877"/>
                  </a:lnTo>
                  <a:lnTo>
                    <a:pt x="5666" y="3197"/>
                  </a:lnTo>
                  <a:lnTo>
                    <a:pt x="6724" y="2787"/>
                  </a:lnTo>
                  <a:lnTo>
                    <a:pt x="7952" y="3197"/>
                  </a:lnTo>
                  <a:lnTo>
                    <a:pt x="9898" y="3852"/>
                  </a:lnTo>
                  <a:lnTo>
                    <a:pt x="11331" y="2787"/>
                  </a:lnTo>
                  <a:lnTo>
                    <a:pt x="11672" y="3197"/>
                  </a:lnTo>
                  <a:lnTo>
                    <a:pt x="12014" y="2541"/>
                  </a:lnTo>
                  <a:lnTo>
                    <a:pt x="13413" y="1926"/>
                  </a:lnTo>
                  <a:lnTo>
                    <a:pt x="13072" y="1516"/>
                  </a:lnTo>
                  <a:lnTo>
                    <a:pt x="13618" y="0"/>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430" name="Freeform 219">
              <a:extLst>
                <a:ext uri="{FF2B5EF4-FFF2-40B4-BE49-F238E27FC236}">
                  <a16:creationId xmlns:a16="http://schemas.microsoft.com/office/drawing/2014/main" id="{7CDEF2A8-A0CE-A84F-999E-6D5F60DBA852}"/>
                </a:ext>
              </a:extLst>
            </p:cNvPr>
            <p:cNvSpPr>
              <a:spLocks/>
            </p:cNvSpPr>
            <p:nvPr/>
          </p:nvSpPr>
          <p:spPr bwMode="auto">
            <a:xfrm>
              <a:off x="6323146" y="4051500"/>
              <a:ext cx="116508" cy="144628"/>
            </a:xfrm>
            <a:custGeom>
              <a:avLst/>
              <a:gdLst>
                <a:gd name="T0" fmla="*/ 6147 w 20000"/>
                <a:gd name="T1" fmla="*/ 17704 h 20000"/>
                <a:gd name="T2" fmla="*/ 3303 w 20000"/>
                <a:gd name="T3" fmla="*/ 10741 h 20000"/>
                <a:gd name="T4" fmla="*/ 3761 w 20000"/>
                <a:gd name="T5" fmla="*/ 8815 h 20000"/>
                <a:gd name="T6" fmla="*/ 1284 w 20000"/>
                <a:gd name="T7" fmla="*/ 8074 h 20000"/>
                <a:gd name="T8" fmla="*/ 0 w 20000"/>
                <a:gd name="T9" fmla="*/ 6963 h 20000"/>
                <a:gd name="T10" fmla="*/ 1284 w 20000"/>
                <a:gd name="T11" fmla="*/ 6519 h 20000"/>
                <a:gd name="T12" fmla="*/ 1284 w 20000"/>
                <a:gd name="T13" fmla="*/ 4963 h 20000"/>
                <a:gd name="T14" fmla="*/ 3761 w 20000"/>
                <a:gd name="T15" fmla="*/ 4963 h 20000"/>
                <a:gd name="T16" fmla="*/ 2385 w 20000"/>
                <a:gd name="T17" fmla="*/ 3778 h 20000"/>
                <a:gd name="T18" fmla="*/ 1284 w 20000"/>
                <a:gd name="T19" fmla="*/ 3778 h 20000"/>
                <a:gd name="T20" fmla="*/ 0 w 20000"/>
                <a:gd name="T21" fmla="*/ 2741 h 20000"/>
                <a:gd name="T22" fmla="*/ 917 w 20000"/>
                <a:gd name="T23" fmla="*/ 0 h 20000"/>
                <a:gd name="T24" fmla="*/ 2385 w 20000"/>
                <a:gd name="T25" fmla="*/ 0 h 20000"/>
                <a:gd name="T26" fmla="*/ 4679 w 20000"/>
                <a:gd name="T27" fmla="*/ 1556 h 20000"/>
                <a:gd name="T28" fmla="*/ 7064 w 20000"/>
                <a:gd name="T29" fmla="*/ 2741 h 20000"/>
                <a:gd name="T30" fmla="*/ 7523 w 20000"/>
                <a:gd name="T31" fmla="*/ 4593 h 20000"/>
                <a:gd name="T32" fmla="*/ 7064 w 20000"/>
                <a:gd name="T33" fmla="*/ 4963 h 20000"/>
                <a:gd name="T34" fmla="*/ 16147 w 20000"/>
                <a:gd name="T35" fmla="*/ 4593 h 20000"/>
                <a:gd name="T36" fmla="*/ 17064 w 20000"/>
                <a:gd name="T37" fmla="*/ 5778 h 20000"/>
                <a:gd name="T38" fmla="*/ 16147 w 20000"/>
                <a:gd name="T39" fmla="*/ 6519 h 20000"/>
                <a:gd name="T40" fmla="*/ 16147 w 20000"/>
                <a:gd name="T41" fmla="*/ 7704 h 20000"/>
                <a:gd name="T42" fmla="*/ 13670 w 20000"/>
                <a:gd name="T43" fmla="*/ 8074 h 20000"/>
                <a:gd name="T44" fmla="*/ 13303 w 20000"/>
                <a:gd name="T45" fmla="*/ 9556 h 20000"/>
                <a:gd name="T46" fmla="*/ 12202 w 20000"/>
                <a:gd name="T47" fmla="*/ 10000 h 20000"/>
                <a:gd name="T48" fmla="*/ 13303 w 20000"/>
                <a:gd name="T49" fmla="*/ 12667 h 20000"/>
                <a:gd name="T50" fmla="*/ 13670 w 20000"/>
                <a:gd name="T51" fmla="*/ 12667 h 20000"/>
                <a:gd name="T52" fmla="*/ 14679 w 20000"/>
                <a:gd name="T53" fmla="*/ 13037 h 20000"/>
                <a:gd name="T54" fmla="*/ 15138 w 20000"/>
                <a:gd name="T55" fmla="*/ 13037 h 20000"/>
                <a:gd name="T56" fmla="*/ 17064 w 20000"/>
                <a:gd name="T57" fmla="*/ 11481 h 20000"/>
                <a:gd name="T58" fmla="*/ 17064 w 20000"/>
                <a:gd name="T59" fmla="*/ 13037 h 20000"/>
                <a:gd name="T60" fmla="*/ 18440 w 20000"/>
                <a:gd name="T61" fmla="*/ 14519 h 20000"/>
                <a:gd name="T62" fmla="*/ 19358 w 20000"/>
                <a:gd name="T63" fmla="*/ 16148 h 20000"/>
                <a:gd name="T64" fmla="*/ 19908 w 20000"/>
                <a:gd name="T65" fmla="*/ 19926 h 20000"/>
                <a:gd name="T66" fmla="*/ 18440 w 20000"/>
                <a:gd name="T67" fmla="*/ 19556 h 20000"/>
                <a:gd name="T68" fmla="*/ 17431 w 20000"/>
                <a:gd name="T69" fmla="*/ 19926 h 20000"/>
                <a:gd name="T70" fmla="*/ 17064 w 20000"/>
                <a:gd name="T71" fmla="*/ 18000 h 20000"/>
                <a:gd name="T72" fmla="*/ 16147 w 20000"/>
                <a:gd name="T73" fmla="*/ 15704 h 20000"/>
                <a:gd name="T74" fmla="*/ 13670 w 20000"/>
                <a:gd name="T75" fmla="*/ 13778 h 20000"/>
                <a:gd name="T76" fmla="*/ 11284 w 20000"/>
                <a:gd name="T77" fmla="*/ 13037 h 20000"/>
                <a:gd name="T78" fmla="*/ 10826 w 20000"/>
                <a:gd name="T79" fmla="*/ 11481 h 20000"/>
                <a:gd name="T80" fmla="*/ 8440 w 20000"/>
                <a:gd name="T81" fmla="*/ 10741 h 20000"/>
                <a:gd name="T82" fmla="*/ 8440 w 20000"/>
                <a:gd name="T83" fmla="*/ 11926 h 20000"/>
                <a:gd name="T84" fmla="*/ 9908 w 20000"/>
                <a:gd name="T85" fmla="*/ 11926 h 20000"/>
                <a:gd name="T86" fmla="*/ 10826 w 20000"/>
                <a:gd name="T87" fmla="*/ 13778 h 20000"/>
                <a:gd name="T88" fmla="*/ 9908 w 20000"/>
                <a:gd name="T89" fmla="*/ 14519 h 20000"/>
                <a:gd name="T90" fmla="*/ 10826 w 20000"/>
                <a:gd name="T91" fmla="*/ 15704 h 20000"/>
                <a:gd name="T92" fmla="*/ 9908 w 20000"/>
                <a:gd name="T93" fmla="*/ 17704 h 20000"/>
                <a:gd name="T94" fmla="*/ 8440 w 20000"/>
                <a:gd name="T95" fmla="*/ 16148 h 20000"/>
                <a:gd name="T96" fmla="*/ 8440 w 20000"/>
                <a:gd name="T97" fmla="*/ 15704 h 20000"/>
                <a:gd name="T98" fmla="*/ 7523 w 20000"/>
                <a:gd name="T99" fmla="*/ 16148 h 20000"/>
                <a:gd name="T100" fmla="*/ 8440 w 20000"/>
                <a:gd name="T101" fmla="*/ 17704 h 20000"/>
                <a:gd name="T102" fmla="*/ 7064 w 20000"/>
                <a:gd name="T103" fmla="*/ 17704 h 20000"/>
                <a:gd name="T104" fmla="*/ 6147 w 20000"/>
                <a:gd name="T105" fmla="*/ 17704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000" h="20000">
                  <a:moveTo>
                    <a:pt x="6147" y="17704"/>
                  </a:moveTo>
                  <a:lnTo>
                    <a:pt x="3303" y="10741"/>
                  </a:lnTo>
                  <a:lnTo>
                    <a:pt x="3761" y="8815"/>
                  </a:lnTo>
                  <a:lnTo>
                    <a:pt x="1284" y="8074"/>
                  </a:lnTo>
                  <a:lnTo>
                    <a:pt x="0" y="6963"/>
                  </a:lnTo>
                  <a:lnTo>
                    <a:pt x="1284" y="6519"/>
                  </a:lnTo>
                  <a:lnTo>
                    <a:pt x="1284" y="4963"/>
                  </a:lnTo>
                  <a:lnTo>
                    <a:pt x="3761" y="4963"/>
                  </a:lnTo>
                  <a:lnTo>
                    <a:pt x="2385" y="3778"/>
                  </a:lnTo>
                  <a:lnTo>
                    <a:pt x="1284" y="3778"/>
                  </a:lnTo>
                  <a:lnTo>
                    <a:pt x="0" y="2741"/>
                  </a:lnTo>
                  <a:lnTo>
                    <a:pt x="917" y="0"/>
                  </a:lnTo>
                  <a:lnTo>
                    <a:pt x="2385" y="0"/>
                  </a:lnTo>
                  <a:lnTo>
                    <a:pt x="4679" y="1556"/>
                  </a:lnTo>
                  <a:lnTo>
                    <a:pt x="7064" y="2741"/>
                  </a:lnTo>
                  <a:lnTo>
                    <a:pt x="7523" y="4593"/>
                  </a:lnTo>
                  <a:lnTo>
                    <a:pt x="7064" y="4963"/>
                  </a:lnTo>
                  <a:lnTo>
                    <a:pt x="16147" y="4593"/>
                  </a:lnTo>
                  <a:lnTo>
                    <a:pt x="17064" y="5778"/>
                  </a:lnTo>
                  <a:lnTo>
                    <a:pt x="16147" y="6519"/>
                  </a:lnTo>
                  <a:lnTo>
                    <a:pt x="16147" y="7704"/>
                  </a:lnTo>
                  <a:lnTo>
                    <a:pt x="13670" y="8074"/>
                  </a:lnTo>
                  <a:lnTo>
                    <a:pt x="13303" y="9556"/>
                  </a:lnTo>
                  <a:lnTo>
                    <a:pt x="12202" y="10000"/>
                  </a:lnTo>
                  <a:lnTo>
                    <a:pt x="13303" y="12667"/>
                  </a:lnTo>
                  <a:lnTo>
                    <a:pt x="13670" y="12667"/>
                  </a:lnTo>
                  <a:lnTo>
                    <a:pt x="14679" y="13037"/>
                  </a:lnTo>
                  <a:lnTo>
                    <a:pt x="15138" y="13037"/>
                  </a:lnTo>
                  <a:lnTo>
                    <a:pt x="17064" y="11481"/>
                  </a:lnTo>
                  <a:lnTo>
                    <a:pt x="17064" y="13037"/>
                  </a:lnTo>
                  <a:lnTo>
                    <a:pt x="18440" y="14519"/>
                  </a:lnTo>
                  <a:lnTo>
                    <a:pt x="19358" y="16148"/>
                  </a:lnTo>
                  <a:lnTo>
                    <a:pt x="19908" y="19926"/>
                  </a:lnTo>
                  <a:lnTo>
                    <a:pt x="18440" y="19556"/>
                  </a:lnTo>
                  <a:lnTo>
                    <a:pt x="17431" y="19926"/>
                  </a:lnTo>
                  <a:lnTo>
                    <a:pt x="17064" y="18000"/>
                  </a:lnTo>
                  <a:lnTo>
                    <a:pt x="16147" y="15704"/>
                  </a:lnTo>
                  <a:lnTo>
                    <a:pt x="13670" y="13778"/>
                  </a:lnTo>
                  <a:lnTo>
                    <a:pt x="11284" y="13037"/>
                  </a:lnTo>
                  <a:lnTo>
                    <a:pt x="10826" y="11481"/>
                  </a:lnTo>
                  <a:lnTo>
                    <a:pt x="8440" y="10741"/>
                  </a:lnTo>
                  <a:lnTo>
                    <a:pt x="8440" y="11926"/>
                  </a:lnTo>
                  <a:lnTo>
                    <a:pt x="9908" y="11926"/>
                  </a:lnTo>
                  <a:lnTo>
                    <a:pt x="10826" y="13778"/>
                  </a:lnTo>
                  <a:lnTo>
                    <a:pt x="9908" y="14519"/>
                  </a:lnTo>
                  <a:lnTo>
                    <a:pt x="10826" y="15704"/>
                  </a:lnTo>
                  <a:lnTo>
                    <a:pt x="9908" y="17704"/>
                  </a:lnTo>
                  <a:lnTo>
                    <a:pt x="8440" y="16148"/>
                  </a:lnTo>
                  <a:lnTo>
                    <a:pt x="8440" y="15704"/>
                  </a:lnTo>
                  <a:lnTo>
                    <a:pt x="7523" y="16148"/>
                  </a:lnTo>
                  <a:lnTo>
                    <a:pt x="8440" y="17704"/>
                  </a:lnTo>
                  <a:lnTo>
                    <a:pt x="7064" y="17704"/>
                  </a:lnTo>
                  <a:lnTo>
                    <a:pt x="6147" y="17704"/>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431" name="Freeform 218">
              <a:extLst>
                <a:ext uri="{FF2B5EF4-FFF2-40B4-BE49-F238E27FC236}">
                  <a16:creationId xmlns:a16="http://schemas.microsoft.com/office/drawing/2014/main" id="{BDD17DA4-0834-044C-8495-743DB9B48F5D}"/>
                </a:ext>
              </a:extLst>
            </p:cNvPr>
            <p:cNvSpPr>
              <a:spLocks/>
            </p:cNvSpPr>
            <p:nvPr/>
          </p:nvSpPr>
          <p:spPr bwMode="auto">
            <a:xfrm>
              <a:off x="6331183" y="4007308"/>
              <a:ext cx="79011" cy="36158"/>
            </a:xfrm>
            <a:custGeom>
              <a:avLst/>
              <a:gdLst>
                <a:gd name="T0" fmla="*/ 0 w 20000"/>
                <a:gd name="T1" fmla="*/ 10588 h 20000"/>
                <a:gd name="T2" fmla="*/ 3673 w 20000"/>
                <a:gd name="T3" fmla="*/ 7647 h 20000"/>
                <a:gd name="T4" fmla="*/ 5034 w 20000"/>
                <a:gd name="T5" fmla="*/ 0 h 20000"/>
                <a:gd name="T6" fmla="*/ 8435 w 20000"/>
                <a:gd name="T7" fmla="*/ 2941 h 20000"/>
                <a:gd name="T8" fmla="*/ 12789 w 20000"/>
                <a:gd name="T9" fmla="*/ 2941 h 20000"/>
                <a:gd name="T10" fmla="*/ 14150 w 20000"/>
                <a:gd name="T11" fmla="*/ 0 h 20000"/>
                <a:gd name="T12" fmla="*/ 16190 w 20000"/>
                <a:gd name="T13" fmla="*/ 4706 h 20000"/>
                <a:gd name="T14" fmla="*/ 16190 w 20000"/>
                <a:gd name="T15" fmla="*/ 10588 h 20000"/>
                <a:gd name="T16" fmla="*/ 18367 w 20000"/>
                <a:gd name="T17" fmla="*/ 12059 h 20000"/>
                <a:gd name="T18" fmla="*/ 19864 w 20000"/>
                <a:gd name="T19" fmla="*/ 19706 h 20000"/>
                <a:gd name="T20" fmla="*/ 10612 w 20000"/>
                <a:gd name="T21" fmla="*/ 19706 h 20000"/>
                <a:gd name="T22" fmla="*/ 10612 w 20000"/>
                <a:gd name="T23" fmla="*/ 17941 h 20000"/>
                <a:gd name="T24" fmla="*/ 7075 w 20000"/>
                <a:gd name="T25" fmla="*/ 19706 h 20000"/>
                <a:gd name="T26" fmla="*/ 2857 w 20000"/>
                <a:gd name="T27" fmla="*/ 17941 h 20000"/>
                <a:gd name="T28" fmla="*/ 0 w 20000"/>
                <a:gd name="T29" fmla="*/ 15000 h 20000"/>
                <a:gd name="T30" fmla="*/ 0 w 20000"/>
                <a:gd name="T31" fmla="*/ 10588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000" h="20000">
                  <a:moveTo>
                    <a:pt x="0" y="10588"/>
                  </a:moveTo>
                  <a:lnTo>
                    <a:pt x="3673" y="7647"/>
                  </a:lnTo>
                  <a:lnTo>
                    <a:pt x="5034" y="0"/>
                  </a:lnTo>
                  <a:lnTo>
                    <a:pt x="8435" y="2941"/>
                  </a:lnTo>
                  <a:lnTo>
                    <a:pt x="12789" y="2941"/>
                  </a:lnTo>
                  <a:lnTo>
                    <a:pt x="14150" y="0"/>
                  </a:lnTo>
                  <a:lnTo>
                    <a:pt x="16190" y="4706"/>
                  </a:lnTo>
                  <a:lnTo>
                    <a:pt x="16190" y="10588"/>
                  </a:lnTo>
                  <a:lnTo>
                    <a:pt x="18367" y="12059"/>
                  </a:lnTo>
                  <a:lnTo>
                    <a:pt x="19864" y="19706"/>
                  </a:lnTo>
                  <a:lnTo>
                    <a:pt x="10612" y="19706"/>
                  </a:lnTo>
                  <a:lnTo>
                    <a:pt x="10612" y="17941"/>
                  </a:lnTo>
                  <a:lnTo>
                    <a:pt x="7075" y="19706"/>
                  </a:lnTo>
                  <a:lnTo>
                    <a:pt x="2857" y="17941"/>
                  </a:lnTo>
                  <a:lnTo>
                    <a:pt x="0" y="15000"/>
                  </a:lnTo>
                  <a:lnTo>
                    <a:pt x="0" y="10588"/>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432" name="Freeform 217">
              <a:extLst>
                <a:ext uri="{FF2B5EF4-FFF2-40B4-BE49-F238E27FC236}">
                  <a16:creationId xmlns:a16="http://schemas.microsoft.com/office/drawing/2014/main" id="{582B7C98-D721-F24A-9E3E-6EB6EFCBB511}"/>
                </a:ext>
              </a:extLst>
            </p:cNvPr>
            <p:cNvSpPr>
              <a:spLocks/>
            </p:cNvSpPr>
            <p:nvPr/>
          </p:nvSpPr>
          <p:spPr bwMode="auto">
            <a:xfrm>
              <a:off x="6426263" y="3999274"/>
              <a:ext cx="216945" cy="479415"/>
            </a:xfrm>
            <a:custGeom>
              <a:avLst/>
              <a:gdLst>
                <a:gd name="T0" fmla="*/ 1823 w 20000"/>
                <a:gd name="T1" fmla="*/ 7031 h 20000"/>
                <a:gd name="T2" fmla="*/ 2069 w 20000"/>
                <a:gd name="T3" fmla="*/ 6004 h 20000"/>
                <a:gd name="T4" fmla="*/ 3350 w 20000"/>
                <a:gd name="T5" fmla="*/ 5067 h 20000"/>
                <a:gd name="T6" fmla="*/ 4138 w 20000"/>
                <a:gd name="T7" fmla="*/ 3683 h 20000"/>
                <a:gd name="T8" fmla="*/ 5123 w 20000"/>
                <a:gd name="T9" fmla="*/ 3013 h 20000"/>
                <a:gd name="T10" fmla="*/ 6650 w 20000"/>
                <a:gd name="T11" fmla="*/ 1496 h 20000"/>
                <a:gd name="T12" fmla="*/ 8670 w 20000"/>
                <a:gd name="T13" fmla="*/ 1496 h 20000"/>
                <a:gd name="T14" fmla="*/ 8670 w 20000"/>
                <a:gd name="T15" fmla="*/ 692 h 20000"/>
                <a:gd name="T16" fmla="*/ 9458 w 20000"/>
                <a:gd name="T17" fmla="*/ 357 h 20000"/>
                <a:gd name="T18" fmla="*/ 10788 w 20000"/>
                <a:gd name="T19" fmla="*/ 0 h 20000"/>
                <a:gd name="T20" fmla="*/ 11773 w 20000"/>
                <a:gd name="T21" fmla="*/ 915 h 20000"/>
                <a:gd name="T22" fmla="*/ 13300 w 20000"/>
                <a:gd name="T23" fmla="*/ 2768 h 20000"/>
                <a:gd name="T24" fmla="*/ 12808 w 20000"/>
                <a:gd name="T25" fmla="*/ 3326 h 20000"/>
                <a:gd name="T26" fmla="*/ 11281 w 20000"/>
                <a:gd name="T27" fmla="*/ 3683 h 20000"/>
                <a:gd name="T28" fmla="*/ 10788 w 20000"/>
                <a:gd name="T29" fmla="*/ 4152 h 20000"/>
                <a:gd name="T30" fmla="*/ 11773 w 20000"/>
                <a:gd name="T31" fmla="*/ 5067 h 20000"/>
                <a:gd name="T32" fmla="*/ 12808 w 20000"/>
                <a:gd name="T33" fmla="*/ 4844 h 20000"/>
                <a:gd name="T34" fmla="*/ 13793 w 20000"/>
                <a:gd name="T35" fmla="*/ 5067 h 20000"/>
                <a:gd name="T36" fmla="*/ 14581 w 20000"/>
                <a:gd name="T37" fmla="*/ 6004 h 20000"/>
                <a:gd name="T38" fmla="*/ 15813 w 20000"/>
                <a:gd name="T39" fmla="*/ 6563 h 20000"/>
                <a:gd name="T40" fmla="*/ 17340 w 20000"/>
                <a:gd name="T41" fmla="*/ 7254 h 20000"/>
                <a:gd name="T42" fmla="*/ 17340 w 20000"/>
                <a:gd name="T43" fmla="*/ 7612 h 20000"/>
                <a:gd name="T44" fmla="*/ 18670 w 20000"/>
                <a:gd name="T45" fmla="*/ 7857 h 20000"/>
                <a:gd name="T46" fmla="*/ 19163 w 20000"/>
                <a:gd name="T47" fmla="*/ 8080 h 20000"/>
                <a:gd name="T48" fmla="*/ 19163 w 20000"/>
                <a:gd name="T49" fmla="*/ 8438 h 20000"/>
                <a:gd name="T50" fmla="*/ 17931 w 20000"/>
                <a:gd name="T51" fmla="*/ 8772 h 20000"/>
                <a:gd name="T52" fmla="*/ 16108 w 20000"/>
                <a:gd name="T53" fmla="*/ 9353 h 20000"/>
                <a:gd name="T54" fmla="*/ 15813 w 20000"/>
                <a:gd name="T55" fmla="*/ 9442 h 20000"/>
                <a:gd name="T56" fmla="*/ 13300 w 20000"/>
                <a:gd name="T57" fmla="*/ 9933 h 20000"/>
                <a:gd name="T58" fmla="*/ 12808 w 20000"/>
                <a:gd name="T59" fmla="*/ 10848 h 20000"/>
                <a:gd name="T60" fmla="*/ 12512 w 20000"/>
                <a:gd name="T61" fmla="*/ 11183 h 20000"/>
                <a:gd name="T62" fmla="*/ 13300 w 20000"/>
                <a:gd name="T63" fmla="*/ 11540 h 20000"/>
                <a:gd name="T64" fmla="*/ 15320 w 20000"/>
                <a:gd name="T65" fmla="*/ 13036 h 20000"/>
                <a:gd name="T66" fmla="*/ 15320 w 20000"/>
                <a:gd name="T67" fmla="*/ 13862 h 20000"/>
                <a:gd name="T68" fmla="*/ 14828 w 20000"/>
                <a:gd name="T69" fmla="*/ 14777 h 20000"/>
                <a:gd name="T70" fmla="*/ 17143 w 20000"/>
                <a:gd name="T71" fmla="*/ 16272 h 20000"/>
                <a:gd name="T72" fmla="*/ 17931 w 20000"/>
                <a:gd name="T73" fmla="*/ 17879 h 20000"/>
                <a:gd name="T74" fmla="*/ 16601 w 20000"/>
                <a:gd name="T75" fmla="*/ 19397 h 20000"/>
                <a:gd name="T76" fmla="*/ 16108 w 20000"/>
                <a:gd name="T77" fmla="*/ 19978 h 20000"/>
                <a:gd name="T78" fmla="*/ 16108 w 20000"/>
                <a:gd name="T79" fmla="*/ 19063 h 20000"/>
                <a:gd name="T80" fmla="*/ 15813 w 20000"/>
                <a:gd name="T81" fmla="*/ 18125 h 20000"/>
                <a:gd name="T82" fmla="*/ 16108 w 20000"/>
                <a:gd name="T83" fmla="*/ 16964 h 20000"/>
                <a:gd name="T84" fmla="*/ 14828 w 20000"/>
                <a:gd name="T85" fmla="*/ 16272 h 20000"/>
                <a:gd name="T86" fmla="*/ 14089 w 20000"/>
                <a:gd name="T87" fmla="*/ 15357 h 20000"/>
                <a:gd name="T88" fmla="*/ 13300 w 20000"/>
                <a:gd name="T89" fmla="*/ 13638 h 20000"/>
                <a:gd name="T90" fmla="*/ 12512 w 20000"/>
                <a:gd name="T91" fmla="*/ 13036 h 20000"/>
                <a:gd name="T92" fmla="*/ 11773 w 20000"/>
                <a:gd name="T93" fmla="*/ 12366 h 20000"/>
                <a:gd name="T94" fmla="*/ 11281 w 20000"/>
                <a:gd name="T95" fmla="*/ 13036 h 20000"/>
                <a:gd name="T96" fmla="*/ 8670 w 20000"/>
                <a:gd name="T97" fmla="*/ 13862 h 20000"/>
                <a:gd name="T98" fmla="*/ 7438 w 20000"/>
                <a:gd name="T99" fmla="*/ 13862 h 20000"/>
                <a:gd name="T100" fmla="*/ 7438 w 20000"/>
                <a:gd name="T101" fmla="*/ 13862 h 20000"/>
                <a:gd name="T102" fmla="*/ 6650 w 20000"/>
                <a:gd name="T103" fmla="*/ 13638 h 20000"/>
                <a:gd name="T104" fmla="*/ 5862 w 20000"/>
                <a:gd name="T105" fmla="*/ 12679 h 20000"/>
                <a:gd name="T106" fmla="*/ 5862 w 20000"/>
                <a:gd name="T107" fmla="*/ 11183 h 20000"/>
                <a:gd name="T108" fmla="*/ 4631 w 20000"/>
                <a:gd name="T109" fmla="*/ 10625 h 20000"/>
                <a:gd name="T110" fmla="*/ 4138 w 20000"/>
                <a:gd name="T111" fmla="*/ 10268 h 20000"/>
                <a:gd name="T112" fmla="*/ 3350 w 20000"/>
                <a:gd name="T113" fmla="*/ 9710 h 20000"/>
                <a:gd name="T114" fmla="*/ 2562 w 20000"/>
                <a:gd name="T115" fmla="*/ 9129 h 20000"/>
                <a:gd name="T116" fmla="*/ 1330 w 20000"/>
                <a:gd name="T117" fmla="*/ 8996 h 20000"/>
                <a:gd name="T118" fmla="*/ 542 w 20000"/>
                <a:gd name="T119" fmla="*/ 8080 h 20000"/>
                <a:gd name="T120" fmla="*/ 1034 w 20000"/>
                <a:gd name="T121" fmla="*/ 7031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000" h="20000">
                  <a:moveTo>
                    <a:pt x="1034" y="7031"/>
                  </a:moveTo>
                  <a:lnTo>
                    <a:pt x="1823" y="7031"/>
                  </a:lnTo>
                  <a:lnTo>
                    <a:pt x="1330" y="6116"/>
                  </a:lnTo>
                  <a:lnTo>
                    <a:pt x="2069" y="6004"/>
                  </a:lnTo>
                  <a:lnTo>
                    <a:pt x="2069" y="5067"/>
                  </a:lnTo>
                  <a:lnTo>
                    <a:pt x="3350" y="5067"/>
                  </a:lnTo>
                  <a:lnTo>
                    <a:pt x="4138" y="4286"/>
                  </a:lnTo>
                  <a:lnTo>
                    <a:pt x="4138" y="3683"/>
                  </a:lnTo>
                  <a:lnTo>
                    <a:pt x="4138" y="3326"/>
                  </a:lnTo>
                  <a:lnTo>
                    <a:pt x="5123" y="3013"/>
                  </a:lnTo>
                  <a:lnTo>
                    <a:pt x="5123" y="2188"/>
                  </a:lnTo>
                  <a:lnTo>
                    <a:pt x="6650" y="1496"/>
                  </a:lnTo>
                  <a:lnTo>
                    <a:pt x="8473" y="1272"/>
                  </a:lnTo>
                  <a:lnTo>
                    <a:pt x="8670" y="1496"/>
                  </a:lnTo>
                  <a:lnTo>
                    <a:pt x="9212" y="1272"/>
                  </a:lnTo>
                  <a:lnTo>
                    <a:pt x="8670" y="692"/>
                  </a:lnTo>
                  <a:lnTo>
                    <a:pt x="9212" y="357"/>
                  </a:lnTo>
                  <a:lnTo>
                    <a:pt x="9458" y="357"/>
                  </a:lnTo>
                  <a:lnTo>
                    <a:pt x="9458" y="0"/>
                  </a:lnTo>
                  <a:lnTo>
                    <a:pt x="10788" y="0"/>
                  </a:lnTo>
                  <a:lnTo>
                    <a:pt x="11773" y="580"/>
                  </a:lnTo>
                  <a:lnTo>
                    <a:pt x="11773" y="915"/>
                  </a:lnTo>
                  <a:lnTo>
                    <a:pt x="12512" y="915"/>
                  </a:lnTo>
                  <a:lnTo>
                    <a:pt x="13300" y="2768"/>
                  </a:lnTo>
                  <a:lnTo>
                    <a:pt x="12808" y="3237"/>
                  </a:lnTo>
                  <a:lnTo>
                    <a:pt x="12808" y="3326"/>
                  </a:lnTo>
                  <a:lnTo>
                    <a:pt x="12512" y="3326"/>
                  </a:lnTo>
                  <a:lnTo>
                    <a:pt x="11281" y="3683"/>
                  </a:lnTo>
                  <a:lnTo>
                    <a:pt x="11773" y="4152"/>
                  </a:lnTo>
                  <a:lnTo>
                    <a:pt x="10788" y="4152"/>
                  </a:lnTo>
                  <a:lnTo>
                    <a:pt x="11281" y="4621"/>
                  </a:lnTo>
                  <a:lnTo>
                    <a:pt x="11773" y="5067"/>
                  </a:lnTo>
                  <a:lnTo>
                    <a:pt x="12512" y="4844"/>
                  </a:lnTo>
                  <a:lnTo>
                    <a:pt x="12808" y="4844"/>
                  </a:lnTo>
                  <a:lnTo>
                    <a:pt x="14089" y="4844"/>
                  </a:lnTo>
                  <a:lnTo>
                    <a:pt x="13793" y="5067"/>
                  </a:lnTo>
                  <a:lnTo>
                    <a:pt x="14089" y="5201"/>
                  </a:lnTo>
                  <a:lnTo>
                    <a:pt x="14581" y="6004"/>
                  </a:lnTo>
                  <a:lnTo>
                    <a:pt x="15813" y="6004"/>
                  </a:lnTo>
                  <a:lnTo>
                    <a:pt x="15813" y="6563"/>
                  </a:lnTo>
                  <a:lnTo>
                    <a:pt x="15320" y="7031"/>
                  </a:lnTo>
                  <a:lnTo>
                    <a:pt x="17340" y="7254"/>
                  </a:lnTo>
                  <a:lnTo>
                    <a:pt x="17340" y="7522"/>
                  </a:lnTo>
                  <a:lnTo>
                    <a:pt x="17340" y="7612"/>
                  </a:lnTo>
                  <a:lnTo>
                    <a:pt x="17931" y="7612"/>
                  </a:lnTo>
                  <a:lnTo>
                    <a:pt x="18670" y="7857"/>
                  </a:lnTo>
                  <a:lnTo>
                    <a:pt x="19951" y="7857"/>
                  </a:lnTo>
                  <a:lnTo>
                    <a:pt x="19163" y="8080"/>
                  </a:lnTo>
                  <a:lnTo>
                    <a:pt x="18670" y="8192"/>
                  </a:lnTo>
                  <a:lnTo>
                    <a:pt x="19163" y="8438"/>
                  </a:lnTo>
                  <a:lnTo>
                    <a:pt x="18128" y="8527"/>
                  </a:lnTo>
                  <a:lnTo>
                    <a:pt x="17931" y="8772"/>
                  </a:lnTo>
                  <a:lnTo>
                    <a:pt x="16601" y="8996"/>
                  </a:lnTo>
                  <a:lnTo>
                    <a:pt x="16108" y="9353"/>
                  </a:lnTo>
                  <a:lnTo>
                    <a:pt x="15320" y="9129"/>
                  </a:lnTo>
                  <a:lnTo>
                    <a:pt x="15813" y="9442"/>
                  </a:lnTo>
                  <a:lnTo>
                    <a:pt x="13793" y="9710"/>
                  </a:lnTo>
                  <a:lnTo>
                    <a:pt x="13300" y="9933"/>
                  </a:lnTo>
                  <a:lnTo>
                    <a:pt x="12808" y="10268"/>
                  </a:lnTo>
                  <a:lnTo>
                    <a:pt x="12808" y="10848"/>
                  </a:lnTo>
                  <a:lnTo>
                    <a:pt x="12512" y="10960"/>
                  </a:lnTo>
                  <a:lnTo>
                    <a:pt x="12512" y="11183"/>
                  </a:lnTo>
                  <a:lnTo>
                    <a:pt x="12808" y="11183"/>
                  </a:lnTo>
                  <a:lnTo>
                    <a:pt x="13300" y="11540"/>
                  </a:lnTo>
                  <a:lnTo>
                    <a:pt x="14828" y="12679"/>
                  </a:lnTo>
                  <a:lnTo>
                    <a:pt x="15320" y="13036"/>
                  </a:lnTo>
                  <a:lnTo>
                    <a:pt x="15813" y="13638"/>
                  </a:lnTo>
                  <a:lnTo>
                    <a:pt x="15320" y="13862"/>
                  </a:lnTo>
                  <a:lnTo>
                    <a:pt x="15320" y="14308"/>
                  </a:lnTo>
                  <a:lnTo>
                    <a:pt x="14828" y="14777"/>
                  </a:lnTo>
                  <a:lnTo>
                    <a:pt x="14828" y="15134"/>
                  </a:lnTo>
                  <a:lnTo>
                    <a:pt x="17143" y="16272"/>
                  </a:lnTo>
                  <a:lnTo>
                    <a:pt x="17143" y="16741"/>
                  </a:lnTo>
                  <a:lnTo>
                    <a:pt x="17931" y="17879"/>
                  </a:lnTo>
                  <a:lnTo>
                    <a:pt x="17340" y="18482"/>
                  </a:lnTo>
                  <a:lnTo>
                    <a:pt x="16601" y="19397"/>
                  </a:lnTo>
                  <a:lnTo>
                    <a:pt x="16601" y="19754"/>
                  </a:lnTo>
                  <a:lnTo>
                    <a:pt x="16108" y="19978"/>
                  </a:lnTo>
                  <a:lnTo>
                    <a:pt x="15813" y="19397"/>
                  </a:lnTo>
                  <a:lnTo>
                    <a:pt x="16108" y="19063"/>
                  </a:lnTo>
                  <a:lnTo>
                    <a:pt x="16108" y="18125"/>
                  </a:lnTo>
                  <a:lnTo>
                    <a:pt x="15813" y="18125"/>
                  </a:lnTo>
                  <a:lnTo>
                    <a:pt x="16108" y="17879"/>
                  </a:lnTo>
                  <a:lnTo>
                    <a:pt x="16108" y="16964"/>
                  </a:lnTo>
                  <a:lnTo>
                    <a:pt x="14828" y="15826"/>
                  </a:lnTo>
                  <a:lnTo>
                    <a:pt x="14828" y="16272"/>
                  </a:lnTo>
                  <a:lnTo>
                    <a:pt x="14581" y="16272"/>
                  </a:lnTo>
                  <a:lnTo>
                    <a:pt x="14089" y="15357"/>
                  </a:lnTo>
                  <a:lnTo>
                    <a:pt x="13793" y="14308"/>
                  </a:lnTo>
                  <a:lnTo>
                    <a:pt x="13300" y="13638"/>
                  </a:lnTo>
                  <a:lnTo>
                    <a:pt x="13300" y="13036"/>
                  </a:lnTo>
                  <a:lnTo>
                    <a:pt x="12512" y="13036"/>
                  </a:lnTo>
                  <a:lnTo>
                    <a:pt x="12020" y="12679"/>
                  </a:lnTo>
                  <a:lnTo>
                    <a:pt x="11773" y="12366"/>
                  </a:lnTo>
                  <a:lnTo>
                    <a:pt x="11281" y="12455"/>
                  </a:lnTo>
                  <a:lnTo>
                    <a:pt x="11281" y="13036"/>
                  </a:lnTo>
                  <a:lnTo>
                    <a:pt x="10493" y="13393"/>
                  </a:lnTo>
                  <a:lnTo>
                    <a:pt x="8670" y="13862"/>
                  </a:lnTo>
                  <a:lnTo>
                    <a:pt x="8473" y="13973"/>
                  </a:lnTo>
                  <a:lnTo>
                    <a:pt x="7438" y="13862"/>
                  </a:lnTo>
                  <a:lnTo>
                    <a:pt x="7931" y="13638"/>
                  </a:lnTo>
                  <a:lnTo>
                    <a:pt x="7438" y="13862"/>
                  </a:lnTo>
                  <a:lnTo>
                    <a:pt x="6650" y="13862"/>
                  </a:lnTo>
                  <a:lnTo>
                    <a:pt x="6650" y="13638"/>
                  </a:lnTo>
                  <a:lnTo>
                    <a:pt x="5862" y="13862"/>
                  </a:lnTo>
                  <a:lnTo>
                    <a:pt x="5862" y="12679"/>
                  </a:lnTo>
                  <a:lnTo>
                    <a:pt x="6453" y="11763"/>
                  </a:lnTo>
                  <a:lnTo>
                    <a:pt x="5862" y="11183"/>
                  </a:lnTo>
                  <a:lnTo>
                    <a:pt x="4631" y="10491"/>
                  </a:lnTo>
                  <a:lnTo>
                    <a:pt x="4631" y="10625"/>
                  </a:lnTo>
                  <a:lnTo>
                    <a:pt x="3350" y="10045"/>
                  </a:lnTo>
                  <a:lnTo>
                    <a:pt x="4138" y="10268"/>
                  </a:lnTo>
                  <a:lnTo>
                    <a:pt x="4631" y="10045"/>
                  </a:lnTo>
                  <a:lnTo>
                    <a:pt x="3350" y="9710"/>
                  </a:lnTo>
                  <a:lnTo>
                    <a:pt x="3054" y="9353"/>
                  </a:lnTo>
                  <a:lnTo>
                    <a:pt x="2562" y="9129"/>
                  </a:lnTo>
                  <a:lnTo>
                    <a:pt x="1823" y="8996"/>
                  </a:lnTo>
                  <a:lnTo>
                    <a:pt x="1330" y="8996"/>
                  </a:lnTo>
                  <a:lnTo>
                    <a:pt x="0" y="8192"/>
                  </a:lnTo>
                  <a:lnTo>
                    <a:pt x="542" y="8080"/>
                  </a:lnTo>
                  <a:lnTo>
                    <a:pt x="1330" y="8192"/>
                  </a:lnTo>
                  <a:lnTo>
                    <a:pt x="1034" y="7031"/>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433" name="Freeform 216">
              <a:extLst>
                <a:ext uri="{FF2B5EF4-FFF2-40B4-BE49-F238E27FC236}">
                  <a16:creationId xmlns:a16="http://schemas.microsoft.com/office/drawing/2014/main" id="{40D3C610-B542-B048-8F5E-FC3EA3BF3D88}"/>
                </a:ext>
              </a:extLst>
            </p:cNvPr>
            <p:cNvSpPr>
              <a:spLocks/>
            </p:cNvSpPr>
            <p:nvPr/>
          </p:nvSpPr>
          <p:spPr bwMode="auto">
            <a:xfrm>
              <a:off x="6983354" y="4603229"/>
              <a:ext cx="22765" cy="28122"/>
            </a:xfrm>
            <a:custGeom>
              <a:avLst/>
              <a:gdLst>
                <a:gd name="T0" fmla="*/ 0 w 20000"/>
                <a:gd name="T1" fmla="*/ 5769 h 20000"/>
                <a:gd name="T2" fmla="*/ 11905 w 20000"/>
                <a:gd name="T3" fmla="*/ 0 h 20000"/>
                <a:gd name="T4" fmla="*/ 11905 w 20000"/>
                <a:gd name="T5" fmla="*/ 5769 h 20000"/>
                <a:gd name="T6" fmla="*/ 19524 w 20000"/>
                <a:gd name="T7" fmla="*/ 13462 h 20000"/>
                <a:gd name="T8" fmla="*/ 11905 w 20000"/>
                <a:gd name="T9" fmla="*/ 13462 h 20000"/>
                <a:gd name="T10" fmla="*/ 2857 w 20000"/>
                <a:gd name="T11" fmla="*/ 19615 h 20000"/>
                <a:gd name="T12" fmla="*/ 0 w 20000"/>
                <a:gd name="T13" fmla="*/ 5769 h 20000"/>
              </a:gdLst>
              <a:ahLst/>
              <a:cxnLst>
                <a:cxn ang="0">
                  <a:pos x="T0" y="T1"/>
                </a:cxn>
                <a:cxn ang="0">
                  <a:pos x="T2" y="T3"/>
                </a:cxn>
                <a:cxn ang="0">
                  <a:pos x="T4" y="T5"/>
                </a:cxn>
                <a:cxn ang="0">
                  <a:pos x="T6" y="T7"/>
                </a:cxn>
                <a:cxn ang="0">
                  <a:pos x="T8" y="T9"/>
                </a:cxn>
                <a:cxn ang="0">
                  <a:pos x="T10" y="T11"/>
                </a:cxn>
                <a:cxn ang="0">
                  <a:pos x="T12" y="T13"/>
                </a:cxn>
              </a:cxnLst>
              <a:rect l="0" t="0" r="r" b="b"/>
              <a:pathLst>
                <a:path w="20000" h="20000">
                  <a:moveTo>
                    <a:pt x="0" y="5769"/>
                  </a:moveTo>
                  <a:lnTo>
                    <a:pt x="11905" y="0"/>
                  </a:lnTo>
                  <a:lnTo>
                    <a:pt x="11905" y="5769"/>
                  </a:lnTo>
                  <a:lnTo>
                    <a:pt x="19524" y="13462"/>
                  </a:lnTo>
                  <a:lnTo>
                    <a:pt x="11905" y="13462"/>
                  </a:lnTo>
                  <a:lnTo>
                    <a:pt x="2857" y="19615"/>
                  </a:lnTo>
                  <a:lnTo>
                    <a:pt x="0" y="5769"/>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434" name="Freeform 215">
              <a:extLst>
                <a:ext uri="{FF2B5EF4-FFF2-40B4-BE49-F238E27FC236}">
                  <a16:creationId xmlns:a16="http://schemas.microsoft.com/office/drawing/2014/main" id="{4BDF15C6-1558-364A-820B-7FCF7152F0CB}"/>
                </a:ext>
              </a:extLst>
            </p:cNvPr>
            <p:cNvSpPr>
              <a:spLocks/>
            </p:cNvSpPr>
            <p:nvPr/>
          </p:nvSpPr>
          <p:spPr bwMode="auto">
            <a:xfrm>
              <a:off x="7081112" y="4071586"/>
              <a:ext cx="42852" cy="97759"/>
            </a:xfrm>
            <a:custGeom>
              <a:avLst/>
              <a:gdLst>
                <a:gd name="T0" fmla="*/ 10380 w 20000"/>
                <a:gd name="T1" fmla="*/ 19890 h 20000"/>
                <a:gd name="T2" fmla="*/ 9114 w 20000"/>
                <a:gd name="T3" fmla="*/ 19890 h 20000"/>
                <a:gd name="T4" fmla="*/ 9114 w 20000"/>
                <a:gd name="T5" fmla="*/ 18132 h 20000"/>
                <a:gd name="T6" fmla="*/ 4051 w 20000"/>
                <a:gd name="T7" fmla="*/ 16484 h 20000"/>
                <a:gd name="T8" fmla="*/ 0 w 20000"/>
                <a:gd name="T9" fmla="*/ 12967 h 20000"/>
                <a:gd name="T10" fmla="*/ 0 w 20000"/>
                <a:gd name="T11" fmla="*/ 10220 h 20000"/>
                <a:gd name="T12" fmla="*/ 2532 w 20000"/>
                <a:gd name="T13" fmla="*/ 8022 h 20000"/>
                <a:gd name="T14" fmla="*/ 9114 w 20000"/>
                <a:gd name="T15" fmla="*/ 1648 h 20000"/>
                <a:gd name="T16" fmla="*/ 12911 w 20000"/>
                <a:gd name="T17" fmla="*/ 0 h 20000"/>
                <a:gd name="T18" fmla="*/ 19747 w 20000"/>
                <a:gd name="T19" fmla="*/ 1648 h 20000"/>
                <a:gd name="T20" fmla="*/ 19747 w 20000"/>
                <a:gd name="T21" fmla="*/ 4505 h 20000"/>
                <a:gd name="T22" fmla="*/ 16962 w 20000"/>
                <a:gd name="T23" fmla="*/ 6264 h 20000"/>
                <a:gd name="T24" fmla="*/ 15696 w 20000"/>
                <a:gd name="T25" fmla="*/ 12967 h 20000"/>
                <a:gd name="T26" fmla="*/ 12911 w 20000"/>
                <a:gd name="T27" fmla="*/ 16484 h 20000"/>
                <a:gd name="T28" fmla="*/ 10380 w 20000"/>
                <a:gd name="T29" fmla="*/ 19890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000" h="20000">
                  <a:moveTo>
                    <a:pt x="10380" y="19890"/>
                  </a:moveTo>
                  <a:lnTo>
                    <a:pt x="9114" y="19890"/>
                  </a:lnTo>
                  <a:lnTo>
                    <a:pt x="9114" y="18132"/>
                  </a:lnTo>
                  <a:lnTo>
                    <a:pt x="4051" y="16484"/>
                  </a:lnTo>
                  <a:lnTo>
                    <a:pt x="0" y="12967"/>
                  </a:lnTo>
                  <a:lnTo>
                    <a:pt x="0" y="10220"/>
                  </a:lnTo>
                  <a:lnTo>
                    <a:pt x="2532" y="8022"/>
                  </a:lnTo>
                  <a:lnTo>
                    <a:pt x="9114" y="1648"/>
                  </a:lnTo>
                  <a:lnTo>
                    <a:pt x="12911" y="0"/>
                  </a:lnTo>
                  <a:lnTo>
                    <a:pt x="19747" y="1648"/>
                  </a:lnTo>
                  <a:lnTo>
                    <a:pt x="19747" y="4505"/>
                  </a:lnTo>
                  <a:lnTo>
                    <a:pt x="16962" y="6264"/>
                  </a:lnTo>
                  <a:lnTo>
                    <a:pt x="15696" y="12967"/>
                  </a:lnTo>
                  <a:lnTo>
                    <a:pt x="12911" y="16484"/>
                  </a:lnTo>
                  <a:lnTo>
                    <a:pt x="10380" y="19890"/>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435" name="Freeform 214">
              <a:extLst>
                <a:ext uri="{FF2B5EF4-FFF2-40B4-BE49-F238E27FC236}">
                  <a16:creationId xmlns:a16="http://schemas.microsoft.com/office/drawing/2014/main" id="{633353B6-7A6D-7D45-9D3A-97067E67DDD3}"/>
                </a:ext>
              </a:extLst>
            </p:cNvPr>
            <p:cNvSpPr>
              <a:spLocks/>
            </p:cNvSpPr>
            <p:nvPr/>
          </p:nvSpPr>
          <p:spPr bwMode="auto">
            <a:xfrm>
              <a:off x="5929433" y="3120792"/>
              <a:ext cx="1312377" cy="1095423"/>
            </a:xfrm>
            <a:custGeom>
              <a:avLst/>
              <a:gdLst>
                <a:gd name="T0" fmla="*/ 16612 w 20000"/>
                <a:gd name="T1" fmla="*/ 1418 h 20000"/>
                <a:gd name="T2" fmla="*/ 18424 w 20000"/>
                <a:gd name="T3" fmla="*/ 2983 h 20000"/>
                <a:gd name="T4" fmla="*/ 19992 w 20000"/>
                <a:gd name="T5" fmla="*/ 3540 h 20000"/>
                <a:gd name="T6" fmla="*/ 19527 w 20000"/>
                <a:gd name="T7" fmla="*/ 7139 h 20000"/>
                <a:gd name="T8" fmla="*/ 18939 w 20000"/>
                <a:gd name="T9" fmla="*/ 7697 h 20000"/>
                <a:gd name="T10" fmla="*/ 18220 w 20000"/>
                <a:gd name="T11" fmla="*/ 7941 h 20000"/>
                <a:gd name="T12" fmla="*/ 17159 w 20000"/>
                <a:gd name="T13" fmla="*/ 9418 h 20000"/>
                <a:gd name="T14" fmla="*/ 16743 w 20000"/>
                <a:gd name="T15" fmla="*/ 9418 h 20000"/>
                <a:gd name="T16" fmla="*/ 15853 w 20000"/>
                <a:gd name="T17" fmla="*/ 9672 h 20000"/>
                <a:gd name="T18" fmla="*/ 16057 w 20000"/>
                <a:gd name="T19" fmla="*/ 10836 h 20000"/>
                <a:gd name="T20" fmla="*/ 17331 w 20000"/>
                <a:gd name="T21" fmla="*/ 10631 h 20000"/>
                <a:gd name="T22" fmla="*/ 16400 w 20000"/>
                <a:gd name="T23" fmla="*/ 12293 h 20000"/>
                <a:gd name="T24" fmla="*/ 17290 w 20000"/>
                <a:gd name="T25" fmla="*/ 13819 h 20000"/>
                <a:gd name="T26" fmla="*/ 17412 w 20000"/>
                <a:gd name="T27" fmla="*/ 14680 h 20000"/>
                <a:gd name="T28" fmla="*/ 17837 w 20000"/>
                <a:gd name="T29" fmla="*/ 14973 h 20000"/>
                <a:gd name="T30" fmla="*/ 17673 w 20000"/>
                <a:gd name="T31" fmla="*/ 15531 h 20000"/>
                <a:gd name="T32" fmla="*/ 17331 w 20000"/>
                <a:gd name="T33" fmla="*/ 16597 h 20000"/>
                <a:gd name="T34" fmla="*/ 17078 w 20000"/>
                <a:gd name="T35" fmla="*/ 17614 h 20000"/>
                <a:gd name="T36" fmla="*/ 16269 w 20000"/>
                <a:gd name="T37" fmla="*/ 18670 h 20000"/>
                <a:gd name="T38" fmla="*/ 15216 w 20000"/>
                <a:gd name="T39" fmla="*/ 18670 h 20000"/>
                <a:gd name="T40" fmla="*/ 14416 w 20000"/>
                <a:gd name="T41" fmla="*/ 19491 h 20000"/>
                <a:gd name="T42" fmla="*/ 13951 w 20000"/>
                <a:gd name="T43" fmla="*/ 19491 h 20000"/>
                <a:gd name="T44" fmla="*/ 13437 w 20000"/>
                <a:gd name="T45" fmla="*/ 19374 h 20000"/>
                <a:gd name="T46" fmla="*/ 12433 w 20000"/>
                <a:gd name="T47" fmla="*/ 18670 h 20000"/>
                <a:gd name="T48" fmla="*/ 11535 w 20000"/>
                <a:gd name="T49" fmla="*/ 18826 h 20000"/>
                <a:gd name="T50" fmla="*/ 11078 w 20000"/>
                <a:gd name="T51" fmla="*/ 19589 h 20000"/>
                <a:gd name="T52" fmla="*/ 10441 w 20000"/>
                <a:gd name="T53" fmla="*/ 19227 h 20000"/>
                <a:gd name="T54" fmla="*/ 9894 w 20000"/>
                <a:gd name="T55" fmla="*/ 18171 h 20000"/>
                <a:gd name="T56" fmla="*/ 9429 w 20000"/>
                <a:gd name="T57" fmla="*/ 17653 h 20000"/>
                <a:gd name="T58" fmla="*/ 9510 w 20000"/>
                <a:gd name="T59" fmla="*/ 16293 h 20000"/>
                <a:gd name="T60" fmla="*/ 8751 w 20000"/>
                <a:gd name="T61" fmla="*/ 16039 h 20000"/>
                <a:gd name="T62" fmla="*/ 8408 w 20000"/>
                <a:gd name="T63" fmla="*/ 15736 h 20000"/>
                <a:gd name="T64" fmla="*/ 7445 w 20000"/>
                <a:gd name="T65" fmla="*/ 16293 h 20000"/>
                <a:gd name="T66" fmla="*/ 6343 w 20000"/>
                <a:gd name="T67" fmla="*/ 16450 h 20000"/>
                <a:gd name="T68" fmla="*/ 4906 w 20000"/>
                <a:gd name="T69" fmla="*/ 16196 h 20000"/>
                <a:gd name="T70" fmla="*/ 4139 w 20000"/>
                <a:gd name="T71" fmla="*/ 15795 h 20000"/>
                <a:gd name="T72" fmla="*/ 2318 w 20000"/>
                <a:gd name="T73" fmla="*/ 14416 h 20000"/>
                <a:gd name="T74" fmla="*/ 2449 w 20000"/>
                <a:gd name="T75" fmla="*/ 13770 h 20000"/>
                <a:gd name="T76" fmla="*/ 1437 w 20000"/>
                <a:gd name="T77" fmla="*/ 12293 h 20000"/>
                <a:gd name="T78" fmla="*/ 669 w 20000"/>
                <a:gd name="T79" fmla="*/ 11540 h 20000"/>
                <a:gd name="T80" fmla="*/ 416 w 20000"/>
                <a:gd name="T81" fmla="*/ 9917 h 20000"/>
                <a:gd name="T82" fmla="*/ 2114 w 20000"/>
                <a:gd name="T83" fmla="*/ 8900 h 20000"/>
                <a:gd name="T84" fmla="*/ 2449 w 20000"/>
                <a:gd name="T85" fmla="*/ 6778 h 20000"/>
                <a:gd name="T86" fmla="*/ 3673 w 20000"/>
                <a:gd name="T87" fmla="*/ 4606 h 20000"/>
                <a:gd name="T88" fmla="*/ 4571 w 20000"/>
                <a:gd name="T89" fmla="*/ 5115 h 20000"/>
                <a:gd name="T90" fmla="*/ 5322 w 20000"/>
                <a:gd name="T91" fmla="*/ 6377 h 20000"/>
                <a:gd name="T92" fmla="*/ 7012 w 20000"/>
                <a:gd name="T93" fmla="*/ 7394 h 20000"/>
                <a:gd name="T94" fmla="*/ 8751 w 20000"/>
                <a:gd name="T95" fmla="*/ 8196 h 20000"/>
                <a:gd name="T96" fmla="*/ 10784 w 20000"/>
                <a:gd name="T97" fmla="*/ 8597 h 20000"/>
                <a:gd name="T98" fmla="*/ 12767 w 20000"/>
                <a:gd name="T99" fmla="*/ 6885 h 20000"/>
                <a:gd name="T100" fmla="*/ 13437 w 20000"/>
                <a:gd name="T101" fmla="*/ 6328 h 20000"/>
                <a:gd name="T102" fmla="*/ 14286 w 20000"/>
                <a:gd name="T103" fmla="*/ 5418 h 20000"/>
                <a:gd name="T104" fmla="*/ 15176 w 20000"/>
                <a:gd name="T105" fmla="*/ 4919 h 20000"/>
                <a:gd name="T106" fmla="*/ 13951 w 20000"/>
                <a:gd name="T107" fmla="*/ 4362 h 20000"/>
                <a:gd name="T108" fmla="*/ 13567 w 20000"/>
                <a:gd name="T109" fmla="*/ 3042 h 20000"/>
                <a:gd name="T110" fmla="*/ 14335 w 20000"/>
                <a:gd name="T111" fmla="*/ 1017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0000" h="20000">
                  <a:moveTo>
                    <a:pt x="14841" y="108"/>
                  </a:moveTo>
                  <a:lnTo>
                    <a:pt x="15004" y="0"/>
                  </a:lnTo>
                  <a:lnTo>
                    <a:pt x="15216" y="108"/>
                  </a:lnTo>
                  <a:lnTo>
                    <a:pt x="15641" y="205"/>
                  </a:lnTo>
                  <a:lnTo>
                    <a:pt x="15853" y="254"/>
                  </a:lnTo>
                  <a:lnTo>
                    <a:pt x="15976" y="362"/>
                  </a:lnTo>
                  <a:lnTo>
                    <a:pt x="16612" y="1418"/>
                  </a:lnTo>
                  <a:lnTo>
                    <a:pt x="16873" y="1721"/>
                  </a:lnTo>
                  <a:lnTo>
                    <a:pt x="17078" y="2230"/>
                  </a:lnTo>
                  <a:lnTo>
                    <a:pt x="17208" y="2484"/>
                  </a:lnTo>
                  <a:lnTo>
                    <a:pt x="17331" y="2641"/>
                  </a:lnTo>
                  <a:lnTo>
                    <a:pt x="17673" y="2641"/>
                  </a:lnTo>
                  <a:lnTo>
                    <a:pt x="17878" y="2641"/>
                  </a:lnTo>
                  <a:lnTo>
                    <a:pt x="18424" y="2983"/>
                  </a:lnTo>
                  <a:lnTo>
                    <a:pt x="18776" y="3795"/>
                  </a:lnTo>
                  <a:lnTo>
                    <a:pt x="18939" y="3795"/>
                  </a:lnTo>
                  <a:lnTo>
                    <a:pt x="19273" y="3697"/>
                  </a:lnTo>
                  <a:lnTo>
                    <a:pt x="19396" y="3443"/>
                  </a:lnTo>
                  <a:lnTo>
                    <a:pt x="19739" y="3296"/>
                  </a:lnTo>
                  <a:lnTo>
                    <a:pt x="19992" y="3139"/>
                  </a:lnTo>
                  <a:lnTo>
                    <a:pt x="19992" y="3540"/>
                  </a:lnTo>
                  <a:lnTo>
                    <a:pt x="19992" y="3941"/>
                  </a:lnTo>
                  <a:lnTo>
                    <a:pt x="19951" y="4098"/>
                  </a:lnTo>
                  <a:lnTo>
                    <a:pt x="19951" y="5516"/>
                  </a:lnTo>
                  <a:lnTo>
                    <a:pt x="19527" y="5320"/>
                  </a:lnTo>
                  <a:lnTo>
                    <a:pt x="19314" y="5672"/>
                  </a:lnTo>
                  <a:lnTo>
                    <a:pt x="19608" y="6631"/>
                  </a:lnTo>
                  <a:lnTo>
                    <a:pt x="19527" y="7139"/>
                  </a:lnTo>
                  <a:lnTo>
                    <a:pt x="19527" y="7296"/>
                  </a:lnTo>
                  <a:lnTo>
                    <a:pt x="19396" y="7139"/>
                  </a:lnTo>
                  <a:lnTo>
                    <a:pt x="19273" y="7042"/>
                  </a:lnTo>
                  <a:lnTo>
                    <a:pt x="19273" y="7296"/>
                  </a:lnTo>
                  <a:lnTo>
                    <a:pt x="19110" y="7443"/>
                  </a:lnTo>
                  <a:lnTo>
                    <a:pt x="19061" y="7638"/>
                  </a:lnTo>
                  <a:lnTo>
                    <a:pt x="18939" y="7697"/>
                  </a:lnTo>
                  <a:lnTo>
                    <a:pt x="18776" y="7795"/>
                  </a:lnTo>
                  <a:lnTo>
                    <a:pt x="18776" y="7844"/>
                  </a:lnTo>
                  <a:lnTo>
                    <a:pt x="18857" y="8039"/>
                  </a:lnTo>
                  <a:lnTo>
                    <a:pt x="18727" y="8039"/>
                  </a:lnTo>
                  <a:lnTo>
                    <a:pt x="18514" y="8039"/>
                  </a:lnTo>
                  <a:lnTo>
                    <a:pt x="18392" y="7844"/>
                  </a:lnTo>
                  <a:lnTo>
                    <a:pt x="18220" y="7941"/>
                  </a:lnTo>
                  <a:lnTo>
                    <a:pt x="18220" y="8196"/>
                  </a:lnTo>
                  <a:lnTo>
                    <a:pt x="18180" y="8352"/>
                  </a:lnTo>
                  <a:lnTo>
                    <a:pt x="18049" y="8499"/>
                  </a:lnTo>
                  <a:lnTo>
                    <a:pt x="17755" y="8753"/>
                  </a:lnTo>
                  <a:lnTo>
                    <a:pt x="17624" y="9164"/>
                  </a:lnTo>
                  <a:lnTo>
                    <a:pt x="17331" y="9262"/>
                  </a:lnTo>
                  <a:lnTo>
                    <a:pt x="17159" y="9418"/>
                  </a:lnTo>
                  <a:lnTo>
                    <a:pt x="16955" y="9672"/>
                  </a:lnTo>
                  <a:lnTo>
                    <a:pt x="16743" y="9917"/>
                  </a:lnTo>
                  <a:lnTo>
                    <a:pt x="16653" y="9819"/>
                  </a:lnTo>
                  <a:lnTo>
                    <a:pt x="16776" y="9672"/>
                  </a:lnTo>
                  <a:lnTo>
                    <a:pt x="16776" y="9565"/>
                  </a:lnTo>
                  <a:lnTo>
                    <a:pt x="16873" y="9516"/>
                  </a:lnTo>
                  <a:lnTo>
                    <a:pt x="16743" y="9418"/>
                  </a:lnTo>
                  <a:lnTo>
                    <a:pt x="16653" y="9262"/>
                  </a:lnTo>
                  <a:lnTo>
                    <a:pt x="16873" y="8753"/>
                  </a:lnTo>
                  <a:lnTo>
                    <a:pt x="16612" y="8499"/>
                  </a:lnTo>
                  <a:lnTo>
                    <a:pt x="16318" y="8704"/>
                  </a:lnTo>
                  <a:lnTo>
                    <a:pt x="16106" y="9164"/>
                  </a:lnTo>
                  <a:lnTo>
                    <a:pt x="15894" y="9418"/>
                  </a:lnTo>
                  <a:lnTo>
                    <a:pt x="15853" y="9672"/>
                  </a:lnTo>
                  <a:lnTo>
                    <a:pt x="15722" y="9770"/>
                  </a:lnTo>
                  <a:lnTo>
                    <a:pt x="15429" y="9770"/>
                  </a:lnTo>
                  <a:lnTo>
                    <a:pt x="15510" y="10171"/>
                  </a:lnTo>
                  <a:lnTo>
                    <a:pt x="15641" y="10474"/>
                  </a:lnTo>
                  <a:lnTo>
                    <a:pt x="15771" y="10435"/>
                  </a:lnTo>
                  <a:lnTo>
                    <a:pt x="15976" y="10572"/>
                  </a:lnTo>
                  <a:lnTo>
                    <a:pt x="16057" y="10836"/>
                  </a:lnTo>
                  <a:lnTo>
                    <a:pt x="16188" y="10983"/>
                  </a:lnTo>
                  <a:lnTo>
                    <a:pt x="16318" y="10875"/>
                  </a:lnTo>
                  <a:lnTo>
                    <a:pt x="16522" y="10631"/>
                  </a:lnTo>
                  <a:lnTo>
                    <a:pt x="16653" y="10474"/>
                  </a:lnTo>
                  <a:lnTo>
                    <a:pt x="16955" y="10631"/>
                  </a:lnTo>
                  <a:lnTo>
                    <a:pt x="17159" y="10631"/>
                  </a:lnTo>
                  <a:lnTo>
                    <a:pt x="17331" y="10631"/>
                  </a:lnTo>
                  <a:lnTo>
                    <a:pt x="17331" y="10983"/>
                  </a:lnTo>
                  <a:lnTo>
                    <a:pt x="17159" y="10875"/>
                  </a:lnTo>
                  <a:lnTo>
                    <a:pt x="16776" y="11139"/>
                  </a:lnTo>
                  <a:lnTo>
                    <a:pt x="16873" y="11237"/>
                  </a:lnTo>
                  <a:lnTo>
                    <a:pt x="16612" y="11638"/>
                  </a:lnTo>
                  <a:lnTo>
                    <a:pt x="16400" y="12039"/>
                  </a:lnTo>
                  <a:lnTo>
                    <a:pt x="16400" y="12293"/>
                  </a:lnTo>
                  <a:lnTo>
                    <a:pt x="16776" y="12557"/>
                  </a:lnTo>
                  <a:lnTo>
                    <a:pt x="17078" y="13154"/>
                  </a:lnTo>
                  <a:lnTo>
                    <a:pt x="17208" y="13262"/>
                  </a:lnTo>
                  <a:lnTo>
                    <a:pt x="17290" y="13516"/>
                  </a:lnTo>
                  <a:lnTo>
                    <a:pt x="17494" y="13770"/>
                  </a:lnTo>
                  <a:lnTo>
                    <a:pt x="17624" y="13917"/>
                  </a:lnTo>
                  <a:lnTo>
                    <a:pt x="17290" y="13819"/>
                  </a:lnTo>
                  <a:lnTo>
                    <a:pt x="17159" y="13770"/>
                  </a:lnTo>
                  <a:lnTo>
                    <a:pt x="17078" y="13819"/>
                  </a:lnTo>
                  <a:lnTo>
                    <a:pt x="17208" y="13819"/>
                  </a:lnTo>
                  <a:lnTo>
                    <a:pt x="17412" y="14073"/>
                  </a:lnTo>
                  <a:lnTo>
                    <a:pt x="17673" y="14416"/>
                  </a:lnTo>
                  <a:lnTo>
                    <a:pt x="17494" y="14474"/>
                  </a:lnTo>
                  <a:lnTo>
                    <a:pt x="17412" y="14680"/>
                  </a:lnTo>
                  <a:lnTo>
                    <a:pt x="17208" y="14680"/>
                  </a:lnTo>
                  <a:lnTo>
                    <a:pt x="17159" y="14826"/>
                  </a:lnTo>
                  <a:lnTo>
                    <a:pt x="17290" y="14729"/>
                  </a:lnTo>
                  <a:lnTo>
                    <a:pt x="17290" y="14875"/>
                  </a:lnTo>
                  <a:lnTo>
                    <a:pt x="17543" y="14729"/>
                  </a:lnTo>
                  <a:lnTo>
                    <a:pt x="17755" y="14875"/>
                  </a:lnTo>
                  <a:lnTo>
                    <a:pt x="17837" y="14973"/>
                  </a:lnTo>
                  <a:lnTo>
                    <a:pt x="17673" y="15130"/>
                  </a:lnTo>
                  <a:lnTo>
                    <a:pt x="17837" y="15130"/>
                  </a:lnTo>
                  <a:lnTo>
                    <a:pt x="17837" y="15276"/>
                  </a:lnTo>
                  <a:lnTo>
                    <a:pt x="17673" y="15276"/>
                  </a:lnTo>
                  <a:lnTo>
                    <a:pt x="17755" y="15374"/>
                  </a:lnTo>
                  <a:lnTo>
                    <a:pt x="17755" y="15531"/>
                  </a:lnTo>
                  <a:lnTo>
                    <a:pt x="17673" y="15531"/>
                  </a:lnTo>
                  <a:lnTo>
                    <a:pt x="17673" y="15638"/>
                  </a:lnTo>
                  <a:lnTo>
                    <a:pt x="17837" y="15736"/>
                  </a:lnTo>
                  <a:lnTo>
                    <a:pt x="17673" y="15795"/>
                  </a:lnTo>
                  <a:lnTo>
                    <a:pt x="17673" y="15736"/>
                  </a:lnTo>
                  <a:lnTo>
                    <a:pt x="17624" y="15795"/>
                  </a:lnTo>
                  <a:lnTo>
                    <a:pt x="17494" y="16196"/>
                  </a:lnTo>
                  <a:lnTo>
                    <a:pt x="17331" y="16597"/>
                  </a:lnTo>
                  <a:lnTo>
                    <a:pt x="17208" y="16597"/>
                  </a:lnTo>
                  <a:lnTo>
                    <a:pt x="17208" y="16694"/>
                  </a:lnTo>
                  <a:lnTo>
                    <a:pt x="17290" y="16792"/>
                  </a:lnTo>
                  <a:lnTo>
                    <a:pt x="17208" y="16949"/>
                  </a:lnTo>
                  <a:lnTo>
                    <a:pt x="17208" y="17213"/>
                  </a:lnTo>
                  <a:lnTo>
                    <a:pt x="17208" y="17359"/>
                  </a:lnTo>
                  <a:lnTo>
                    <a:pt x="17078" y="17614"/>
                  </a:lnTo>
                  <a:lnTo>
                    <a:pt x="16955" y="17770"/>
                  </a:lnTo>
                  <a:lnTo>
                    <a:pt x="16743" y="17868"/>
                  </a:lnTo>
                  <a:lnTo>
                    <a:pt x="16776" y="17917"/>
                  </a:lnTo>
                  <a:lnTo>
                    <a:pt x="16612" y="18171"/>
                  </a:lnTo>
                  <a:lnTo>
                    <a:pt x="16441" y="18269"/>
                  </a:lnTo>
                  <a:lnTo>
                    <a:pt x="16400" y="18269"/>
                  </a:lnTo>
                  <a:lnTo>
                    <a:pt x="16269" y="18670"/>
                  </a:lnTo>
                  <a:lnTo>
                    <a:pt x="15976" y="18729"/>
                  </a:lnTo>
                  <a:lnTo>
                    <a:pt x="15894" y="18826"/>
                  </a:lnTo>
                  <a:lnTo>
                    <a:pt x="15771" y="18729"/>
                  </a:lnTo>
                  <a:lnTo>
                    <a:pt x="15722" y="18826"/>
                  </a:lnTo>
                  <a:lnTo>
                    <a:pt x="15641" y="18729"/>
                  </a:lnTo>
                  <a:lnTo>
                    <a:pt x="15429" y="18924"/>
                  </a:lnTo>
                  <a:lnTo>
                    <a:pt x="15216" y="18670"/>
                  </a:lnTo>
                  <a:lnTo>
                    <a:pt x="15306" y="19071"/>
                  </a:lnTo>
                  <a:lnTo>
                    <a:pt x="14955" y="19227"/>
                  </a:lnTo>
                  <a:lnTo>
                    <a:pt x="14873" y="19130"/>
                  </a:lnTo>
                  <a:lnTo>
                    <a:pt x="14873" y="19227"/>
                  </a:lnTo>
                  <a:lnTo>
                    <a:pt x="14751" y="19335"/>
                  </a:lnTo>
                  <a:lnTo>
                    <a:pt x="14620" y="19374"/>
                  </a:lnTo>
                  <a:lnTo>
                    <a:pt x="14416" y="19491"/>
                  </a:lnTo>
                  <a:lnTo>
                    <a:pt x="14204" y="19589"/>
                  </a:lnTo>
                  <a:lnTo>
                    <a:pt x="14204" y="19491"/>
                  </a:lnTo>
                  <a:lnTo>
                    <a:pt x="14122" y="19736"/>
                  </a:lnTo>
                  <a:lnTo>
                    <a:pt x="14286" y="19892"/>
                  </a:lnTo>
                  <a:lnTo>
                    <a:pt x="14073" y="19990"/>
                  </a:lnTo>
                  <a:lnTo>
                    <a:pt x="13992" y="19628"/>
                  </a:lnTo>
                  <a:lnTo>
                    <a:pt x="13951" y="19491"/>
                  </a:lnTo>
                  <a:lnTo>
                    <a:pt x="14073" y="19374"/>
                  </a:lnTo>
                  <a:lnTo>
                    <a:pt x="13869" y="19227"/>
                  </a:lnTo>
                  <a:lnTo>
                    <a:pt x="13780" y="19374"/>
                  </a:lnTo>
                  <a:lnTo>
                    <a:pt x="13649" y="19335"/>
                  </a:lnTo>
                  <a:lnTo>
                    <a:pt x="13527" y="19227"/>
                  </a:lnTo>
                  <a:lnTo>
                    <a:pt x="13437" y="19227"/>
                  </a:lnTo>
                  <a:lnTo>
                    <a:pt x="13437" y="19374"/>
                  </a:lnTo>
                  <a:lnTo>
                    <a:pt x="13314" y="19374"/>
                  </a:lnTo>
                  <a:lnTo>
                    <a:pt x="13233" y="19335"/>
                  </a:lnTo>
                  <a:lnTo>
                    <a:pt x="13061" y="19374"/>
                  </a:lnTo>
                  <a:lnTo>
                    <a:pt x="12767" y="18973"/>
                  </a:lnTo>
                  <a:lnTo>
                    <a:pt x="12849" y="18729"/>
                  </a:lnTo>
                  <a:lnTo>
                    <a:pt x="12767" y="18729"/>
                  </a:lnTo>
                  <a:lnTo>
                    <a:pt x="12433" y="18670"/>
                  </a:lnTo>
                  <a:lnTo>
                    <a:pt x="12302" y="18513"/>
                  </a:lnTo>
                  <a:lnTo>
                    <a:pt x="12090" y="18572"/>
                  </a:lnTo>
                  <a:lnTo>
                    <a:pt x="12090" y="18729"/>
                  </a:lnTo>
                  <a:lnTo>
                    <a:pt x="11878" y="18826"/>
                  </a:lnTo>
                  <a:lnTo>
                    <a:pt x="11796" y="18973"/>
                  </a:lnTo>
                  <a:lnTo>
                    <a:pt x="11665" y="18826"/>
                  </a:lnTo>
                  <a:lnTo>
                    <a:pt x="11535" y="18826"/>
                  </a:lnTo>
                  <a:lnTo>
                    <a:pt x="11453" y="18924"/>
                  </a:lnTo>
                  <a:lnTo>
                    <a:pt x="11331" y="18924"/>
                  </a:lnTo>
                  <a:lnTo>
                    <a:pt x="11282" y="18924"/>
                  </a:lnTo>
                  <a:lnTo>
                    <a:pt x="11200" y="18973"/>
                  </a:lnTo>
                  <a:lnTo>
                    <a:pt x="11078" y="18973"/>
                  </a:lnTo>
                  <a:lnTo>
                    <a:pt x="10988" y="19071"/>
                  </a:lnTo>
                  <a:lnTo>
                    <a:pt x="11078" y="19589"/>
                  </a:lnTo>
                  <a:lnTo>
                    <a:pt x="10865" y="19589"/>
                  </a:lnTo>
                  <a:lnTo>
                    <a:pt x="10865" y="19491"/>
                  </a:lnTo>
                  <a:lnTo>
                    <a:pt x="10653" y="19491"/>
                  </a:lnTo>
                  <a:lnTo>
                    <a:pt x="10531" y="19374"/>
                  </a:lnTo>
                  <a:lnTo>
                    <a:pt x="10441" y="19374"/>
                  </a:lnTo>
                  <a:lnTo>
                    <a:pt x="10441" y="19335"/>
                  </a:lnTo>
                  <a:lnTo>
                    <a:pt x="10441" y="19227"/>
                  </a:lnTo>
                  <a:lnTo>
                    <a:pt x="10098" y="19130"/>
                  </a:lnTo>
                  <a:lnTo>
                    <a:pt x="10180" y="18924"/>
                  </a:lnTo>
                  <a:lnTo>
                    <a:pt x="10180" y="18670"/>
                  </a:lnTo>
                  <a:lnTo>
                    <a:pt x="9976" y="18670"/>
                  </a:lnTo>
                  <a:lnTo>
                    <a:pt x="9894" y="18318"/>
                  </a:lnTo>
                  <a:lnTo>
                    <a:pt x="9845" y="18269"/>
                  </a:lnTo>
                  <a:lnTo>
                    <a:pt x="9894" y="18171"/>
                  </a:lnTo>
                  <a:lnTo>
                    <a:pt x="9682" y="18171"/>
                  </a:lnTo>
                  <a:lnTo>
                    <a:pt x="9633" y="18171"/>
                  </a:lnTo>
                  <a:lnTo>
                    <a:pt x="9510" y="18269"/>
                  </a:lnTo>
                  <a:lnTo>
                    <a:pt x="9429" y="18073"/>
                  </a:lnTo>
                  <a:lnTo>
                    <a:pt x="9347" y="17868"/>
                  </a:lnTo>
                  <a:lnTo>
                    <a:pt x="9510" y="17868"/>
                  </a:lnTo>
                  <a:lnTo>
                    <a:pt x="9429" y="17653"/>
                  </a:lnTo>
                  <a:lnTo>
                    <a:pt x="9633" y="17506"/>
                  </a:lnTo>
                  <a:lnTo>
                    <a:pt x="9682" y="17506"/>
                  </a:lnTo>
                  <a:lnTo>
                    <a:pt x="9682" y="17457"/>
                  </a:lnTo>
                  <a:lnTo>
                    <a:pt x="9763" y="17252"/>
                  </a:lnTo>
                  <a:lnTo>
                    <a:pt x="9633" y="16450"/>
                  </a:lnTo>
                  <a:lnTo>
                    <a:pt x="9510" y="16450"/>
                  </a:lnTo>
                  <a:lnTo>
                    <a:pt x="9510" y="16293"/>
                  </a:lnTo>
                  <a:lnTo>
                    <a:pt x="9347" y="16039"/>
                  </a:lnTo>
                  <a:lnTo>
                    <a:pt x="9127" y="16039"/>
                  </a:lnTo>
                  <a:lnTo>
                    <a:pt x="9127" y="16196"/>
                  </a:lnTo>
                  <a:lnTo>
                    <a:pt x="8996" y="16039"/>
                  </a:lnTo>
                  <a:lnTo>
                    <a:pt x="8873" y="16039"/>
                  </a:lnTo>
                  <a:lnTo>
                    <a:pt x="8873" y="15941"/>
                  </a:lnTo>
                  <a:lnTo>
                    <a:pt x="8751" y="16039"/>
                  </a:lnTo>
                  <a:lnTo>
                    <a:pt x="8792" y="15892"/>
                  </a:lnTo>
                  <a:lnTo>
                    <a:pt x="8792" y="15736"/>
                  </a:lnTo>
                  <a:lnTo>
                    <a:pt x="8661" y="15736"/>
                  </a:lnTo>
                  <a:lnTo>
                    <a:pt x="8751" y="15531"/>
                  </a:lnTo>
                  <a:lnTo>
                    <a:pt x="8661" y="15491"/>
                  </a:lnTo>
                  <a:lnTo>
                    <a:pt x="8539" y="15531"/>
                  </a:lnTo>
                  <a:lnTo>
                    <a:pt x="8408" y="15736"/>
                  </a:lnTo>
                  <a:lnTo>
                    <a:pt x="8073" y="15638"/>
                  </a:lnTo>
                  <a:lnTo>
                    <a:pt x="7910" y="15736"/>
                  </a:lnTo>
                  <a:lnTo>
                    <a:pt x="7861" y="15892"/>
                  </a:lnTo>
                  <a:lnTo>
                    <a:pt x="7559" y="15941"/>
                  </a:lnTo>
                  <a:lnTo>
                    <a:pt x="7559" y="16137"/>
                  </a:lnTo>
                  <a:lnTo>
                    <a:pt x="7527" y="16196"/>
                  </a:lnTo>
                  <a:lnTo>
                    <a:pt x="7445" y="16293"/>
                  </a:lnTo>
                  <a:lnTo>
                    <a:pt x="7224" y="16352"/>
                  </a:lnTo>
                  <a:lnTo>
                    <a:pt x="7094" y="16352"/>
                  </a:lnTo>
                  <a:lnTo>
                    <a:pt x="6971" y="16196"/>
                  </a:lnTo>
                  <a:lnTo>
                    <a:pt x="6890" y="16293"/>
                  </a:lnTo>
                  <a:lnTo>
                    <a:pt x="6637" y="16293"/>
                  </a:lnTo>
                  <a:lnTo>
                    <a:pt x="6424" y="16196"/>
                  </a:lnTo>
                  <a:lnTo>
                    <a:pt x="6343" y="16450"/>
                  </a:lnTo>
                  <a:lnTo>
                    <a:pt x="6122" y="16548"/>
                  </a:lnTo>
                  <a:lnTo>
                    <a:pt x="6122" y="16293"/>
                  </a:lnTo>
                  <a:lnTo>
                    <a:pt x="5918" y="16352"/>
                  </a:lnTo>
                  <a:lnTo>
                    <a:pt x="5535" y="16352"/>
                  </a:lnTo>
                  <a:lnTo>
                    <a:pt x="5322" y="16293"/>
                  </a:lnTo>
                  <a:lnTo>
                    <a:pt x="5241" y="16352"/>
                  </a:lnTo>
                  <a:lnTo>
                    <a:pt x="4906" y="16196"/>
                  </a:lnTo>
                  <a:lnTo>
                    <a:pt x="4776" y="16196"/>
                  </a:lnTo>
                  <a:lnTo>
                    <a:pt x="4776" y="15941"/>
                  </a:lnTo>
                  <a:lnTo>
                    <a:pt x="4653" y="16039"/>
                  </a:lnTo>
                  <a:lnTo>
                    <a:pt x="4441" y="15941"/>
                  </a:lnTo>
                  <a:lnTo>
                    <a:pt x="4351" y="15736"/>
                  </a:lnTo>
                  <a:lnTo>
                    <a:pt x="4220" y="15736"/>
                  </a:lnTo>
                  <a:lnTo>
                    <a:pt x="4139" y="15795"/>
                  </a:lnTo>
                  <a:lnTo>
                    <a:pt x="4016" y="15531"/>
                  </a:lnTo>
                  <a:lnTo>
                    <a:pt x="3420" y="15237"/>
                  </a:lnTo>
                  <a:lnTo>
                    <a:pt x="3208" y="15130"/>
                  </a:lnTo>
                  <a:lnTo>
                    <a:pt x="2751" y="14826"/>
                  </a:lnTo>
                  <a:lnTo>
                    <a:pt x="2669" y="14729"/>
                  </a:lnTo>
                  <a:lnTo>
                    <a:pt x="2449" y="14826"/>
                  </a:lnTo>
                  <a:lnTo>
                    <a:pt x="2318" y="14416"/>
                  </a:lnTo>
                  <a:lnTo>
                    <a:pt x="2318" y="14220"/>
                  </a:lnTo>
                  <a:lnTo>
                    <a:pt x="2237" y="14220"/>
                  </a:lnTo>
                  <a:lnTo>
                    <a:pt x="2196" y="14073"/>
                  </a:lnTo>
                  <a:lnTo>
                    <a:pt x="2237" y="14015"/>
                  </a:lnTo>
                  <a:lnTo>
                    <a:pt x="2367" y="14171"/>
                  </a:lnTo>
                  <a:lnTo>
                    <a:pt x="2571" y="13917"/>
                  </a:lnTo>
                  <a:lnTo>
                    <a:pt x="2449" y="13770"/>
                  </a:lnTo>
                  <a:lnTo>
                    <a:pt x="2318" y="13672"/>
                  </a:lnTo>
                  <a:lnTo>
                    <a:pt x="2237" y="13359"/>
                  </a:lnTo>
                  <a:lnTo>
                    <a:pt x="2196" y="13154"/>
                  </a:lnTo>
                  <a:lnTo>
                    <a:pt x="2114" y="12958"/>
                  </a:lnTo>
                  <a:lnTo>
                    <a:pt x="1853" y="12597"/>
                  </a:lnTo>
                  <a:lnTo>
                    <a:pt x="1771" y="12597"/>
                  </a:lnTo>
                  <a:lnTo>
                    <a:pt x="1437" y="12293"/>
                  </a:lnTo>
                  <a:lnTo>
                    <a:pt x="1224" y="12039"/>
                  </a:lnTo>
                  <a:lnTo>
                    <a:pt x="759" y="11795"/>
                  </a:lnTo>
                  <a:lnTo>
                    <a:pt x="547" y="11892"/>
                  </a:lnTo>
                  <a:lnTo>
                    <a:pt x="465" y="11795"/>
                  </a:lnTo>
                  <a:lnTo>
                    <a:pt x="416" y="11697"/>
                  </a:lnTo>
                  <a:lnTo>
                    <a:pt x="547" y="11697"/>
                  </a:lnTo>
                  <a:lnTo>
                    <a:pt x="669" y="11540"/>
                  </a:lnTo>
                  <a:lnTo>
                    <a:pt x="465" y="10983"/>
                  </a:lnTo>
                  <a:lnTo>
                    <a:pt x="253" y="10875"/>
                  </a:lnTo>
                  <a:lnTo>
                    <a:pt x="131" y="10875"/>
                  </a:lnTo>
                  <a:lnTo>
                    <a:pt x="0" y="10474"/>
                  </a:lnTo>
                  <a:lnTo>
                    <a:pt x="131" y="10474"/>
                  </a:lnTo>
                  <a:lnTo>
                    <a:pt x="82" y="10171"/>
                  </a:lnTo>
                  <a:lnTo>
                    <a:pt x="416" y="9917"/>
                  </a:lnTo>
                  <a:lnTo>
                    <a:pt x="588" y="9819"/>
                  </a:lnTo>
                  <a:lnTo>
                    <a:pt x="669" y="9917"/>
                  </a:lnTo>
                  <a:lnTo>
                    <a:pt x="971" y="9819"/>
                  </a:lnTo>
                  <a:lnTo>
                    <a:pt x="1012" y="9565"/>
                  </a:lnTo>
                  <a:lnTo>
                    <a:pt x="1437" y="9516"/>
                  </a:lnTo>
                  <a:lnTo>
                    <a:pt x="1567" y="9262"/>
                  </a:lnTo>
                  <a:lnTo>
                    <a:pt x="2114" y="8900"/>
                  </a:lnTo>
                  <a:lnTo>
                    <a:pt x="2196" y="8196"/>
                  </a:lnTo>
                  <a:lnTo>
                    <a:pt x="1853" y="7296"/>
                  </a:lnTo>
                  <a:lnTo>
                    <a:pt x="1690" y="7296"/>
                  </a:lnTo>
                  <a:lnTo>
                    <a:pt x="2237" y="6983"/>
                  </a:lnTo>
                  <a:lnTo>
                    <a:pt x="2449" y="7042"/>
                  </a:lnTo>
                  <a:lnTo>
                    <a:pt x="2571" y="6885"/>
                  </a:lnTo>
                  <a:lnTo>
                    <a:pt x="2449" y="6778"/>
                  </a:lnTo>
                  <a:lnTo>
                    <a:pt x="2539" y="5917"/>
                  </a:lnTo>
                  <a:lnTo>
                    <a:pt x="3257" y="5917"/>
                  </a:lnTo>
                  <a:lnTo>
                    <a:pt x="3420" y="5721"/>
                  </a:lnTo>
                  <a:lnTo>
                    <a:pt x="3257" y="5115"/>
                  </a:lnTo>
                  <a:lnTo>
                    <a:pt x="3469" y="5017"/>
                  </a:lnTo>
                  <a:lnTo>
                    <a:pt x="3633" y="4919"/>
                  </a:lnTo>
                  <a:lnTo>
                    <a:pt x="3673" y="4606"/>
                  </a:lnTo>
                  <a:lnTo>
                    <a:pt x="3886" y="4499"/>
                  </a:lnTo>
                  <a:lnTo>
                    <a:pt x="3886" y="4763"/>
                  </a:lnTo>
                  <a:lnTo>
                    <a:pt x="4016" y="4861"/>
                  </a:lnTo>
                  <a:lnTo>
                    <a:pt x="4098" y="4919"/>
                  </a:lnTo>
                  <a:lnTo>
                    <a:pt x="4220" y="5017"/>
                  </a:lnTo>
                  <a:lnTo>
                    <a:pt x="4441" y="5320"/>
                  </a:lnTo>
                  <a:lnTo>
                    <a:pt x="4571" y="5115"/>
                  </a:lnTo>
                  <a:lnTo>
                    <a:pt x="4653" y="5164"/>
                  </a:lnTo>
                  <a:lnTo>
                    <a:pt x="4694" y="5320"/>
                  </a:lnTo>
                  <a:lnTo>
                    <a:pt x="4776" y="5262"/>
                  </a:lnTo>
                  <a:lnTo>
                    <a:pt x="5029" y="5565"/>
                  </a:lnTo>
                  <a:lnTo>
                    <a:pt x="5241" y="5917"/>
                  </a:lnTo>
                  <a:lnTo>
                    <a:pt x="5241" y="6181"/>
                  </a:lnTo>
                  <a:lnTo>
                    <a:pt x="5322" y="6377"/>
                  </a:lnTo>
                  <a:lnTo>
                    <a:pt x="5241" y="6474"/>
                  </a:lnTo>
                  <a:lnTo>
                    <a:pt x="5322" y="6738"/>
                  </a:lnTo>
                  <a:lnTo>
                    <a:pt x="5657" y="6885"/>
                  </a:lnTo>
                  <a:lnTo>
                    <a:pt x="6122" y="6983"/>
                  </a:lnTo>
                  <a:lnTo>
                    <a:pt x="6343" y="6983"/>
                  </a:lnTo>
                  <a:lnTo>
                    <a:pt x="6678" y="7237"/>
                  </a:lnTo>
                  <a:lnTo>
                    <a:pt x="7012" y="7394"/>
                  </a:lnTo>
                  <a:lnTo>
                    <a:pt x="7094" y="7394"/>
                  </a:lnTo>
                  <a:lnTo>
                    <a:pt x="7224" y="7540"/>
                  </a:lnTo>
                  <a:lnTo>
                    <a:pt x="7445" y="8039"/>
                  </a:lnTo>
                  <a:lnTo>
                    <a:pt x="7649" y="8303"/>
                  </a:lnTo>
                  <a:lnTo>
                    <a:pt x="7992" y="8303"/>
                  </a:lnTo>
                  <a:lnTo>
                    <a:pt x="8073" y="8196"/>
                  </a:lnTo>
                  <a:lnTo>
                    <a:pt x="8751" y="8196"/>
                  </a:lnTo>
                  <a:lnTo>
                    <a:pt x="8873" y="8098"/>
                  </a:lnTo>
                  <a:lnTo>
                    <a:pt x="9429" y="8098"/>
                  </a:lnTo>
                  <a:lnTo>
                    <a:pt x="9551" y="8303"/>
                  </a:lnTo>
                  <a:lnTo>
                    <a:pt x="10229" y="8499"/>
                  </a:lnTo>
                  <a:lnTo>
                    <a:pt x="10441" y="8499"/>
                  </a:lnTo>
                  <a:lnTo>
                    <a:pt x="10563" y="8597"/>
                  </a:lnTo>
                  <a:lnTo>
                    <a:pt x="10784" y="8597"/>
                  </a:lnTo>
                  <a:lnTo>
                    <a:pt x="11200" y="8196"/>
                  </a:lnTo>
                  <a:lnTo>
                    <a:pt x="12212" y="8039"/>
                  </a:lnTo>
                  <a:lnTo>
                    <a:pt x="12335" y="7844"/>
                  </a:lnTo>
                  <a:lnTo>
                    <a:pt x="12514" y="7697"/>
                  </a:lnTo>
                  <a:lnTo>
                    <a:pt x="12555" y="7394"/>
                  </a:lnTo>
                  <a:lnTo>
                    <a:pt x="12767" y="7237"/>
                  </a:lnTo>
                  <a:lnTo>
                    <a:pt x="12767" y="6885"/>
                  </a:lnTo>
                  <a:lnTo>
                    <a:pt x="12637" y="6738"/>
                  </a:lnTo>
                  <a:lnTo>
                    <a:pt x="12637" y="6474"/>
                  </a:lnTo>
                  <a:lnTo>
                    <a:pt x="12686" y="6328"/>
                  </a:lnTo>
                  <a:lnTo>
                    <a:pt x="12849" y="6377"/>
                  </a:lnTo>
                  <a:lnTo>
                    <a:pt x="13102" y="6377"/>
                  </a:lnTo>
                  <a:lnTo>
                    <a:pt x="13404" y="6377"/>
                  </a:lnTo>
                  <a:lnTo>
                    <a:pt x="13437" y="6328"/>
                  </a:lnTo>
                  <a:lnTo>
                    <a:pt x="13527" y="5976"/>
                  </a:lnTo>
                  <a:lnTo>
                    <a:pt x="13739" y="5976"/>
                  </a:lnTo>
                  <a:lnTo>
                    <a:pt x="13992" y="5672"/>
                  </a:lnTo>
                  <a:lnTo>
                    <a:pt x="13992" y="5516"/>
                  </a:lnTo>
                  <a:lnTo>
                    <a:pt x="14122" y="5320"/>
                  </a:lnTo>
                  <a:lnTo>
                    <a:pt x="14204" y="5320"/>
                  </a:lnTo>
                  <a:lnTo>
                    <a:pt x="14286" y="5418"/>
                  </a:lnTo>
                  <a:lnTo>
                    <a:pt x="14335" y="5418"/>
                  </a:lnTo>
                  <a:lnTo>
                    <a:pt x="14335" y="5262"/>
                  </a:lnTo>
                  <a:lnTo>
                    <a:pt x="14416" y="5262"/>
                  </a:lnTo>
                  <a:lnTo>
                    <a:pt x="14539" y="5017"/>
                  </a:lnTo>
                  <a:lnTo>
                    <a:pt x="14841" y="4919"/>
                  </a:lnTo>
                  <a:lnTo>
                    <a:pt x="15086" y="5017"/>
                  </a:lnTo>
                  <a:lnTo>
                    <a:pt x="15176" y="4919"/>
                  </a:lnTo>
                  <a:lnTo>
                    <a:pt x="15004" y="4655"/>
                  </a:lnTo>
                  <a:lnTo>
                    <a:pt x="14873" y="4499"/>
                  </a:lnTo>
                  <a:lnTo>
                    <a:pt x="14620" y="4254"/>
                  </a:lnTo>
                  <a:lnTo>
                    <a:pt x="14416" y="4098"/>
                  </a:lnTo>
                  <a:lnTo>
                    <a:pt x="14204" y="4205"/>
                  </a:lnTo>
                  <a:lnTo>
                    <a:pt x="14073" y="4460"/>
                  </a:lnTo>
                  <a:lnTo>
                    <a:pt x="13951" y="4362"/>
                  </a:lnTo>
                  <a:lnTo>
                    <a:pt x="13739" y="4362"/>
                  </a:lnTo>
                  <a:lnTo>
                    <a:pt x="13649" y="4460"/>
                  </a:lnTo>
                  <a:lnTo>
                    <a:pt x="13437" y="4205"/>
                  </a:lnTo>
                  <a:lnTo>
                    <a:pt x="13527" y="4098"/>
                  </a:lnTo>
                  <a:lnTo>
                    <a:pt x="13527" y="3941"/>
                  </a:lnTo>
                  <a:lnTo>
                    <a:pt x="13527" y="3296"/>
                  </a:lnTo>
                  <a:lnTo>
                    <a:pt x="13567" y="3042"/>
                  </a:lnTo>
                  <a:lnTo>
                    <a:pt x="13739" y="3042"/>
                  </a:lnTo>
                  <a:lnTo>
                    <a:pt x="13992" y="3139"/>
                  </a:lnTo>
                  <a:lnTo>
                    <a:pt x="14335" y="2738"/>
                  </a:lnTo>
                  <a:lnTo>
                    <a:pt x="14204" y="2484"/>
                  </a:lnTo>
                  <a:lnTo>
                    <a:pt x="14286" y="1976"/>
                  </a:lnTo>
                  <a:lnTo>
                    <a:pt x="14416" y="1164"/>
                  </a:lnTo>
                  <a:lnTo>
                    <a:pt x="14335" y="1017"/>
                  </a:lnTo>
                  <a:lnTo>
                    <a:pt x="14204" y="822"/>
                  </a:lnTo>
                  <a:lnTo>
                    <a:pt x="14073" y="822"/>
                  </a:lnTo>
                  <a:lnTo>
                    <a:pt x="14204" y="401"/>
                  </a:lnTo>
                  <a:lnTo>
                    <a:pt x="14841" y="108"/>
                  </a:lnTo>
                  <a:close/>
                </a:path>
              </a:pathLst>
            </a:custGeom>
            <a:solidFill>
              <a:srgbClr val="FF9600"/>
            </a:solid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436" name="Freeform 213">
              <a:extLst>
                <a:ext uri="{FF2B5EF4-FFF2-40B4-BE49-F238E27FC236}">
                  <a16:creationId xmlns:a16="http://schemas.microsoft.com/office/drawing/2014/main" id="{CEDCB8D3-2590-C242-854B-DC601FC4CE26}"/>
                </a:ext>
              </a:extLst>
            </p:cNvPr>
            <p:cNvSpPr>
              <a:spLocks/>
            </p:cNvSpPr>
            <p:nvPr/>
          </p:nvSpPr>
          <p:spPr bwMode="auto">
            <a:xfrm>
              <a:off x="5862476" y="3810453"/>
              <a:ext cx="666903" cy="717783"/>
            </a:xfrm>
            <a:custGeom>
              <a:avLst/>
              <a:gdLst>
                <a:gd name="T0" fmla="*/ 6318 w 20000"/>
                <a:gd name="T1" fmla="*/ 850 h 20000"/>
                <a:gd name="T2" fmla="*/ 7074 w 20000"/>
                <a:gd name="T3" fmla="*/ 2013 h 20000"/>
                <a:gd name="T4" fmla="*/ 6415 w 20000"/>
                <a:gd name="T5" fmla="*/ 2476 h 20000"/>
                <a:gd name="T6" fmla="*/ 7251 w 20000"/>
                <a:gd name="T7" fmla="*/ 3236 h 20000"/>
                <a:gd name="T8" fmla="*/ 7926 w 20000"/>
                <a:gd name="T9" fmla="*/ 4638 h 20000"/>
                <a:gd name="T10" fmla="*/ 8585 w 20000"/>
                <a:gd name="T11" fmla="*/ 5488 h 20000"/>
                <a:gd name="T12" fmla="*/ 11158 w 20000"/>
                <a:gd name="T13" fmla="*/ 6249 h 20000"/>
                <a:gd name="T14" fmla="*/ 12235 w 20000"/>
                <a:gd name="T15" fmla="*/ 6711 h 20000"/>
                <a:gd name="T16" fmla="*/ 12990 w 20000"/>
                <a:gd name="T17" fmla="*/ 6861 h 20000"/>
                <a:gd name="T18" fmla="*/ 14068 w 20000"/>
                <a:gd name="T19" fmla="*/ 5638 h 20000"/>
                <a:gd name="T20" fmla="*/ 14904 w 20000"/>
                <a:gd name="T21" fmla="*/ 6488 h 20000"/>
                <a:gd name="T22" fmla="*/ 16238 w 20000"/>
                <a:gd name="T23" fmla="*/ 6100 h 20000"/>
                <a:gd name="T24" fmla="*/ 16672 w 20000"/>
                <a:gd name="T25" fmla="*/ 5638 h 20000"/>
                <a:gd name="T26" fmla="*/ 17492 w 20000"/>
                <a:gd name="T27" fmla="*/ 5026 h 20000"/>
                <a:gd name="T28" fmla="*/ 18810 w 20000"/>
                <a:gd name="T29" fmla="*/ 4474 h 20000"/>
                <a:gd name="T30" fmla="*/ 19325 w 20000"/>
                <a:gd name="T31" fmla="*/ 4787 h 20000"/>
                <a:gd name="T32" fmla="*/ 19486 w 20000"/>
                <a:gd name="T33" fmla="*/ 5250 h 20000"/>
                <a:gd name="T34" fmla="*/ 19727 w 20000"/>
                <a:gd name="T35" fmla="*/ 5712 h 20000"/>
                <a:gd name="T36" fmla="*/ 19068 w 20000"/>
                <a:gd name="T37" fmla="*/ 6249 h 20000"/>
                <a:gd name="T38" fmla="*/ 18248 w 20000"/>
                <a:gd name="T39" fmla="*/ 7711 h 20000"/>
                <a:gd name="T40" fmla="*/ 17588 w 20000"/>
                <a:gd name="T41" fmla="*/ 9262 h 20000"/>
                <a:gd name="T42" fmla="*/ 17074 w 20000"/>
                <a:gd name="T43" fmla="*/ 9650 h 20000"/>
                <a:gd name="T44" fmla="*/ 16415 w 20000"/>
                <a:gd name="T45" fmla="*/ 9336 h 20000"/>
                <a:gd name="T46" fmla="*/ 16158 w 20000"/>
                <a:gd name="T47" fmla="*/ 8650 h 20000"/>
                <a:gd name="T48" fmla="*/ 16833 w 20000"/>
                <a:gd name="T49" fmla="*/ 7875 h 20000"/>
                <a:gd name="T50" fmla="*/ 15064 w 20000"/>
                <a:gd name="T51" fmla="*/ 7263 h 20000"/>
                <a:gd name="T52" fmla="*/ 13842 w 20000"/>
                <a:gd name="T53" fmla="*/ 7263 h 20000"/>
                <a:gd name="T54" fmla="*/ 14068 w 20000"/>
                <a:gd name="T55" fmla="*/ 7711 h 20000"/>
                <a:gd name="T56" fmla="*/ 14502 w 20000"/>
                <a:gd name="T57" fmla="*/ 8501 h 20000"/>
                <a:gd name="T58" fmla="*/ 14502 w 20000"/>
                <a:gd name="T59" fmla="*/ 10112 h 20000"/>
                <a:gd name="T60" fmla="*/ 14003 w 20000"/>
                <a:gd name="T61" fmla="*/ 9963 h 20000"/>
                <a:gd name="T62" fmla="*/ 13151 w 20000"/>
                <a:gd name="T63" fmla="*/ 10723 h 20000"/>
                <a:gd name="T64" fmla="*/ 12910 w 20000"/>
                <a:gd name="T65" fmla="*/ 11738 h 20000"/>
                <a:gd name="T66" fmla="*/ 12235 w 20000"/>
                <a:gd name="T67" fmla="*/ 11887 h 20000"/>
                <a:gd name="T68" fmla="*/ 10161 w 20000"/>
                <a:gd name="T69" fmla="*/ 13900 h 20000"/>
                <a:gd name="T70" fmla="*/ 9244 w 20000"/>
                <a:gd name="T71" fmla="*/ 14601 h 20000"/>
                <a:gd name="T72" fmla="*/ 8842 w 20000"/>
                <a:gd name="T73" fmla="*/ 15600 h 20000"/>
                <a:gd name="T74" fmla="*/ 9003 w 20000"/>
                <a:gd name="T75" fmla="*/ 16585 h 20000"/>
                <a:gd name="T76" fmla="*/ 8328 w 20000"/>
                <a:gd name="T77" fmla="*/ 18449 h 20000"/>
                <a:gd name="T78" fmla="*/ 7749 w 20000"/>
                <a:gd name="T79" fmla="*/ 19224 h 20000"/>
                <a:gd name="T80" fmla="*/ 6158 w 20000"/>
                <a:gd name="T81" fmla="*/ 18747 h 20000"/>
                <a:gd name="T82" fmla="*/ 4839 w 20000"/>
                <a:gd name="T83" fmla="*/ 16122 h 20000"/>
                <a:gd name="T84" fmla="*/ 3328 w 20000"/>
                <a:gd name="T85" fmla="*/ 12349 h 20000"/>
                <a:gd name="T86" fmla="*/ 3087 w 20000"/>
                <a:gd name="T87" fmla="*/ 10664 h 20000"/>
                <a:gd name="T88" fmla="*/ 3167 w 20000"/>
                <a:gd name="T89" fmla="*/ 10112 h 20000"/>
                <a:gd name="T90" fmla="*/ 2508 w 20000"/>
                <a:gd name="T91" fmla="*/ 10336 h 20000"/>
                <a:gd name="T92" fmla="*/ 1350 w 20000"/>
                <a:gd name="T93" fmla="*/ 10887 h 20000"/>
                <a:gd name="T94" fmla="*/ 1350 w 20000"/>
                <a:gd name="T95" fmla="*/ 9500 h 20000"/>
                <a:gd name="T96" fmla="*/ 96 w 20000"/>
                <a:gd name="T97" fmla="*/ 8874 h 20000"/>
                <a:gd name="T98" fmla="*/ 257 w 20000"/>
                <a:gd name="T99" fmla="*/ 8650 h 20000"/>
                <a:gd name="T100" fmla="*/ 1592 w 20000"/>
                <a:gd name="T101" fmla="*/ 8650 h 20000"/>
                <a:gd name="T102" fmla="*/ 1093 w 20000"/>
                <a:gd name="T103" fmla="*/ 7412 h 20000"/>
                <a:gd name="T104" fmla="*/ 1093 w 20000"/>
                <a:gd name="T105" fmla="*/ 5861 h 20000"/>
                <a:gd name="T106" fmla="*/ 2251 w 20000"/>
                <a:gd name="T107" fmla="*/ 5638 h 20000"/>
                <a:gd name="T108" fmla="*/ 3087 w 20000"/>
                <a:gd name="T109" fmla="*/ 4400 h 20000"/>
                <a:gd name="T110" fmla="*/ 3585 w 20000"/>
                <a:gd name="T111" fmla="*/ 3013 h 20000"/>
                <a:gd name="T112" fmla="*/ 3585 w 20000"/>
                <a:gd name="T113" fmla="*/ 2237 h 20000"/>
                <a:gd name="T114" fmla="*/ 2830 w 20000"/>
                <a:gd name="T115" fmla="*/ 850 h 20000"/>
                <a:gd name="T116" fmla="*/ 4839 w 20000"/>
                <a:gd name="T117" fmla="*/ 552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000" h="20000">
                  <a:moveTo>
                    <a:pt x="5498" y="0"/>
                  </a:moveTo>
                  <a:lnTo>
                    <a:pt x="5659" y="0"/>
                  </a:lnTo>
                  <a:lnTo>
                    <a:pt x="6158" y="552"/>
                  </a:lnTo>
                  <a:lnTo>
                    <a:pt x="6318" y="850"/>
                  </a:lnTo>
                  <a:lnTo>
                    <a:pt x="6415" y="1163"/>
                  </a:lnTo>
                  <a:lnTo>
                    <a:pt x="6576" y="1626"/>
                  </a:lnTo>
                  <a:lnTo>
                    <a:pt x="6833" y="1775"/>
                  </a:lnTo>
                  <a:lnTo>
                    <a:pt x="7074" y="2013"/>
                  </a:lnTo>
                  <a:lnTo>
                    <a:pt x="6672" y="2401"/>
                  </a:lnTo>
                  <a:lnTo>
                    <a:pt x="6415" y="2163"/>
                  </a:lnTo>
                  <a:lnTo>
                    <a:pt x="6318" y="2237"/>
                  </a:lnTo>
                  <a:lnTo>
                    <a:pt x="6415" y="2476"/>
                  </a:lnTo>
                  <a:lnTo>
                    <a:pt x="6576" y="2476"/>
                  </a:lnTo>
                  <a:lnTo>
                    <a:pt x="6576" y="2774"/>
                  </a:lnTo>
                  <a:lnTo>
                    <a:pt x="6833" y="3386"/>
                  </a:lnTo>
                  <a:lnTo>
                    <a:pt x="7251" y="3236"/>
                  </a:lnTo>
                  <a:lnTo>
                    <a:pt x="7412" y="3386"/>
                  </a:lnTo>
                  <a:lnTo>
                    <a:pt x="8328" y="3863"/>
                  </a:lnTo>
                  <a:lnTo>
                    <a:pt x="8087" y="4400"/>
                  </a:lnTo>
                  <a:lnTo>
                    <a:pt x="7926" y="4638"/>
                  </a:lnTo>
                  <a:lnTo>
                    <a:pt x="8087" y="4877"/>
                  </a:lnTo>
                  <a:lnTo>
                    <a:pt x="7749" y="5026"/>
                  </a:lnTo>
                  <a:lnTo>
                    <a:pt x="8087" y="5250"/>
                  </a:lnTo>
                  <a:lnTo>
                    <a:pt x="8585" y="5488"/>
                  </a:lnTo>
                  <a:lnTo>
                    <a:pt x="9164" y="5712"/>
                  </a:lnTo>
                  <a:lnTo>
                    <a:pt x="9662" y="5861"/>
                  </a:lnTo>
                  <a:lnTo>
                    <a:pt x="10498" y="6100"/>
                  </a:lnTo>
                  <a:lnTo>
                    <a:pt x="11158" y="6249"/>
                  </a:lnTo>
                  <a:lnTo>
                    <a:pt x="11254" y="6398"/>
                  </a:lnTo>
                  <a:lnTo>
                    <a:pt x="11672" y="6637"/>
                  </a:lnTo>
                  <a:lnTo>
                    <a:pt x="11913" y="6488"/>
                  </a:lnTo>
                  <a:lnTo>
                    <a:pt x="12235" y="6711"/>
                  </a:lnTo>
                  <a:lnTo>
                    <a:pt x="12331" y="6711"/>
                  </a:lnTo>
                  <a:lnTo>
                    <a:pt x="12749" y="6711"/>
                  </a:lnTo>
                  <a:lnTo>
                    <a:pt x="12990" y="6711"/>
                  </a:lnTo>
                  <a:lnTo>
                    <a:pt x="12990" y="6861"/>
                  </a:lnTo>
                  <a:lnTo>
                    <a:pt x="13650" y="6861"/>
                  </a:lnTo>
                  <a:lnTo>
                    <a:pt x="13585" y="6100"/>
                  </a:lnTo>
                  <a:lnTo>
                    <a:pt x="13650" y="5712"/>
                  </a:lnTo>
                  <a:lnTo>
                    <a:pt x="14068" y="5638"/>
                  </a:lnTo>
                  <a:lnTo>
                    <a:pt x="14068" y="6025"/>
                  </a:lnTo>
                  <a:lnTo>
                    <a:pt x="14068" y="6249"/>
                  </a:lnTo>
                  <a:lnTo>
                    <a:pt x="14405" y="6398"/>
                  </a:lnTo>
                  <a:lnTo>
                    <a:pt x="14904" y="6488"/>
                  </a:lnTo>
                  <a:lnTo>
                    <a:pt x="15322" y="6398"/>
                  </a:lnTo>
                  <a:lnTo>
                    <a:pt x="15322" y="6488"/>
                  </a:lnTo>
                  <a:lnTo>
                    <a:pt x="16415" y="6488"/>
                  </a:lnTo>
                  <a:lnTo>
                    <a:pt x="16238" y="6100"/>
                  </a:lnTo>
                  <a:lnTo>
                    <a:pt x="15981" y="6025"/>
                  </a:lnTo>
                  <a:lnTo>
                    <a:pt x="15981" y="5712"/>
                  </a:lnTo>
                  <a:lnTo>
                    <a:pt x="16238" y="5712"/>
                  </a:lnTo>
                  <a:lnTo>
                    <a:pt x="16672" y="5638"/>
                  </a:lnTo>
                  <a:lnTo>
                    <a:pt x="16833" y="5488"/>
                  </a:lnTo>
                  <a:lnTo>
                    <a:pt x="16897" y="5399"/>
                  </a:lnTo>
                  <a:lnTo>
                    <a:pt x="16897" y="5101"/>
                  </a:lnTo>
                  <a:lnTo>
                    <a:pt x="17492" y="5026"/>
                  </a:lnTo>
                  <a:lnTo>
                    <a:pt x="17588" y="4787"/>
                  </a:lnTo>
                  <a:lnTo>
                    <a:pt x="17910" y="4638"/>
                  </a:lnTo>
                  <a:lnTo>
                    <a:pt x="18569" y="4787"/>
                  </a:lnTo>
                  <a:lnTo>
                    <a:pt x="18810" y="4474"/>
                  </a:lnTo>
                  <a:lnTo>
                    <a:pt x="19068" y="4400"/>
                  </a:lnTo>
                  <a:lnTo>
                    <a:pt x="19244" y="4474"/>
                  </a:lnTo>
                  <a:lnTo>
                    <a:pt x="19068" y="4787"/>
                  </a:lnTo>
                  <a:lnTo>
                    <a:pt x="19325" y="4787"/>
                  </a:lnTo>
                  <a:lnTo>
                    <a:pt x="19325" y="5026"/>
                  </a:lnTo>
                  <a:lnTo>
                    <a:pt x="19244" y="5250"/>
                  </a:lnTo>
                  <a:lnTo>
                    <a:pt x="19486" y="5101"/>
                  </a:lnTo>
                  <a:lnTo>
                    <a:pt x="19486" y="5250"/>
                  </a:lnTo>
                  <a:lnTo>
                    <a:pt x="19727" y="5250"/>
                  </a:lnTo>
                  <a:lnTo>
                    <a:pt x="19984" y="5488"/>
                  </a:lnTo>
                  <a:lnTo>
                    <a:pt x="19904" y="5488"/>
                  </a:lnTo>
                  <a:lnTo>
                    <a:pt x="19727" y="5712"/>
                  </a:lnTo>
                  <a:lnTo>
                    <a:pt x="19904" y="6100"/>
                  </a:lnTo>
                  <a:lnTo>
                    <a:pt x="19727" y="6249"/>
                  </a:lnTo>
                  <a:lnTo>
                    <a:pt x="19662" y="6100"/>
                  </a:lnTo>
                  <a:lnTo>
                    <a:pt x="19068" y="6249"/>
                  </a:lnTo>
                  <a:lnTo>
                    <a:pt x="18569" y="6711"/>
                  </a:lnTo>
                  <a:lnTo>
                    <a:pt x="18569" y="7263"/>
                  </a:lnTo>
                  <a:lnTo>
                    <a:pt x="18248" y="7487"/>
                  </a:lnTo>
                  <a:lnTo>
                    <a:pt x="18248" y="7711"/>
                  </a:lnTo>
                  <a:lnTo>
                    <a:pt x="18248" y="8113"/>
                  </a:lnTo>
                  <a:lnTo>
                    <a:pt x="17990" y="8650"/>
                  </a:lnTo>
                  <a:lnTo>
                    <a:pt x="17588" y="8650"/>
                  </a:lnTo>
                  <a:lnTo>
                    <a:pt x="17588" y="9262"/>
                  </a:lnTo>
                  <a:lnTo>
                    <a:pt x="17331" y="9336"/>
                  </a:lnTo>
                  <a:lnTo>
                    <a:pt x="17492" y="9963"/>
                  </a:lnTo>
                  <a:lnTo>
                    <a:pt x="17235" y="9963"/>
                  </a:lnTo>
                  <a:lnTo>
                    <a:pt x="17074" y="9650"/>
                  </a:lnTo>
                  <a:lnTo>
                    <a:pt x="16833" y="9336"/>
                  </a:lnTo>
                  <a:lnTo>
                    <a:pt x="16833" y="9023"/>
                  </a:lnTo>
                  <a:lnTo>
                    <a:pt x="16495" y="9336"/>
                  </a:lnTo>
                  <a:lnTo>
                    <a:pt x="16415" y="9336"/>
                  </a:lnTo>
                  <a:lnTo>
                    <a:pt x="16238" y="9262"/>
                  </a:lnTo>
                  <a:lnTo>
                    <a:pt x="16158" y="9262"/>
                  </a:lnTo>
                  <a:lnTo>
                    <a:pt x="15981" y="8725"/>
                  </a:lnTo>
                  <a:lnTo>
                    <a:pt x="16158" y="8650"/>
                  </a:lnTo>
                  <a:lnTo>
                    <a:pt x="16238" y="8352"/>
                  </a:lnTo>
                  <a:lnTo>
                    <a:pt x="16672" y="8262"/>
                  </a:lnTo>
                  <a:lnTo>
                    <a:pt x="16672" y="8024"/>
                  </a:lnTo>
                  <a:lnTo>
                    <a:pt x="16833" y="7875"/>
                  </a:lnTo>
                  <a:lnTo>
                    <a:pt x="16672" y="7651"/>
                  </a:lnTo>
                  <a:lnTo>
                    <a:pt x="15064" y="7711"/>
                  </a:lnTo>
                  <a:lnTo>
                    <a:pt x="15161" y="7651"/>
                  </a:lnTo>
                  <a:lnTo>
                    <a:pt x="15064" y="7263"/>
                  </a:lnTo>
                  <a:lnTo>
                    <a:pt x="14662" y="7040"/>
                  </a:lnTo>
                  <a:lnTo>
                    <a:pt x="14244" y="6711"/>
                  </a:lnTo>
                  <a:lnTo>
                    <a:pt x="14003" y="6711"/>
                  </a:lnTo>
                  <a:lnTo>
                    <a:pt x="13842" y="7263"/>
                  </a:lnTo>
                  <a:lnTo>
                    <a:pt x="14068" y="7487"/>
                  </a:lnTo>
                  <a:lnTo>
                    <a:pt x="14244" y="7487"/>
                  </a:lnTo>
                  <a:lnTo>
                    <a:pt x="14502" y="7711"/>
                  </a:lnTo>
                  <a:lnTo>
                    <a:pt x="14068" y="7711"/>
                  </a:lnTo>
                  <a:lnTo>
                    <a:pt x="14068" y="8024"/>
                  </a:lnTo>
                  <a:lnTo>
                    <a:pt x="13842" y="8113"/>
                  </a:lnTo>
                  <a:lnTo>
                    <a:pt x="14068" y="8352"/>
                  </a:lnTo>
                  <a:lnTo>
                    <a:pt x="14502" y="8501"/>
                  </a:lnTo>
                  <a:lnTo>
                    <a:pt x="14405" y="8874"/>
                  </a:lnTo>
                  <a:lnTo>
                    <a:pt x="14904" y="10276"/>
                  </a:lnTo>
                  <a:lnTo>
                    <a:pt x="14502" y="10336"/>
                  </a:lnTo>
                  <a:lnTo>
                    <a:pt x="14502" y="10112"/>
                  </a:lnTo>
                  <a:lnTo>
                    <a:pt x="14244" y="10500"/>
                  </a:lnTo>
                  <a:lnTo>
                    <a:pt x="14068" y="10336"/>
                  </a:lnTo>
                  <a:lnTo>
                    <a:pt x="14068" y="9963"/>
                  </a:lnTo>
                  <a:lnTo>
                    <a:pt x="14003" y="9963"/>
                  </a:lnTo>
                  <a:lnTo>
                    <a:pt x="14003" y="10276"/>
                  </a:lnTo>
                  <a:lnTo>
                    <a:pt x="13408" y="10500"/>
                  </a:lnTo>
                  <a:lnTo>
                    <a:pt x="13151" y="10664"/>
                  </a:lnTo>
                  <a:lnTo>
                    <a:pt x="13151" y="10723"/>
                  </a:lnTo>
                  <a:lnTo>
                    <a:pt x="13328" y="11126"/>
                  </a:lnTo>
                  <a:lnTo>
                    <a:pt x="13151" y="11350"/>
                  </a:lnTo>
                  <a:lnTo>
                    <a:pt x="12990" y="11499"/>
                  </a:lnTo>
                  <a:lnTo>
                    <a:pt x="12910" y="11738"/>
                  </a:lnTo>
                  <a:lnTo>
                    <a:pt x="12331" y="11887"/>
                  </a:lnTo>
                  <a:lnTo>
                    <a:pt x="12331" y="11738"/>
                  </a:lnTo>
                  <a:lnTo>
                    <a:pt x="12074" y="11887"/>
                  </a:lnTo>
                  <a:lnTo>
                    <a:pt x="12235" y="11887"/>
                  </a:lnTo>
                  <a:lnTo>
                    <a:pt x="11576" y="12737"/>
                  </a:lnTo>
                  <a:lnTo>
                    <a:pt x="10997" y="13125"/>
                  </a:lnTo>
                  <a:lnTo>
                    <a:pt x="10498" y="13587"/>
                  </a:lnTo>
                  <a:lnTo>
                    <a:pt x="10161" y="13900"/>
                  </a:lnTo>
                  <a:lnTo>
                    <a:pt x="10322" y="13960"/>
                  </a:lnTo>
                  <a:lnTo>
                    <a:pt x="9839" y="14198"/>
                  </a:lnTo>
                  <a:lnTo>
                    <a:pt x="9502" y="14362"/>
                  </a:lnTo>
                  <a:lnTo>
                    <a:pt x="9244" y="14601"/>
                  </a:lnTo>
                  <a:lnTo>
                    <a:pt x="9164" y="14601"/>
                  </a:lnTo>
                  <a:lnTo>
                    <a:pt x="8842" y="14750"/>
                  </a:lnTo>
                  <a:lnTo>
                    <a:pt x="8746" y="15213"/>
                  </a:lnTo>
                  <a:lnTo>
                    <a:pt x="8842" y="15600"/>
                  </a:lnTo>
                  <a:lnTo>
                    <a:pt x="8842" y="15824"/>
                  </a:lnTo>
                  <a:lnTo>
                    <a:pt x="8842" y="16212"/>
                  </a:lnTo>
                  <a:lnTo>
                    <a:pt x="8746" y="16212"/>
                  </a:lnTo>
                  <a:lnTo>
                    <a:pt x="9003" y="16585"/>
                  </a:lnTo>
                  <a:lnTo>
                    <a:pt x="8746" y="17136"/>
                  </a:lnTo>
                  <a:lnTo>
                    <a:pt x="8585" y="17435"/>
                  </a:lnTo>
                  <a:lnTo>
                    <a:pt x="8746" y="18449"/>
                  </a:lnTo>
                  <a:lnTo>
                    <a:pt x="8328" y="18449"/>
                  </a:lnTo>
                  <a:lnTo>
                    <a:pt x="8087" y="18986"/>
                  </a:lnTo>
                  <a:lnTo>
                    <a:pt x="8424" y="19075"/>
                  </a:lnTo>
                  <a:lnTo>
                    <a:pt x="8328" y="19224"/>
                  </a:lnTo>
                  <a:lnTo>
                    <a:pt x="7749" y="19224"/>
                  </a:lnTo>
                  <a:lnTo>
                    <a:pt x="7492" y="19448"/>
                  </a:lnTo>
                  <a:lnTo>
                    <a:pt x="7492" y="19687"/>
                  </a:lnTo>
                  <a:lnTo>
                    <a:pt x="7074" y="19985"/>
                  </a:lnTo>
                  <a:lnTo>
                    <a:pt x="6158" y="18747"/>
                  </a:lnTo>
                  <a:lnTo>
                    <a:pt x="6318" y="18837"/>
                  </a:lnTo>
                  <a:lnTo>
                    <a:pt x="5756" y="17763"/>
                  </a:lnTo>
                  <a:lnTo>
                    <a:pt x="5338" y="17136"/>
                  </a:lnTo>
                  <a:lnTo>
                    <a:pt x="4839" y="16122"/>
                  </a:lnTo>
                  <a:lnTo>
                    <a:pt x="4582" y="15362"/>
                  </a:lnTo>
                  <a:lnTo>
                    <a:pt x="4180" y="14750"/>
                  </a:lnTo>
                  <a:lnTo>
                    <a:pt x="3489" y="12886"/>
                  </a:lnTo>
                  <a:lnTo>
                    <a:pt x="3328" y="12349"/>
                  </a:lnTo>
                  <a:lnTo>
                    <a:pt x="3167" y="11499"/>
                  </a:lnTo>
                  <a:lnTo>
                    <a:pt x="3167" y="10962"/>
                  </a:lnTo>
                  <a:lnTo>
                    <a:pt x="3087" y="10723"/>
                  </a:lnTo>
                  <a:lnTo>
                    <a:pt x="3087" y="10664"/>
                  </a:lnTo>
                  <a:lnTo>
                    <a:pt x="3167" y="10500"/>
                  </a:lnTo>
                  <a:lnTo>
                    <a:pt x="3087" y="10336"/>
                  </a:lnTo>
                  <a:lnTo>
                    <a:pt x="2926" y="10112"/>
                  </a:lnTo>
                  <a:lnTo>
                    <a:pt x="3167" y="10112"/>
                  </a:lnTo>
                  <a:lnTo>
                    <a:pt x="3167" y="9963"/>
                  </a:lnTo>
                  <a:lnTo>
                    <a:pt x="2830" y="9963"/>
                  </a:lnTo>
                  <a:lnTo>
                    <a:pt x="2830" y="10276"/>
                  </a:lnTo>
                  <a:lnTo>
                    <a:pt x="2508" y="10336"/>
                  </a:lnTo>
                  <a:lnTo>
                    <a:pt x="2830" y="10500"/>
                  </a:lnTo>
                  <a:lnTo>
                    <a:pt x="2669" y="10887"/>
                  </a:lnTo>
                  <a:lnTo>
                    <a:pt x="1849" y="11126"/>
                  </a:lnTo>
                  <a:lnTo>
                    <a:pt x="1350" y="10887"/>
                  </a:lnTo>
                  <a:lnTo>
                    <a:pt x="434" y="9963"/>
                  </a:lnTo>
                  <a:lnTo>
                    <a:pt x="675" y="9963"/>
                  </a:lnTo>
                  <a:lnTo>
                    <a:pt x="1350" y="9724"/>
                  </a:lnTo>
                  <a:lnTo>
                    <a:pt x="1350" y="9500"/>
                  </a:lnTo>
                  <a:lnTo>
                    <a:pt x="756" y="9724"/>
                  </a:lnTo>
                  <a:lnTo>
                    <a:pt x="96" y="9336"/>
                  </a:lnTo>
                  <a:lnTo>
                    <a:pt x="0" y="9023"/>
                  </a:lnTo>
                  <a:lnTo>
                    <a:pt x="96" y="8874"/>
                  </a:lnTo>
                  <a:lnTo>
                    <a:pt x="0" y="8874"/>
                  </a:lnTo>
                  <a:lnTo>
                    <a:pt x="0" y="8725"/>
                  </a:lnTo>
                  <a:lnTo>
                    <a:pt x="257" y="8725"/>
                  </a:lnTo>
                  <a:lnTo>
                    <a:pt x="257" y="8650"/>
                  </a:lnTo>
                  <a:lnTo>
                    <a:pt x="916" y="8650"/>
                  </a:lnTo>
                  <a:lnTo>
                    <a:pt x="1158" y="8650"/>
                  </a:lnTo>
                  <a:lnTo>
                    <a:pt x="1415" y="8501"/>
                  </a:lnTo>
                  <a:lnTo>
                    <a:pt x="1592" y="8650"/>
                  </a:lnTo>
                  <a:lnTo>
                    <a:pt x="1752" y="8501"/>
                  </a:lnTo>
                  <a:lnTo>
                    <a:pt x="1752" y="8352"/>
                  </a:lnTo>
                  <a:lnTo>
                    <a:pt x="1350" y="7487"/>
                  </a:lnTo>
                  <a:lnTo>
                    <a:pt x="1093" y="7412"/>
                  </a:lnTo>
                  <a:lnTo>
                    <a:pt x="1093" y="6711"/>
                  </a:lnTo>
                  <a:lnTo>
                    <a:pt x="498" y="6637"/>
                  </a:lnTo>
                  <a:lnTo>
                    <a:pt x="916" y="6025"/>
                  </a:lnTo>
                  <a:lnTo>
                    <a:pt x="1093" y="5861"/>
                  </a:lnTo>
                  <a:lnTo>
                    <a:pt x="1158" y="5712"/>
                  </a:lnTo>
                  <a:lnTo>
                    <a:pt x="1350" y="6025"/>
                  </a:lnTo>
                  <a:lnTo>
                    <a:pt x="2170" y="5712"/>
                  </a:lnTo>
                  <a:lnTo>
                    <a:pt x="2251" y="5638"/>
                  </a:lnTo>
                  <a:lnTo>
                    <a:pt x="2412" y="5488"/>
                  </a:lnTo>
                  <a:lnTo>
                    <a:pt x="2412" y="5101"/>
                  </a:lnTo>
                  <a:lnTo>
                    <a:pt x="3087" y="4787"/>
                  </a:lnTo>
                  <a:lnTo>
                    <a:pt x="3087" y="4400"/>
                  </a:lnTo>
                  <a:lnTo>
                    <a:pt x="3328" y="4087"/>
                  </a:lnTo>
                  <a:lnTo>
                    <a:pt x="3585" y="3624"/>
                  </a:lnTo>
                  <a:lnTo>
                    <a:pt x="3923" y="3386"/>
                  </a:lnTo>
                  <a:lnTo>
                    <a:pt x="3585" y="3013"/>
                  </a:lnTo>
                  <a:lnTo>
                    <a:pt x="3923" y="2774"/>
                  </a:lnTo>
                  <a:lnTo>
                    <a:pt x="4180" y="2625"/>
                  </a:lnTo>
                  <a:lnTo>
                    <a:pt x="4180" y="2401"/>
                  </a:lnTo>
                  <a:lnTo>
                    <a:pt x="3585" y="2237"/>
                  </a:lnTo>
                  <a:lnTo>
                    <a:pt x="3489" y="2013"/>
                  </a:lnTo>
                  <a:lnTo>
                    <a:pt x="3167" y="1864"/>
                  </a:lnTo>
                  <a:lnTo>
                    <a:pt x="3167" y="1223"/>
                  </a:lnTo>
                  <a:lnTo>
                    <a:pt x="2830" y="850"/>
                  </a:lnTo>
                  <a:lnTo>
                    <a:pt x="3087" y="611"/>
                  </a:lnTo>
                  <a:lnTo>
                    <a:pt x="3746" y="611"/>
                  </a:lnTo>
                  <a:lnTo>
                    <a:pt x="4180" y="776"/>
                  </a:lnTo>
                  <a:lnTo>
                    <a:pt x="4839" y="552"/>
                  </a:lnTo>
                  <a:lnTo>
                    <a:pt x="5338" y="149"/>
                  </a:lnTo>
                  <a:lnTo>
                    <a:pt x="5498" y="0"/>
                  </a:lnTo>
                  <a:close/>
                </a:path>
              </a:pathLst>
            </a:custGeom>
            <a:solidFill>
              <a:srgbClr val="FF9600"/>
            </a:solid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437" name="Freeform 212">
              <a:extLst>
                <a:ext uri="{FF2B5EF4-FFF2-40B4-BE49-F238E27FC236}">
                  <a16:creationId xmlns:a16="http://schemas.microsoft.com/office/drawing/2014/main" id="{87E2DE62-3E43-3C40-BFDB-5685DA8B2EB3}"/>
                </a:ext>
              </a:extLst>
            </p:cNvPr>
            <p:cNvSpPr>
              <a:spLocks/>
            </p:cNvSpPr>
            <p:nvPr/>
          </p:nvSpPr>
          <p:spPr bwMode="auto">
            <a:xfrm>
              <a:off x="6526699" y="4589837"/>
              <a:ext cx="261137" cy="282560"/>
            </a:xfrm>
            <a:custGeom>
              <a:avLst/>
              <a:gdLst>
                <a:gd name="T0" fmla="*/ 16140 w 20000"/>
                <a:gd name="T1" fmla="*/ 18409 h 20000"/>
                <a:gd name="T2" fmla="*/ 14661 w 20000"/>
                <a:gd name="T3" fmla="*/ 17424 h 20000"/>
                <a:gd name="T4" fmla="*/ 12936 w 20000"/>
                <a:gd name="T5" fmla="*/ 15871 h 20000"/>
                <a:gd name="T6" fmla="*/ 10637 w 20000"/>
                <a:gd name="T7" fmla="*/ 13295 h 20000"/>
                <a:gd name="T8" fmla="*/ 9569 w 20000"/>
                <a:gd name="T9" fmla="*/ 11742 h 20000"/>
                <a:gd name="T10" fmla="*/ 8501 w 20000"/>
                <a:gd name="T11" fmla="*/ 10152 h 20000"/>
                <a:gd name="T12" fmla="*/ 7433 w 20000"/>
                <a:gd name="T13" fmla="*/ 9205 h 20000"/>
                <a:gd name="T14" fmla="*/ 6776 w 20000"/>
                <a:gd name="T15" fmla="*/ 6629 h 20000"/>
                <a:gd name="T16" fmla="*/ 4435 w 20000"/>
                <a:gd name="T17" fmla="*/ 4886 h 20000"/>
                <a:gd name="T18" fmla="*/ 2957 w 20000"/>
                <a:gd name="T19" fmla="*/ 3485 h 20000"/>
                <a:gd name="T20" fmla="*/ 164 w 20000"/>
                <a:gd name="T21" fmla="*/ 1553 h 20000"/>
                <a:gd name="T22" fmla="*/ 0 w 20000"/>
                <a:gd name="T23" fmla="*/ 0 h 20000"/>
                <a:gd name="T24" fmla="*/ 2752 w 20000"/>
                <a:gd name="T25" fmla="*/ 758 h 20000"/>
                <a:gd name="T26" fmla="*/ 5503 w 20000"/>
                <a:gd name="T27" fmla="*/ 1932 h 20000"/>
                <a:gd name="T28" fmla="*/ 7885 w 20000"/>
                <a:gd name="T29" fmla="*/ 4091 h 20000"/>
                <a:gd name="T30" fmla="*/ 9979 w 20000"/>
                <a:gd name="T31" fmla="*/ 6061 h 20000"/>
                <a:gd name="T32" fmla="*/ 11047 w 20000"/>
                <a:gd name="T33" fmla="*/ 6061 h 20000"/>
                <a:gd name="T34" fmla="*/ 11910 w 20000"/>
                <a:gd name="T35" fmla="*/ 7045 h 20000"/>
                <a:gd name="T36" fmla="*/ 12936 w 20000"/>
                <a:gd name="T37" fmla="*/ 8030 h 20000"/>
                <a:gd name="T38" fmla="*/ 14456 w 20000"/>
                <a:gd name="T39" fmla="*/ 8977 h 20000"/>
                <a:gd name="T40" fmla="*/ 14456 w 20000"/>
                <a:gd name="T41" fmla="*/ 9205 h 20000"/>
                <a:gd name="T42" fmla="*/ 15524 w 20000"/>
                <a:gd name="T43" fmla="*/ 9205 h 20000"/>
                <a:gd name="T44" fmla="*/ 15113 w 20000"/>
                <a:gd name="T45" fmla="*/ 10152 h 20000"/>
                <a:gd name="T46" fmla="*/ 15113 w 20000"/>
                <a:gd name="T47" fmla="*/ 10758 h 20000"/>
                <a:gd name="T48" fmla="*/ 16797 w 20000"/>
                <a:gd name="T49" fmla="*/ 11364 h 20000"/>
                <a:gd name="T50" fmla="*/ 17864 w 20000"/>
                <a:gd name="T51" fmla="*/ 13295 h 20000"/>
                <a:gd name="T52" fmla="*/ 18070 w 20000"/>
                <a:gd name="T53" fmla="*/ 13712 h 20000"/>
                <a:gd name="T54" fmla="*/ 19548 w 20000"/>
                <a:gd name="T55" fmla="*/ 14697 h 20000"/>
                <a:gd name="T56" fmla="*/ 19138 w 20000"/>
                <a:gd name="T57" fmla="*/ 15871 h 20000"/>
                <a:gd name="T58" fmla="*/ 19548 w 20000"/>
                <a:gd name="T59" fmla="*/ 17197 h 20000"/>
                <a:gd name="T60" fmla="*/ 18070 w 20000"/>
                <a:gd name="T61" fmla="*/ 18977 h 20000"/>
                <a:gd name="T62" fmla="*/ 17207 w 20000"/>
                <a:gd name="T63" fmla="*/ 19356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000" h="20000">
                  <a:moveTo>
                    <a:pt x="17207" y="19962"/>
                  </a:moveTo>
                  <a:lnTo>
                    <a:pt x="16140" y="18409"/>
                  </a:lnTo>
                  <a:lnTo>
                    <a:pt x="15524" y="18030"/>
                  </a:lnTo>
                  <a:lnTo>
                    <a:pt x="14661" y="17424"/>
                  </a:lnTo>
                  <a:lnTo>
                    <a:pt x="12936" y="16439"/>
                  </a:lnTo>
                  <a:lnTo>
                    <a:pt x="12936" y="15871"/>
                  </a:lnTo>
                  <a:lnTo>
                    <a:pt x="11663" y="14848"/>
                  </a:lnTo>
                  <a:lnTo>
                    <a:pt x="10637" y="13295"/>
                  </a:lnTo>
                  <a:lnTo>
                    <a:pt x="10637" y="13106"/>
                  </a:lnTo>
                  <a:lnTo>
                    <a:pt x="9569" y="11742"/>
                  </a:lnTo>
                  <a:lnTo>
                    <a:pt x="9569" y="11364"/>
                  </a:lnTo>
                  <a:lnTo>
                    <a:pt x="8501" y="10152"/>
                  </a:lnTo>
                  <a:lnTo>
                    <a:pt x="8296" y="9583"/>
                  </a:lnTo>
                  <a:lnTo>
                    <a:pt x="7433" y="9205"/>
                  </a:lnTo>
                  <a:lnTo>
                    <a:pt x="6571" y="7045"/>
                  </a:lnTo>
                  <a:lnTo>
                    <a:pt x="6776" y="6629"/>
                  </a:lnTo>
                  <a:lnTo>
                    <a:pt x="4682" y="5644"/>
                  </a:lnTo>
                  <a:lnTo>
                    <a:pt x="4435" y="4886"/>
                  </a:lnTo>
                  <a:lnTo>
                    <a:pt x="4025" y="4886"/>
                  </a:lnTo>
                  <a:lnTo>
                    <a:pt x="2957" y="3485"/>
                  </a:lnTo>
                  <a:lnTo>
                    <a:pt x="2752" y="3485"/>
                  </a:lnTo>
                  <a:lnTo>
                    <a:pt x="164" y="1553"/>
                  </a:lnTo>
                  <a:lnTo>
                    <a:pt x="0" y="758"/>
                  </a:lnTo>
                  <a:lnTo>
                    <a:pt x="0" y="0"/>
                  </a:lnTo>
                  <a:lnTo>
                    <a:pt x="1068" y="0"/>
                  </a:lnTo>
                  <a:lnTo>
                    <a:pt x="2752" y="758"/>
                  </a:lnTo>
                  <a:lnTo>
                    <a:pt x="4025" y="758"/>
                  </a:lnTo>
                  <a:lnTo>
                    <a:pt x="5503" y="1932"/>
                  </a:lnTo>
                  <a:lnTo>
                    <a:pt x="5503" y="2538"/>
                  </a:lnTo>
                  <a:lnTo>
                    <a:pt x="7885" y="4091"/>
                  </a:lnTo>
                  <a:lnTo>
                    <a:pt x="8912" y="4886"/>
                  </a:lnTo>
                  <a:lnTo>
                    <a:pt x="9979" y="6061"/>
                  </a:lnTo>
                  <a:lnTo>
                    <a:pt x="10637" y="5644"/>
                  </a:lnTo>
                  <a:lnTo>
                    <a:pt x="11047" y="6061"/>
                  </a:lnTo>
                  <a:lnTo>
                    <a:pt x="11253" y="7045"/>
                  </a:lnTo>
                  <a:lnTo>
                    <a:pt x="11910" y="7045"/>
                  </a:lnTo>
                  <a:lnTo>
                    <a:pt x="12320" y="7652"/>
                  </a:lnTo>
                  <a:lnTo>
                    <a:pt x="12936" y="8030"/>
                  </a:lnTo>
                  <a:lnTo>
                    <a:pt x="14004" y="8598"/>
                  </a:lnTo>
                  <a:lnTo>
                    <a:pt x="14456" y="8977"/>
                  </a:lnTo>
                  <a:lnTo>
                    <a:pt x="13593" y="9205"/>
                  </a:lnTo>
                  <a:lnTo>
                    <a:pt x="14456" y="9205"/>
                  </a:lnTo>
                  <a:lnTo>
                    <a:pt x="15113" y="8977"/>
                  </a:lnTo>
                  <a:lnTo>
                    <a:pt x="15524" y="9205"/>
                  </a:lnTo>
                  <a:lnTo>
                    <a:pt x="15688" y="9773"/>
                  </a:lnTo>
                  <a:lnTo>
                    <a:pt x="15113" y="10152"/>
                  </a:lnTo>
                  <a:lnTo>
                    <a:pt x="15688" y="10152"/>
                  </a:lnTo>
                  <a:lnTo>
                    <a:pt x="15113" y="10758"/>
                  </a:lnTo>
                  <a:lnTo>
                    <a:pt x="15688" y="11136"/>
                  </a:lnTo>
                  <a:lnTo>
                    <a:pt x="16797" y="11364"/>
                  </a:lnTo>
                  <a:lnTo>
                    <a:pt x="17207" y="12311"/>
                  </a:lnTo>
                  <a:lnTo>
                    <a:pt x="17864" y="13295"/>
                  </a:lnTo>
                  <a:lnTo>
                    <a:pt x="17454" y="13864"/>
                  </a:lnTo>
                  <a:lnTo>
                    <a:pt x="18070" y="13712"/>
                  </a:lnTo>
                  <a:lnTo>
                    <a:pt x="18891" y="13712"/>
                  </a:lnTo>
                  <a:lnTo>
                    <a:pt x="19548" y="14697"/>
                  </a:lnTo>
                  <a:lnTo>
                    <a:pt x="19959" y="14848"/>
                  </a:lnTo>
                  <a:lnTo>
                    <a:pt x="19138" y="15871"/>
                  </a:lnTo>
                  <a:lnTo>
                    <a:pt x="19548" y="16250"/>
                  </a:lnTo>
                  <a:lnTo>
                    <a:pt x="19548" y="17197"/>
                  </a:lnTo>
                  <a:lnTo>
                    <a:pt x="19138" y="19583"/>
                  </a:lnTo>
                  <a:lnTo>
                    <a:pt x="18070" y="18977"/>
                  </a:lnTo>
                  <a:lnTo>
                    <a:pt x="17864" y="19583"/>
                  </a:lnTo>
                  <a:lnTo>
                    <a:pt x="17207" y="19356"/>
                  </a:lnTo>
                  <a:lnTo>
                    <a:pt x="17207" y="19962"/>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438" name="Freeform 211">
              <a:extLst>
                <a:ext uri="{FF2B5EF4-FFF2-40B4-BE49-F238E27FC236}">
                  <a16:creationId xmlns:a16="http://schemas.microsoft.com/office/drawing/2014/main" id="{BA65FFD8-4F3A-BC42-BCA0-5CAEB246CECA}"/>
                </a:ext>
              </a:extLst>
            </p:cNvPr>
            <p:cNvSpPr>
              <a:spLocks/>
            </p:cNvSpPr>
            <p:nvPr/>
          </p:nvSpPr>
          <p:spPr bwMode="auto">
            <a:xfrm>
              <a:off x="7383763" y="4733126"/>
              <a:ext cx="235691" cy="224978"/>
            </a:xfrm>
            <a:custGeom>
              <a:avLst/>
              <a:gdLst>
                <a:gd name="T0" fmla="*/ 19683 w 20000"/>
                <a:gd name="T1" fmla="*/ 19952 h 20000"/>
                <a:gd name="T2" fmla="*/ 16689 w 20000"/>
                <a:gd name="T3" fmla="*/ 18000 h 20000"/>
                <a:gd name="T4" fmla="*/ 15737 w 20000"/>
                <a:gd name="T5" fmla="*/ 16238 h 20000"/>
                <a:gd name="T6" fmla="*/ 15057 w 20000"/>
                <a:gd name="T7" fmla="*/ 14048 h 20000"/>
                <a:gd name="T8" fmla="*/ 12426 w 20000"/>
                <a:gd name="T9" fmla="*/ 10810 h 20000"/>
                <a:gd name="T10" fmla="*/ 8254 w 20000"/>
                <a:gd name="T11" fmla="*/ 9143 h 20000"/>
                <a:gd name="T12" fmla="*/ 7800 w 20000"/>
                <a:gd name="T13" fmla="*/ 8381 h 20000"/>
                <a:gd name="T14" fmla="*/ 7528 w 20000"/>
                <a:gd name="T15" fmla="*/ 7905 h 20000"/>
                <a:gd name="T16" fmla="*/ 6349 w 20000"/>
                <a:gd name="T17" fmla="*/ 7619 h 20000"/>
                <a:gd name="T18" fmla="*/ 5170 w 20000"/>
                <a:gd name="T19" fmla="*/ 7143 h 20000"/>
                <a:gd name="T20" fmla="*/ 5669 w 20000"/>
                <a:gd name="T21" fmla="*/ 5905 h 20000"/>
                <a:gd name="T22" fmla="*/ 4943 w 20000"/>
                <a:gd name="T23" fmla="*/ 7143 h 20000"/>
                <a:gd name="T24" fmla="*/ 3810 w 20000"/>
                <a:gd name="T25" fmla="*/ 8381 h 20000"/>
                <a:gd name="T26" fmla="*/ 3810 w 20000"/>
                <a:gd name="T27" fmla="*/ 6619 h 20000"/>
                <a:gd name="T28" fmla="*/ 2812 w 20000"/>
                <a:gd name="T29" fmla="*/ 5905 h 20000"/>
                <a:gd name="T30" fmla="*/ 2585 w 20000"/>
                <a:gd name="T31" fmla="*/ 5667 h 20000"/>
                <a:gd name="T32" fmla="*/ 4490 w 20000"/>
                <a:gd name="T33" fmla="*/ 5143 h 20000"/>
                <a:gd name="T34" fmla="*/ 5170 w 20000"/>
                <a:gd name="T35" fmla="*/ 5143 h 20000"/>
                <a:gd name="T36" fmla="*/ 5170 w 20000"/>
                <a:gd name="T37" fmla="*/ 4476 h 20000"/>
                <a:gd name="T38" fmla="*/ 2585 w 20000"/>
                <a:gd name="T39" fmla="*/ 4667 h 20000"/>
                <a:gd name="T40" fmla="*/ 2132 w 20000"/>
                <a:gd name="T41" fmla="*/ 3190 h 20000"/>
                <a:gd name="T42" fmla="*/ 0 w 20000"/>
                <a:gd name="T43" fmla="*/ 2429 h 20000"/>
                <a:gd name="T44" fmla="*/ 272 w 20000"/>
                <a:gd name="T45" fmla="*/ 1238 h 20000"/>
                <a:gd name="T46" fmla="*/ 2812 w 20000"/>
                <a:gd name="T47" fmla="*/ 0 h 20000"/>
                <a:gd name="T48" fmla="*/ 5669 w 20000"/>
                <a:gd name="T49" fmla="*/ 1238 h 20000"/>
                <a:gd name="T50" fmla="*/ 6349 w 20000"/>
                <a:gd name="T51" fmla="*/ 2714 h 20000"/>
                <a:gd name="T52" fmla="*/ 6803 w 20000"/>
                <a:gd name="T53" fmla="*/ 5667 h 20000"/>
                <a:gd name="T54" fmla="*/ 7075 w 20000"/>
                <a:gd name="T55" fmla="*/ 5143 h 20000"/>
                <a:gd name="T56" fmla="*/ 7528 w 20000"/>
                <a:gd name="T57" fmla="*/ 5905 h 20000"/>
                <a:gd name="T58" fmla="*/ 8254 w 20000"/>
                <a:gd name="T59" fmla="*/ 7143 h 20000"/>
                <a:gd name="T60" fmla="*/ 10567 w 20000"/>
                <a:gd name="T61" fmla="*/ 4667 h 20000"/>
                <a:gd name="T62" fmla="*/ 11973 w 20000"/>
                <a:gd name="T63" fmla="*/ 3714 h 20000"/>
                <a:gd name="T64" fmla="*/ 16689 w 20000"/>
                <a:gd name="T65" fmla="*/ 4476 h 20000"/>
                <a:gd name="T66" fmla="*/ 19955 w 20000"/>
                <a:gd name="T67" fmla="*/ 5667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000" h="20000">
                  <a:moveTo>
                    <a:pt x="19955" y="5667"/>
                  </a:moveTo>
                  <a:lnTo>
                    <a:pt x="19683" y="19952"/>
                  </a:lnTo>
                  <a:lnTo>
                    <a:pt x="17642" y="17524"/>
                  </a:lnTo>
                  <a:lnTo>
                    <a:pt x="16689" y="18000"/>
                  </a:lnTo>
                  <a:lnTo>
                    <a:pt x="15737" y="17524"/>
                  </a:lnTo>
                  <a:lnTo>
                    <a:pt x="15737" y="16238"/>
                  </a:lnTo>
                  <a:lnTo>
                    <a:pt x="15057" y="14810"/>
                  </a:lnTo>
                  <a:lnTo>
                    <a:pt x="15057" y="14048"/>
                  </a:lnTo>
                  <a:lnTo>
                    <a:pt x="13832" y="11810"/>
                  </a:lnTo>
                  <a:lnTo>
                    <a:pt x="12426" y="10810"/>
                  </a:lnTo>
                  <a:lnTo>
                    <a:pt x="9841" y="9619"/>
                  </a:lnTo>
                  <a:lnTo>
                    <a:pt x="8254" y="9143"/>
                  </a:lnTo>
                  <a:lnTo>
                    <a:pt x="7528" y="8381"/>
                  </a:lnTo>
                  <a:lnTo>
                    <a:pt x="7800" y="8381"/>
                  </a:lnTo>
                  <a:lnTo>
                    <a:pt x="7800" y="7905"/>
                  </a:lnTo>
                  <a:lnTo>
                    <a:pt x="7528" y="7905"/>
                  </a:lnTo>
                  <a:lnTo>
                    <a:pt x="6349" y="7905"/>
                  </a:lnTo>
                  <a:lnTo>
                    <a:pt x="6349" y="7619"/>
                  </a:lnTo>
                  <a:lnTo>
                    <a:pt x="5850" y="7905"/>
                  </a:lnTo>
                  <a:lnTo>
                    <a:pt x="5170" y="7143"/>
                  </a:lnTo>
                  <a:lnTo>
                    <a:pt x="5669" y="6429"/>
                  </a:lnTo>
                  <a:lnTo>
                    <a:pt x="5669" y="5905"/>
                  </a:lnTo>
                  <a:lnTo>
                    <a:pt x="5170" y="6429"/>
                  </a:lnTo>
                  <a:lnTo>
                    <a:pt x="4943" y="7143"/>
                  </a:lnTo>
                  <a:lnTo>
                    <a:pt x="4490" y="7905"/>
                  </a:lnTo>
                  <a:lnTo>
                    <a:pt x="3810" y="8381"/>
                  </a:lnTo>
                  <a:lnTo>
                    <a:pt x="3265" y="7619"/>
                  </a:lnTo>
                  <a:lnTo>
                    <a:pt x="3810" y="6619"/>
                  </a:lnTo>
                  <a:lnTo>
                    <a:pt x="3265" y="6429"/>
                  </a:lnTo>
                  <a:lnTo>
                    <a:pt x="2812" y="5905"/>
                  </a:lnTo>
                  <a:lnTo>
                    <a:pt x="1859" y="5905"/>
                  </a:lnTo>
                  <a:lnTo>
                    <a:pt x="2585" y="5667"/>
                  </a:lnTo>
                  <a:lnTo>
                    <a:pt x="3265" y="5667"/>
                  </a:lnTo>
                  <a:lnTo>
                    <a:pt x="4490" y="5143"/>
                  </a:lnTo>
                  <a:lnTo>
                    <a:pt x="4943" y="5143"/>
                  </a:lnTo>
                  <a:lnTo>
                    <a:pt x="5170" y="5143"/>
                  </a:lnTo>
                  <a:lnTo>
                    <a:pt x="5669" y="4667"/>
                  </a:lnTo>
                  <a:lnTo>
                    <a:pt x="5170" y="4476"/>
                  </a:lnTo>
                  <a:lnTo>
                    <a:pt x="3991" y="4476"/>
                  </a:lnTo>
                  <a:lnTo>
                    <a:pt x="2585" y="4667"/>
                  </a:lnTo>
                  <a:lnTo>
                    <a:pt x="2132" y="3714"/>
                  </a:lnTo>
                  <a:lnTo>
                    <a:pt x="2132" y="3190"/>
                  </a:lnTo>
                  <a:lnTo>
                    <a:pt x="1406" y="2714"/>
                  </a:lnTo>
                  <a:lnTo>
                    <a:pt x="0" y="2429"/>
                  </a:lnTo>
                  <a:lnTo>
                    <a:pt x="0" y="1952"/>
                  </a:lnTo>
                  <a:lnTo>
                    <a:pt x="272" y="1238"/>
                  </a:lnTo>
                  <a:lnTo>
                    <a:pt x="1406" y="762"/>
                  </a:lnTo>
                  <a:lnTo>
                    <a:pt x="2812" y="0"/>
                  </a:lnTo>
                  <a:lnTo>
                    <a:pt x="3991" y="762"/>
                  </a:lnTo>
                  <a:lnTo>
                    <a:pt x="5669" y="1238"/>
                  </a:lnTo>
                  <a:lnTo>
                    <a:pt x="5850" y="1476"/>
                  </a:lnTo>
                  <a:lnTo>
                    <a:pt x="6349" y="2714"/>
                  </a:lnTo>
                  <a:lnTo>
                    <a:pt x="5850" y="3714"/>
                  </a:lnTo>
                  <a:lnTo>
                    <a:pt x="6803" y="5667"/>
                  </a:lnTo>
                  <a:lnTo>
                    <a:pt x="6803" y="5143"/>
                  </a:lnTo>
                  <a:lnTo>
                    <a:pt x="7075" y="5143"/>
                  </a:lnTo>
                  <a:lnTo>
                    <a:pt x="7528" y="5667"/>
                  </a:lnTo>
                  <a:lnTo>
                    <a:pt x="7528" y="5905"/>
                  </a:lnTo>
                  <a:lnTo>
                    <a:pt x="7528" y="6429"/>
                  </a:lnTo>
                  <a:lnTo>
                    <a:pt x="8254" y="7143"/>
                  </a:lnTo>
                  <a:lnTo>
                    <a:pt x="8934" y="6619"/>
                  </a:lnTo>
                  <a:lnTo>
                    <a:pt x="10567" y="4667"/>
                  </a:lnTo>
                  <a:lnTo>
                    <a:pt x="12426" y="4476"/>
                  </a:lnTo>
                  <a:lnTo>
                    <a:pt x="11973" y="3714"/>
                  </a:lnTo>
                  <a:lnTo>
                    <a:pt x="13651" y="2714"/>
                  </a:lnTo>
                  <a:lnTo>
                    <a:pt x="16689" y="4476"/>
                  </a:lnTo>
                  <a:lnTo>
                    <a:pt x="18549" y="4667"/>
                  </a:lnTo>
                  <a:lnTo>
                    <a:pt x="19955" y="5667"/>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439" name="Freeform 210">
              <a:extLst>
                <a:ext uri="{FF2B5EF4-FFF2-40B4-BE49-F238E27FC236}">
                  <a16:creationId xmlns:a16="http://schemas.microsoft.com/office/drawing/2014/main" id="{41D96763-39C4-494B-8AA1-FADE8E4046DE}"/>
                </a:ext>
              </a:extLst>
            </p:cNvPr>
            <p:cNvSpPr>
              <a:spLocks/>
            </p:cNvSpPr>
            <p:nvPr/>
          </p:nvSpPr>
          <p:spPr bwMode="auto">
            <a:xfrm>
              <a:off x="7086469" y="4683577"/>
              <a:ext cx="155343" cy="183463"/>
            </a:xfrm>
            <a:custGeom>
              <a:avLst/>
              <a:gdLst>
                <a:gd name="T0" fmla="*/ 2131 w 20000"/>
                <a:gd name="T1" fmla="*/ 19592 h 20000"/>
                <a:gd name="T2" fmla="*/ 2818 w 20000"/>
                <a:gd name="T3" fmla="*/ 17201 h 20000"/>
                <a:gd name="T4" fmla="*/ 2131 w 20000"/>
                <a:gd name="T5" fmla="*/ 14227 h 20000"/>
                <a:gd name="T6" fmla="*/ 412 w 20000"/>
                <a:gd name="T7" fmla="*/ 12653 h 20000"/>
                <a:gd name="T8" fmla="*/ 1100 w 20000"/>
                <a:gd name="T9" fmla="*/ 11778 h 20000"/>
                <a:gd name="T10" fmla="*/ 2131 w 20000"/>
                <a:gd name="T11" fmla="*/ 10029 h 20000"/>
                <a:gd name="T12" fmla="*/ 2131 w 20000"/>
                <a:gd name="T13" fmla="*/ 7289 h 20000"/>
                <a:gd name="T14" fmla="*/ 3918 w 20000"/>
                <a:gd name="T15" fmla="*/ 4898 h 20000"/>
                <a:gd name="T16" fmla="*/ 4674 w 20000"/>
                <a:gd name="T17" fmla="*/ 2449 h 20000"/>
                <a:gd name="T18" fmla="*/ 5704 w 20000"/>
                <a:gd name="T19" fmla="*/ 3032 h 20000"/>
                <a:gd name="T20" fmla="*/ 6735 w 20000"/>
                <a:gd name="T21" fmla="*/ 1574 h 20000"/>
                <a:gd name="T22" fmla="*/ 8591 w 20000"/>
                <a:gd name="T23" fmla="*/ 2157 h 20000"/>
                <a:gd name="T24" fmla="*/ 13883 w 20000"/>
                <a:gd name="T25" fmla="*/ 2449 h 20000"/>
                <a:gd name="T26" fmla="*/ 18832 w 20000"/>
                <a:gd name="T27" fmla="*/ 933 h 20000"/>
                <a:gd name="T28" fmla="*/ 19931 w 20000"/>
                <a:gd name="T29" fmla="*/ 641 h 20000"/>
                <a:gd name="T30" fmla="*/ 18557 w 20000"/>
                <a:gd name="T31" fmla="*/ 3032 h 20000"/>
                <a:gd name="T32" fmla="*/ 14914 w 20000"/>
                <a:gd name="T33" fmla="*/ 3965 h 20000"/>
                <a:gd name="T34" fmla="*/ 11065 w 20000"/>
                <a:gd name="T35" fmla="*/ 3965 h 20000"/>
                <a:gd name="T36" fmla="*/ 7835 w 20000"/>
                <a:gd name="T37" fmla="*/ 3615 h 20000"/>
                <a:gd name="T38" fmla="*/ 4948 w 20000"/>
                <a:gd name="T39" fmla="*/ 3615 h 20000"/>
                <a:gd name="T40" fmla="*/ 4674 w 20000"/>
                <a:gd name="T41" fmla="*/ 6939 h 20000"/>
                <a:gd name="T42" fmla="*/ 6460 w 20000"/>
                <a:gd name="T43" fmla="*/ 8455 h 20000"/>
                <a:gd name="T44" fmla="*/ 8591 w 20000"/>
                <a:gd name="T45" fmla="*/ 6939 h 20000"/>
                <a:gd name="T46" fmla="*/ 10378 w 20000"/>
                <a:gd name="T47" fmla="*/ 7289 h 20000"/>
                <a:gd name="T48" fmla="*/ 12509 w 20000"/>
                <a:gd name="T49" fmla="*/ 6939 h 20000"/>
                <a:gd name="T50" fmla="*/ 13883 w 20000"/>
                <a:gd name="T51" fmla="*/ 6356 h 20000"/>
                <a:gd name="T52" fmla="*/ 14227 w 20000"/>
                <a:gd name="T53" fmla="*/ 7289 h 20000"/>
                <a:gd name="T54" fmla="*/ 11409 w 20000"/>
                <a:gd name="T55" fmla="*/ 8455 h 20000"/>
                <a:gd name="T56" fmla="*/ 7835 w 20000"/>
                <a:gd name="T57" fmla="*/ 10029 h 20000"/>
                <a:gd name="T58" fmla="*/ 11409 w 20000"/>
                <a:gd name="T59" fmla="*/ 13586 h 20000"/>
                <a:gd name="T60" fmla="*/ 12096 w 20000"/>
                <a:gd name="T61" fmla="*/ 14810 h 20000"/>
                <a:gd name="T62" fmla="*/ 13196 w 20000"/>
                <a:gd name="T63" fmla="*/ 15743 h 20000"/>
                <a:gd name="T64" fmla="*/ 11409 w 20000"/>
                <a:gd name="T65" fmla="*/ 16618 h 20000"/>
                <a:gd name="T66" fmla="*/ 10378 w 20000"/>
                <a:gd name="T67" fmla="*/ 17551 h 20000"/>
                <a:gd name="T68" fmla="*/ 9278 w 20000"/>
                <a:gd name="T69" fmla="*/ 15743 h 20000"/>
                <a:gd name="T70" fmla="*/ 6735 w 20000"/>
                <a:gd name="T71" fmla="*/ 13586 h 20000"/>
                <a:gd name="T72" fmla="*/ 6735 w 20000"/>
                <a:gd name="T73" fmla="*/ 11778 h 20000"/>
                <a:gd name="T74" fmla="*/ 4948 w 20000"/>
                <a:gd name="T75" fmla="*/ 12653 h 20000"/>
                <a:gd name="T76" fmla="*/ 4948 w 20000"/>
                <a:gd name="T77" fmla="*/ 14810 h 20000"/>
                <a:gd name="T78" fmla="*/ 4948 w 20000"/>
                <a:gd name="T79" fmla="*/ 18134 h 20000"/>
                <a:gd name="T80" fmla="*/ 3918 w 20000"/>
                <a:gd name="T81" fmla="*/ 19592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000" h="20000">
                  <a:moveTo>
                    <a:pt x="3574" y="19942"/>
                  </a:moveTo>
                  <a:lnTo>
                    <a:pt x="2131" y="19592"/>
                  </a:lnTo>
                  <a:lnTo>
                    <a:pt x="2131" y="18717"/>
                  </a:lnTo>
                  <a:lnTo>
                    <a:pt x="2818" y="17201"/>
                  </a:lnTo>
                  <a:lnTo>
                    <a:pt x="2131" y="15102"/>
                  </a:lnTo>
                  <a:lnTo>
                    <a:pt x="2131" y="14227"/>
                  </a:lnTo>
                  <a:lnTo>
                    <a:pt x="412" y="14227"/>
                  </a:lnTo>
                  <a:lnTo>
                    <a:pt x="412" y="12653"/>
                  </a:lnTo>
                  <a:lnTo>
                    <a:pt x="0" y="12420"/>
                  </a:lnTo>
                  <a:lnTo>
                    <a:pt x="1100" y="11778"/>
                  </a:lnTo>
                  <a:lnTo>
                    <a:pt x="1787" y="10904"/>
                  </a:lnTo>
                  <a:lnTo>
                    <a:pt x="2131" y="10029"/>
                  </a:lnTo>
                  <a:lnTo>
                    <a:pt x="1787" y="8746"/>
                  </a:lnTo>
                  <a:lnTo>
                    <a:pt x="2131" y="7289"/>
                  </a:lnTo>
                  <a:lnTo>
                    <a:pt x="3574" y="6939"/>
                  </a:lnTo>
                  <a:lnTo>
                    <a:pt x="3918" y="4898"/>
                  </a:lnTo>
                  <a:lnTo>
                    <a:pt x="3918" y="4548"/>
                  </a:lnTo>
                  <a:lnTo>
                    <a:pt x="4674" y="2449"/>
                  </a:lnTo>
                  <a:lnTo>
                    <a:pt x="4948" y="2157"/>
                  </a:lnTo>
                  <a:lnTo>
                    <a:pt x="5704" y="3032"/>
                  </a:lnTo>
                  <a:lnTo>
                    <a:pt x="6460" y="2449"/>
                  </a:lnTo>
                  <a:lnTo>
                    <a:pt x="6735" y="1574"/>
                  </a:lnTo>
                  <a:lnTo>
                    <a:pt x="8591" y="1574"/>
                  </a:lnTo>
                  <a:lnTo>
                    <a:pt x="8591" y="2157"/>
                  </a:lnTo>
                  <a:lnTo>
                    <a:pt x="11065" y="2157"/>
                  </a:lnTo>
                  <a:lnTo>
                    <a:pt x="13883" y="2449"/>
                  </a:lnTo>
                  <a:lnTo>
                    <a:pt x="17113" y="2449"/>
                  </a:lnTo>
                  <a:lnTo>
                    <a:pt x="18832" y="933"/>
                  </a:lnTo>
                  <a:lnTo>
                    <a:pt x="19588" y="0"/>
                  </a:lnTo>
                  <a:lnTo>
                    <a:pt x="19931" y="641"/>
                  </a:lnTo>
                  <a:lnTo>
                    <a:pt x="19588" y="2157"/>
                  </a:lnTo>
                  <a:lnTo>
                    <a:pt x="18557" y="3032"/>
                  </a:lnTo>
                  <a:lnTo>
                    <a:pt x="17801" y="3965"/>
                  </a:lnTo>
                  <a:lnTo>
                    <a:pt x="14914" y="3965"/>
                  </a:lnTo>
                  <a:lnTo>
                    <a:pt x="13883" y="3965"/>
                  </a:lnTo>
                  <a:lnTo>
                    <a:pt x="11065" y="3965"/>
                  </a:lnTo>
                  <a:lnTo>
                    <a:pt x="9278" y="3615"/>
                  </a:lnTo>
                  <a:lnTo>
                    <a:pt x="7835" y="3615"/>
                  </a:lnTo>
                  <a:lnTo>
                    <a:pt x="6460" y="3615"/>
                  </a:lnTo>
                  <a:lnTo>
                    <a:pt x="4948" y="3615"/>
                  </a:lnTo>
                  <a:lnTo>
                    <a:pt x="4674" y="4898"/>
                  </a:lnTo>
                  <a:lnTo>
                    <a:pt x="4674" y="6939"/>
                  </a:lnTo>
                  <a:lnTo>
                    <a:pt x="5704" y="7289"/>
                  </a:lnTo>
                  <a:lnTo>
                    <a:pt x="6460" y="8455"/>
                  </a:lnTo>
                  <a:lnTo>
                    <a:pt x="7491" y="8455"/>
                  </a:lnTo>
                  <a:lnTo>
                    <a:pt x="8591" y="6939"/>
                  </a:lnTo>
                  <a:lnTo>
                    <a:pt x="9622" y="7289"/>
                  </a:lnTo>
                  <a:lnTo>
                    <a:pt x="10378" y="7289"/>
                  </a:lnTo>
                  <a:lnTo>
                    <a:pt x="11065" y="6939"/>
                  </a:lnTo>
                  <a:lnTo>
                    <a:pt x="12509" y="6939"/>
                  </a:lnTo>
                  <a:lnTo>
                    <a:pt x="13196" y="6356"/>
                  </a:lnTo>
                  <a:lnTo>
                    <a:pt x="13883" y="6356"/>
                  </a:lnTo>
                  <a:lnTo>
                    <a:pt x="14914" y="6939"/>
                  </a:lnTo>
                  <a:lnTo>
                    <a:pt x="14227" y="7289"/>
                  </a:lnTo>
                  <a:lnTo>
                    <a:pt x="13196" y="7289"/>
                  </a:lnTo>
                  <a:lnTo>
                    <a:pt x="11409" y="8455"/>
                  </a:lnTo>
                  <a:lnTo>
                    <a:pt x="9278" y="10029"/>
                  </a:lnTo>
                  <a:lnTo>
                    <a:pt x="7835" y="10029"/>
                  </a:lnTo>
                  <a:lnTo>
                    <a:pt x="11409" y="12653"/>
                  </a:lnTo>
                  <a:lnTo>
                    <a:pt x="11409" y="13586"/>
                  </a:lnTo>
                  <a:lnTo>
                    <a:pt x="11065" y="14810"/>
                  </a:lnTo>
                  <a:lnTo>
                    <a:pt x="12096" y="14810"/>
                  </a:lnTo>
                  <a:lnTo>
                    <a:pt x="12096" y="15743"/>
                  </a:lnTo>
                  <a:lnTo>
                    <a:pt x="13196" y="15743"/>
                  </a:lnTo>
                  <a:lnTo>
                    <a:pt x="13196" y="16618"/>
                  </a:lnTo>
                  <a:lnTo>
                    <a:pt x="11409" y="16618"/>
                  </a:lnTo>
                  <a:lnTo>
                    <a:pt x="10378" y="17201"/>
                  </a:lnTo>
                  <a:lnTo>
                    <a:pt x="10378" y="17551"/>
                  </a:lnTo>
                  <a:lnTo>
                    <a:pt x="8591" y="17551"/>
                  </a:lnTo>
                  <a:lnTo>
                    <a:pt x="9278" y="15743"/>
                  </a:lnTo>
                  <a:lnTo>
                    <a:pt x="6735" y="14227"/>
                  </a:lnTo>
                  <a:lnTo>
                    <a:pt x="6735" y="13586"/>
                  </a:lnTo>
                  <a:lnTo>
                    <a:pt x="7491" y="12653"/>
                  </a:lnTo>
                  <a:lnTo>
                    <a:pt x="6735" y="11778"/>
                  </a:lnTo>
                  <a:lnTo>
                    <a:pt x="6460" y="12420"/>
                  </a:lnTo>
                  <a:lnTo>
                    <a:pt x="4948" y="12653"/>
                  </a:lnTo>
                  <a:lnTo>
                    <a:pt x="4948" y="13294"/>
                  </a:lnTo>
                  <a:lnTo>
                    <a:pt x="4948" y="14810"/>
                  </a:lnTo>
                  <a:lnTo>
                    <a:pt x="4948" y="16618"/>
                  </a:lnTo>
                  <a:lnTo>
                    <a:pt x="4948" y="18134"/>
                  </a:lnTo>
                  <a:lnTo>
                    <a:pt x="4948" y="19942"/>
                  </a:lnTo>
                  <a:lnTo>
                    <a:pt x="3918" y="19592"/>
                  </a:lnTo>
                  <a:lnTo>
                    <a:pt x="3574" y="19942"/>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440" name="Freeform 209">
              <a:extLst>
                <a:ext uri="{FF2B5EF4-FFF2-40B4-BE49-F238E27FC236}">
                  <a16:creationId xmlns:a16="http://schemas.microsoft.com/office/drawing/2014/main" id="{A406DABD-A020-2F41-A576-DFB40FCD2CCA}"/>
                </a:ext>
              </a:extLst>
            </p:cNvPr>
            <p:cNvSpPr>
              <a:spLocks/>
            </p:cNvSpPr>
            <p:nvPr/>
          </p:nvSpPr>
          <p:spPr bwMode="auto">
            <a:xfrm>
              <a:off x="6762391" y="4872397"/>
              <a:ext cx="222301" cy="72314"/>
            </a:xfrm>
            <a:custGeom>
              <a:avLst/>
              <a:gdLst>
                <a:gd name="T0" fmla="*/ 19952 w 20000"/>
                <a:gd name="T1" fmla="*/ 19853 h 20000"/>
                <a:gd name="T2" fmla="*/ 18699 w 20000"/>
                <a:gd name="T3" fmla="*/ 18382 h 20000"/>
                <a:gd name="T4" fmla="*/ 16916 w 20000"/>
                <a:gd name="T5" fmla="*/ 16029 h 20000"/>
                <a:gd name="T6" fmla="*/ 15952 w 20000"/>
                <a:gd name="T7" fmla="*/ 17500 h 20000"/>
                <a:gd name="T8" fmla="*/ 14747 w 20000"/>
                <a:gd name="T9" fmla="*/ 16029 h 20000"/>
                <a:gd name="T10" fmla="*/ 13687 w 20000"/>
                <a:gd name="T11" fmla="*/ 16029 h 20000"/>
                <a:gd name="T12" fmla="*/ 12193 w 20000"/>
                <a:gd name="T13" fmla="*/ 15294 h 20000"/>
                <a:gd name="T14" fmla="*/ 10988 w 20000"/>
                <a:gd name="T15" fmla="*/ 13824 h 20000"/>
                <a:gd name="T16" fmla="*/ 8482 w 20000"/>
                <a:gd name="T17" fmla="*/ 11471 h 20000"/>
                <a:gd name="T18" fmla="*/ 6988 w 20000"/>
                <a:gd name="T19" fmla="*/ 12059 h 20000"/>
                <a:gd name="T20" fmla="*/ 5012 w 20000"/>
                <a:gd name="T21" fmla="*/ 9853 h 20000"/>
                <a:gd name="T22" fmla="*/ 2458 w 20000"/>
                <a:gd name="T23" fmla="*/ 8382 h 20000"/>
                <a:gd name="T24" fmla="*/ 2940 w 20000"/>
                <a:gd name="T25" fmla="*/ 7647 h 20000"/>
                <a:gd name="T26" fmla="*/ 1253 w 20000"/>
                <a:gd name="T27" fmla="*/ 6029 h 20000"/>
                <a:gd name="T28" fmla="*/ 0 w 20000"/>
                <a:gd name="T29" fmla="*/ 5441 h 20000"/>
                <a:gd name="T30" fmla="*/ 482 w 20000"/>
                <a:gd name="T31" fmla="*/ 5441 h 20000"/>
                <a:gd name="T32" fmla="*/ 964 w 20000"/>
                <a:gd name="T33" fmla="*/ 5441 h 20000"/>
                <a:gd name="T34" fmla="*/ 1735 w 20000"/>
                <a:gd name="T35" fmla="*/ 2353 h 20000"/>
                <a:gd name="T36" fmla="*/ 2217 w 20000"/>
                <a:gd name="T37" fmla="*/ 0 h 20000"/>
                <a:gd name="T38" fmla="*/ 4241 w 20000"/>
                <a:gd name="T39" fmla="*/ 1471 h 20000"/>
                <a:gd name="T40" fmla="*/ 4241 w 20000"/>
                <a:gd name="T41" fmla="*/ 0 h 20000"/>
                <a:gd name="T42" fmla="*/ 5012 w 20000"/>
                <a:gd name="T43" fmla="*/ 0 h 20000"/>
                <a:gd name="T44" fmla="*/ 5687 w 20000"/>
                <a:gd name="T45" fmla="*/ 1471 h 20000"/>
                <a:gd name="T46" fmla="*/ 6217 w 20000"/>
                <a:gd name="T47" fmla="*/ 2353 h 20000"/>
                <a:gd name="T48" fmla="*/ 6988 w 20000"/>
                <a:gd name="T49" fmla="*/ 1471 h 20000"/>
                <a:gd name="T50" fmla="*/ 7470 w 20000"/>
                <a:gd name="T51" fmla="*/ 5441 h 20000"/>
                <a:gd name="T52" fmla="*/ 10699 w 20000"/>
                <a:gd name="T53" fmla="*/ 6029 h 20000"/>
                <a:gd name="T54" fmla="*/ 11470 w 20000"/>
                <a:gd name="T55" fmla="*/ 6029 h 20000"/>
                <a:gd name="T56" fmla="*/ 11711 w 20000"/>
                <a:gd name="T57" fmla="*/ 3824 h 20000"/>
                <a:gd name="T58" fmla="*/ 12723 w 20000"/>
                <a:gd name="T59" fmla="*/ 3824 h 20000"/>
                <a:gd name="T60" fmla="*/ 12964 w 20000"/>
                <a:gd name="T61" fmla="*/ 5441 h 20000"/>
                <a:gd name="T62" fmla="*/ 13446 w 20000"/>
                <a:gd name="T63" fmla="*/ 5441 h 20000"/>
                <a:gd name="T64" fmla="*/ 14747 w 20000"/>
                <a:gd name="T65" fmla="*/ 5441 h 20000"/>
                <a:gd name="T66" fmla="*/ 15470 w 20000"/>
                <a:gd name="T67" fmla="*/ 6029 h 20000"/>
                <a:gd name="T68" fmla="*/ 16241 w 20000"/>
                <a:gd name="T69" fmla="*/ 9853 h 20000"/>
                <a:gd name="T70" fmla="*/ 17494 w 20000"/>
                <a:gd name="T71" fmla="*/ 12059 h 20000"/>
                <a:gd name="T72" fmla="*/ 17976 w 20000"/>
                <a:gd name="T73" fmla="*/ 11471 h 20000"/>
                <a:gd name="T74" fmla="*/ 18988 w 20000"/>
                <a:gd name="T75" fmla="*/ 11471 h 20000"/>
                <a:gd name="T76" fmla="*/ 19952 w 20000"/>
                <a:gd name="T77" fmla="*/ 12059 h 20000"/>
                <a:gd name="T78" fmla="*/ 19470 w 20000"/>
                <a:gd name="T79" fmla="*/ 13824 h 20000"/>
                <a:gd name="T80" fmla="*/ 19470 w 20000"/>
                <a:gd name="T81" fmla="*/ 16029 h 20000"/>
                <a:gd name="T82" fmla="*/ 19952 w 20000"/>
                <a:gd name="T83" fmla="*/ 18382 h 20000"/>
                <a:gd name="T84" fmla="*/ 19952 w 20000"/>
                <a:gd name="T85" fmla="*/ 19853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000" h="20000">
                  <a:moveTo>
                    <a:pt x="19952" y="19853"/>
                  </a:moveTo>
                  <a:lnTo>
                    <a:pt x="18699" y="18382"/>
                  </a:lnTo>
                  <a:lnTo>
                    <a:pt x="16916" y="16029"/>
                  </a:lnTo>
                  <a:lnTo>
                    <a:pt x="15952" y="17500"/>
                  </a:lnTo>
                  <a:lnTo>
                    <a:pt x="14747" y="16029"/>
                  </a:lnTo>
                  <a:lnTo>
                    <a:pt x="13687" y="16029"/>
                  </a:lnTo>
                  <a:lnTo>
                    <a:pt x="12193" y="15294"/>
                  </a:lnTo>
                  <a:lnTo>
                    <a:pt x="10988" y="13824"/>
                  </a:lnTo>
                  <a:lnTo>
                    <a:pt x="8482" y="11471"/>
                  </a:lnTo>
                  <a:lnTo>
                    <a:pt x="6988" y="12059"/>
                  </a:lnTo>
                  <a:lnTo>
                    <a:pt x="5012" y="9853"/>
                  </a:lnTo>
                  <a:lnTo>
                    <a:pt x="2458" y="8382"/>
                  </a:lnTo>
                  <a:lnTo>
                    <a:pt x="2940" y="7647"/>
                  </a:lnTo>
                  <a:lnTo>
                    <a:pt x="1253" y="6029"/>
                  </a:lnTo>
                  <a:lnTo>
                    <a:pt x="0" y="5441"/>
                  </a:lnTo>
                  <a:lnTo>
                    <a:pt x="482" y="5441"/>
                  </a:lnTo>
                  <a:lnTo>
                    <a:pt x="964" y="5441"/>
                  </a:lnTo>
                  <a:lnTo>
                    <a:pt x="1735" y="2353"/>
                  </a:lnTo>
                  <a:lnTo>
                    <a:pt x="2217" y="0"/>
                  </a:lnTo>
                  <a:lnTo>
                    <a:pt x="4241" y="1471"/>
                  </a:lnTo>
                  <a:lnTo>
                    <a:pt x="4241" y="0"/>
                  </a:lnTo>
                  <a:lnTo>
                    <a:pt x="5012" y="0"/>
                  </a:lnTo>
                  <a:lnTo>
                    <a:pt x="5687" y="1471"/>
                  </a:lnTo>
                  <a:lnTo>
                    <a:pt x="6217" y="2353"/>
                  </a:lnTo>
                  <a:lnTo>
                    <a:pt x="6988" y="1471"/>
                  </a:lnTo>
                  <a:lnTo>
                    <a:pt x="7470" y="5441"/>
                  </a:lnTo>
                  <a:lnTo>
                    <a:pt x="10699" y="6029"/>
                  </a:lnTo>
                  <a:lnTo>
                    <a:pt x="11470" y="6029"/>
                  </a:lnTo>
                  <a:lnTo>
                    <a:pt x="11711" y="3824"/>
                  </a:lnTo>
                  <a:lnTo>
                    <a:pt x="12723" y="3824"/>
                  </a:lnTo>
                  <a:lnTo>
                    <a:pt x="12964" y="5441"/>
                  </a:lnTo>
                  <a:lnTo>
                    <a:pt x="13446" y="5441"/>
                  </a:lnTo>
                  <a:lnTo>
                    <a:pt x="14747" y="5441"/>
                  </a:lnTo>
                  <a:lnTo>
                    <a:pt x="15470" y="6029"/>
                  </a:lnTo>
                  <a:lnTo>
                    <a:pt x="16241" y="9853"/>
                  </a:lnTo>
                  <a:lnTo>
                    <a:pt x="17494" y="12059"/>
                  </a:lnTo>
                  <a:lnTo>
                    <a:pt x="17976" y="11471"/>
                  </a:lnTo>
                  <a:lnTo>
                    <a:pt x="18988" y="11471"/>
                  </a:lnTo>
                  <a:lnTo>
                    <a:pt x="19952" y="12059"/>
                  </a:lnTo>
                  <a:lnTo>
                    <a:pt x="19470" y="13824"/>
                  </a:lnTo>
                  <a:lnTo>
                    <a:pt x="19470" y="16029"/>
                  </a:lnTo>
                  <a:lnTo>
                    <a:pt x="19952" y="18382"/>
                  </a:lnTo>
                  <a:lnTo>
                    <a:pt x="19952" y="19853"/>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441" name="Freeform 208">
              <a:extLst>
                <a:ext uri="{FF2B5EF4-FFF2-40B4-BE49-F238E27FC236}">
                  <a16:creationId xmlns:a16="http://schemas.microsoft.com/office/drawing/2014/main" id="{8393A789-2E08-2E43-BAD2-358A9C19D863}"/>
                </a:ext>
              </a:extLst>
            </p:cNvPr>
            <p:cNvSpPr>
              <a:spLocks/>
            </p:cNvSpPr>
            <p:nvPr/>
          </p:nvSpPr>
          <p:spPr bwMode="auto">
            <a:xfrm>
              <a:off x="7193603" y="4935338"/>
              <a:ext cx="95082" cy="50888"/>
            </a:xfrm>
            <a:custGeom>
              <a:avLst/>
              <a:gdLst>
                <a:gd name="T0" fmla="*/ 2373 w 20000"/>
                <a:gd name="T1" fmla="*/ 19787 h 20000"/>
                <a:gd name="T2" fmla="*/ 0 w 20000"/>
                <a:gd name="T3" fmla="*/ 19787 h 20000"/>
                <a:gd name="T4" fmla="*/ 678 w 20000"/>
                <a:gd name="T5" fmla="*/ 15532 h 20000"/>
                <a:gd name="T6" fmla="*/ 1808 w 20000"/>
                <a:gd name="T7" fmla="*/ 12128 h 20000"/>
                <a:gd name="T8" fmla="*/ 4633 w 20000"/>
                <a:gd name="T9" fmla="*/ 8723 h 20000"/>
                <a:gd name="T10" fmla="*/ 7684 w 20000"/>
                <a:gd name="T11" fmla="*/ 6596 h 20000"/>
                <a:gd name="T12" fmla="*/ 9379 w 20000"/>
                <a:gd name="T13" fmla="*/ 3404 h 20000"/>
                <a:gd name="T14" fmla="*/ 14124 w 20000"/>
                <a:gd name="T15" fmla="*/ 0 h 20000"/>
                <a:gd name="T16" fmla="*/ 19887 w 20000"/>
                <a:gd name="T17" fmla="*/ 0 h 20000"/>
                <a:gd name="T18" fmla="*/ 17627 w 20000"/>
                <a:gd name="T19" fmla="*/ 3404 h 20000"/>
                <a:gd name="T20" fmla="*/ 16949 w 20000"/>
                <a:gd name="T21" fmla="*/ 3404 h 20000"/>
                <a:gd name="T22" fmla="*/ 14576 w 20000"/>
                <a:gd name="T23" fmla="*/ 5532 h 20000"/>
                <a:gd name="T24" fmla="*/ 7684 w 20000"/>
                <a:gd name="T25" fmla="*/ 12128 h 20000"/>
                <a:gd name="T26" fmla="*/ 4633 w 20000"/>
                <a:gd name="T27" fmla="*/ 17660 h 20000"/>
                <a:gd name="T28" fmla="*/ 3503 w 20000"/>
                <a:gd name="T29" fmla="*/ 17660 h 20000"/>
                <a:gd name="T30" fmla="*/ 2373 w 20000"/>
                <a:gd name="T31" fmla="*/ 19787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000" h="20000">
                  <a:moveTo>
                    <a:pt x="2373" y="19787"/>
                  </a:moveTo>
                  <a:lnTo>
                    <a:pt x="0" y="19787"/>
                  </a:lnTo>
                  <a:lnTo>
                    <a:pt x="678" y="15532"/>
                  </a:lnTo>
                  <a:lnTo>
                    <a:pt x="1808" y="12128"/>
                  </a:lnTo>
                  <a:lnTo>
                    <a:pt x="4633" y="8723"/>
                  </a:lnTo>
                  <a:lnTo>
                    <a:pt x="7684" y="6596"/>
                  </a:lnTo>
                  <a:lnTo>
                    <a:pt x="9379" y="3404"/>
                  </a:lnTo>
                  <a:lnTo>
                    <a:pt x="14124" y="0"/>
                  </a:lnTo>
                  <a:lnTo>
                    <a:pt x="19887" y="0"/>
                  </a:lnTo>
                  <a:lnTo>
                    <a:pt x="17627" y="3404"/>
                  </a:lnTo>
                  <a:lnTo>
                    <a:pt x="16949" y="3404"/>
                  </a:lnTo>
                  <a:lnTo>
                    <a:pt x="14576" y="5532"/>
                  </a:lnTo>
                  <a:lnTo>
                    <a:pt x="7684" y="12128"/>
                  </a:lnTo>
                  <a:lnTo>
                    <a:pt x="4633" y="17660"/>
                  </a:lnTo>
                  <a:lnTo>
                    <a:pt x="3503" y="17660"/>
                  </a:lnTo>
                  <a:lnTo>
                    <a:pt x="2373" y="19787"/>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442" name="Freeform 207">
              <a:extLst>
                <a:ext uri="{FF2B5EF4-FFF2-40B4-BE49-F238E27FC236}">
                  <a16:creationId xmlns:a16="http://schemas.microsoft.com/office/drawing/2014/main" id="{C1F55942-C215-EE45-B6A3-65844C8D729A}"/>
                </a:ext>
              </a:extLst>
            </p:cNvPr>
            <p:cNvSpPr>
              <a:spLocks/>
            </p:cNvSpPr>
            <p:nvPr/>
          </p:nvSpPr>
          <p:spPr bwMode="auto">
            <a:xfrm>
              <a:off x="7296718" y="4675543"/>
              <a:ext cx="37495" cy="74993"/>
            </a:xfrm>
            <a:custGeom>
              <a:avLst/>
              <a:gdLst>
                <a:gd name="T0" fmla="*/ 8986 w 20000"/>
                <a:gd name="T1" fmla="*/ 19857 h 20000"/>
                <a:gd name="T2" fmla="*/ 4638 w 20000"/>
                <a:gd name="T3" fmla="*/ 16857 h 20000"/>
                <a:gd name="T4" fmla="*/ 1739 w 20000"/>
                <a:gd name="T5" fmla="*/ 13143 h 20000"/>
                <a:gd name="T6" fmla="*/ 1739 w 20000"/>
                <a:gd name="T7" fmla="*/ 11714 h 20000"/>
                <a:gd name="T8" fmla="*/ 0 w 20000"/>
                <a:gd name="T9" fmla="*/ 9571 h 20000"/>
                <a:gd name="T10" fmla="*/ 0 w 20000"/>
                <a:gd name="T11" fmla="*/ 7286 h 20000"/>
                <a:gd name="T12" fmla="*/ 1739 w 20000"/>
                <a:gd name="T13" fmla="*/ 3714 h 20000"/>
                <a:gd name="T14" fmla="*/ 7536 w 20000"/>
                <a:gd name="T15" fmla="*/ 0 h 20000"/>
                <a:gd name="T16" fmla="*/ 4638 w 20000"/>
                <a:gd name="T17" fmla="*/ 2000 h 20000"/>
                <a:gd name="T18" fmla="*/ 7536 w 20000"/>
                <a:gd name="T19" fmla="*/ 5857 h 20000"/>
                <a:gd name="T20" fmla="*/ 1739 w 20000"/>
                <a:gd name="T21" fmla="*/ 7286 h 20000"/>
                <a:gd name="T22" fmla="*/ 4638 w 20000"/>
                <a:gd name="T23" fmla="*/ 8143 h 20000"/>
                <a:gd name="T24" fmla="*/ 7536 w 20000"/>
                <a:gd name="T25" fmla="*/ 7286 h 20000"/>
                <a:gd name="T26" fmla="*/ 8986 w 20000"/>
                <a:gd name="T27" fmla="*/ 7286 h 20000"/>
                <a:gd name="T28" fmla="*/ 8986 w 20000"/>
                <a:gd name="T29" fmla="*/ 5857 h 20000"/>
                <a:gd name="T30" fmla="*/ 16522 w 20000"/>
                <a:gd name="T31" fmla="*/ 4286 h 20000"/>
                <a:gd name="T32" fmla="*/ 16522 w 20000"/>
                <a:gd name="T33" fmla="*/ 7286 h 20000"/>
                <a:gd name="T34" fmla="*/ 8986 w 20000"/>
                <a:gd name="T35" fmla="*/ 9571 h 20000"/>
                <a:gd name="T36" fmla="*/ 19710 w 20000"/>
                <a:gd name="T37" fmla="*/ 13143 h 20000"/>
                <a:gd name="T38" fmla="*/ 7536 w 20000"/>
                <a:gd name="T39" fmla="*/ 11714 h 20000"/>
                <a:gd name="T40" fmla="*/ 7536 w 20000"/>
                <a:gd name="T41" fmla="*/ 13143 h 20000"/>
                <a:gd name="T42" fmla="*/ 8986 w 20000"/>
                <a:gd name="T43" fmla="*/ 19857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000" h="20000">
                  <a:moveTo>
                    <a:pt x="8986" y="19857"/>
                  </a:moveTo>
                  <a:lnTo>
                    <a:pt x="4638" y="16857"/>
                  </a:lnTo>
                  <a:lnTo>
                    <a:pt x="1739" y="13143"/>
                  </a:lnTo>
                  <a:lnTo>
                    <a:pt x="1739" y="11714"/>
                  </a:lnTo>
                  <a:lnTo>
                    <a:pt x="0" y="9571"/>
                  </a:lnTo>
                  <a:lnTo>
                    <a:pt x="0" y="7286"/>
                  </a:lnTo>
                  <a:lnTo>
                    <a:pt x="1739" y="3714"/>
                  </a:lnTo>
                  <a:lnTo>
                    <a:pt x="7536" y="0"/>
                  </a:lnTo>
                  <a:lnTo>
                    <a:pt x="4638" y="2000"/>
                  </a:lnTo>
                  <a:lnTo>
                    <a:pt x="7536" y="5857"/>
                  </a:lnTo>
                  <a:lnTo>
                    <a:pt x="1739" y="7286"/>
                  </a:lnTo>
                  <a:lnTo>
                    <a:pt x="4638" y="8143"/>
                  </a:lnTo>
                  <a:lnTo>
                    <a:pt x="7536" y="7286"/>
                  </a:lnTo>
                  <a:lnTo>
                    <a:pt x="8986" y="7286"/>
                  </a:lnTo>
                  <a:lnTo>
                    <a:pt x="8986" y="5857"/>
                  </a:lnTo>
                  <a:lnTo>
                    <a:pt x="16522" y="4286"/>
                  </a:lnTo>
                  <a:lnTo>
                    <a:pt x="16522" y="7286"/>
                  </a:lnTo>
                  <a:lnTo>
                    <a:pt x="8986" y="9571"/>
                  </a:lnTo>
                  <a:lnTo>
                    <a:pt x="19710" y="13143"/>
                  </a:lnTo>
                  <a:lnTo>
                    <a:pt x="7536" y="11714"/>
                  </a:lnTo>
                  <a:lnTo>
                    <a:pt x="7536" y="13143"/>
                  </a:lnTo>
                  <a:lnTo>
                    <a:pt x="8986" y="19857"/>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443" name="Freeform 206">
              <a:extLst>
                <a:ext uri="{FF2B5EF4-FFF2-40B4-BE49-F238E27FC236}">
                  <a16:creationId xmlns:a16="http://schemas.microsoft.com/office/drawing/2014/main" id="{F70F69AA-62AB-6942-B7E1-A48A9A06D5D0}"/>
                </a:ext>
              </a:extLst>
            </p:cNvPr>
            <p:cNvSpPr>
              <a:spLocks/>
            </p:cNvSpPr>
            <p:nvPr/>
          </p:nvSpPr>
          <p:spPr bwMode="auto">
            <a:xfrm>
              <a:off x="7306092" y="4800084"/>
              <a:ext cx="72316" cy="22766"/>
            </a:xfrm>
            <a:custGeom>
              <a:avLst/>
              <a:gdLst>
                <a:gd name="T0" fmla="*/ 19853 w 20000"/>
                <a:gd name="T1" fmla="*/ 19535 h 20000"/>
                <a:gd name="T2" fmla="*/ 13824 w 20000"/>
                <a:gd name="T3" fmla="*/ 12093 h 20000"/>
                <a:gd name="T4" fmla="*/ 11471 w 20000"/>
                <a:gd name="T5" fmla="*/ 6977 h 20000"/>
                <a:gd name="T6" fmla="*/ 11471 w 20000"/>
                <a:gd name="T7" fmla="*/ 12093 h 20000"/>
                <a:gd name="T8" fmla="*/ 7647 w 20000"/>
                <a:gd name="T9" fmla="*/ 12093 h 20000"/>
                <a:gd name="T10" fmla="*/ 7647 w 20000"/>
                <a:gd name="T11" fmla="*/ 6977 h 20000"/>
                <a:gd name="T12" fmla="*/ 4559 w 20000"/>
                <a:gd name="T13" fmla="*/ 12093 h 20000"/>
                <a:gd name="T14" fmla="*/ 2353 w 20000"/>
                <a:gd name="T15" fmla="*/ 6977 h 20000"/>
                <a:gd name="T16" fmla="*/ 1471 w 20000"/>
                <a:gd name="T17" fmla="*/ 12093 h 20000"/>
                <a:gd name="T18" fmla="*/ 0 w 20000"/>
                <a:gd name="T19" fmla="*/ 6977 h 20000"/>
                <a:gd name="T20" fmla="*/ 2353 w 20000"/>
                <a:gd name="T21" fmla="*/ 0 h 20000"/>
                <a:gd name="T22" fmla="*/ 7647 w 20000"/>
                <a:gd name="T23" fmla="*/ 0 h 20000"/>
                <a:gd name="T24" fmla="*/ 10000 w 20000"/>
                <a:gd name="T25" fmla="*/ 0 h 20000"/>
                <a:gd name="T26" fmla="*/ 11471 w 20000"/>
                <a:gd name="T27" fmla="*/ 0 h 20000"/>
                <a:gd name="T28" fmla="*/ 13824 w 20000"/>
                <a:gd name="T29" fmla="*/ 0 h 20000"/>
                <a:gd name="T30" fmla="*/ 16029 w 20000"/>
                <a:gd name="T31" fmla="*/ 0 h 20000"/>
                <a:gd name="T32" fmla="*/ 18382 w 20000"/>
                <a:gd name="T33" fmla="*/ 6977 h 20000"/>
                <a:gd name="T34" fmla="*/ 19853 w 20000"/>
                <a:gd name="T35" fmla="*/ 12093 h 20000"/>
                <a:gd name="T36" fmla="*/ 19853 w 20000"/>
                <a:gd name="T37" fmla="*/ 19535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000" h="20000">
                  <a:moveTo>
                    <a:pt x="19853" y="19535"/>
                  </a:moveTo>
                  <a:lnTo>
                    <a:pt x="13824" y="12093"/>
                  </a:lnTo>
                  <a:lnTo>
                    <a:pt x="11471" y="6977"/>
                  </a:lnTo>
                  <a:lnTo>
                    <a:pt x="11471" y="12093"/>
                  </a:lnTo>
                  <a:lnTo>
                    <a:pt x="7647" y="12093"/>
                  </a:lnTo>
                  <a:lnTo>
                    <a:pt x="7647" y="6977"/>
                  </a:lnTo>
                  <a:lnTo>
                    <a:pt x="4559" y="12093"/>
                  </a:lnTo>
                  <a:lnTo>
                    <a:pt x="2353" y="6977"/>
                  </a:lnTo>
                  <a:lnTo>
                    <a:pt x="1471" y="12093"/>
                  </a:lnTo>
                  <a:lnTo>
                    <a:pt x="0" y="6977"/>
                  </a:lnTo>
                  <a:lnTo>
                    <a:pt x="2353" y="0"/>
                  </a:lnTo>
                  <a:lnTo>
                    <a:pt x="7647" y="0"/>
                  </a:lnTo>
                  <a:lnTo>
                    <a:pt x="10000" y="0"/>
                  </a:lnTo>
                  <a:lnTo>
                    <a:pt x="11471" y="0"/>
                  </a:lnTo>
                  <a:lnTo>
                    <a:pt x="13824" y="0"/>
                  </a:lnTo>
                  <a:lnTo>
                    <a:pt x="16029" y="0"/>
                  </a:lnTo>
                  <a:lnTo>
                    <a:pt x="18382" y="6977"/>
                  </a:lnTo>
                  <a:lnTo>
                    <a:pt x="19853" y="12093"/>
                  </a:lnTo>
                  <a:lnTo>
                    <a:pt x="19853" y="19535"/>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444" name="Freeform 205">
              <a:extLst>
                <a:ext uri="{FF2B5EF4-FFF2-40B4-BE49-F238E27FC236}">
                  <a16:creationId xmlns:a16="http://schemas.microsoft.com/office/drawing/2014/main" id="{C6929311-0D13-C54F-95D6-EDD7BDDC54FF}"/>
                </a:ext>
              </a:extLst>
            </p:cNvPr>
            <p:cNvSpPr>
              <a:spLocks/>
            </p:cNvSpPr>
            <p:nvPr/>
          </p:nvSpPr>
          <p:spPr bwMode="auto">
            <a:xfrm>
              <a:off x="7107896" y="4927304"/>
              <a:ext cx="81689" cy="22764"/>
            </a:xfrm>
            <a:custGeom>
              <a:avLst/>
              <a:gdLst>
                <a:gd name="T0" fmla="*/ 8947 w 20000"/>
                <a:gd name="T1" fmla="*/ 19524 h 20000"/>
                <a:gd name="T2" fmla="*/ 5395 w 20000"/>
                <a:gd name="T3" fmla="*/ 19524 h 20000"/>
                <a:gd name="T4" fmla="*/ 4079 w 20000"/>
                <a:gd name="T5" fmla="*/ 14762 h 20000"/>
                <a:gd name="T6" fmla="*/ 0 w 20000"/>
                <a:gd name="T7" fmla="*/ 14762 h 20000"/>
                <a:gd name="T8" fmla="*/ 0 w 20000"/>
                <a:gd name="T9" fmla="*/ 10000 h 20000"/>
                <a:gd name="T10" fmla="*/ 1447 w 20000"/>
                <a:gd name="T11" fmla="*/ 7143 h 20000"/>
                <a:gd name="T12" fmla="*/ 4079 w 20000"/>
                <a:gd name="T13" fmla="*/ 2857 h 20000"/>
                <a:gd name="T14" fmla="*/ 7500 w 20000"/>
                <a:gd name="T15" fmla="*/ 7143 h 20000"/>
                <a:gd name="T16" fmla="*/ 9605 w 20000"/>
                <a:gd name="T17" fmla="*/ 10000 h 20000"/>
                <a:gd name="T18" fmla="*/ 11053 w 20000"/>
                <a:gd name="T19" fmla="*/ 7143 h 20000"/>
                <a:gd name="T20" fmla="*/ 15789 w 20000"/>
                <a:gd name="T21" fmla="*/ 10000 h 20000"/>
                <a:gd name="T22" fmla="*/ 16447 w 20000"/>
                <a:gd name="T23" fmla="*/ 7143 h 20000"/>
                <a:gd name="T24" fmla="*/ 17763 w 20000"/>
                <a:gd name="T25" fmla="*/ 7143 h 20000"/>
                <a:gd name="T26" fmla="*/ 17763 w 20000"/>
                <a:gd name="T27" fmla="*/ 2857 h 20000"/>
                <a:gd name="T28" fmla="*/ 18553 w 20000"/>
                <a:gd name="T29" fmla="*/ 0 h 20000"/>
                <a:gd name="T30" fmla="*/ 19868 w 20000"/>
                <a:gd name="T31" fmla="*/ 2857 h 20000"/>
                <a:gd name="T32" fmla="*/ 17763 w 20000"/>
                <a:gd name="T33" fmla="*/ 10000 h 20000"/>
                <a:gd name="T34" fmla="*/ 13026 w 20000"/>
                <a:gd name="T35" fmla="*/ 14762 h 20000"/>
                <a:gd name="T36" fmla="*/ 12368 w 20000"/>
                <a:gd name="T37" fmla="*/ 19524 h 20000"/>
                <a:gd name="T38" fmla="*/ 9605 w 20000"/>
                <a:gd name="T39" fmla="*/ 14762 h 20000"/>
                <a:gd name="T40" fmla="*/ 8947 w 20000"/>
                <a:gd name="T41" fmla="*/ 19524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000" h="20000">
                  <a:moveTo>
                    <a:pt x="8947" y="19524"/>
                  </a:moveTo>
                  <a:lnTo>
                    <a:pt x="5395" y="19524"/>
                  </a:lnTo>
                  <a:lnTo>
                    <a:pt x="4079" y="14762"/>
                  </a:lnTo>
                  <a:lnTo>
                    <a:pt x="0" y="14762"/>
                  </a:lnTo>
                  <a:lnTo>
                    <a:pt x="0" y="10000"/>
                  </a:lnTo>
                  <a:lnTo>
                    <a:pt x="1447" y="7143"/>
                  </a:lnTo>
                  <a:lnTo>
                    <a:pt x="4079" y="2857"/>
                  </a:lnTo>
                  <a:lnTo>
                    <a:pt x="7500" y="7143"/>
                  </a:lnTo>
                  <a:lnTo>
                    <a:pt x="9605" y="10000"/>
                  </a:lnTo>
                  <a:lnTo>
                    <a:pt x="11053" y="7143"/>
                  </a:lnTo>
                  <a:lnTo>
                    <a:pt x="15789" y="10000"/>
                  </a:lnTo>
                  <a:lnTo>
                    <a:pt x="16447" y="7143"/>
                  </a:lnTo>
                  <a:lnTo>
                    <a:pt x="17763" y="7143"/>
                  </a:lnTo>
                  <a:lnTo>
                    <a:pt x="17763" y="2857"/>
                  </a:lnTo>
                  <a:lnTo>
                    <a:pt x="18553" y="0"/>
                  </a:lnTo>
                  <a:lnTo>
                    <a:pt x="19868" y="2857"/>
                  </a:lnTo>
                  <a:lnTo>
                    <a:pt x="17763" y="10000"/>
                  </a:lnTo>
                  <a:lnTo>
                    <a:pt x="13026" y="14762"/>
                  </a:lnTo>
                  <a:lnTo>
                    <a:pt x="12368" y="19524"/>
                  </a:lnTo>
                  <a:lnTo>
                    <a:pt x="9605" y="14762"/>
                  </a:lnTo>
                  <a:lnTo>
                    <a:pt x="8947" y="19524"/>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445" name="Freeform 204">
              <a:extLst>
                <a:ext uri="{FF2B5EF4-FFF2-40B4-BE49-F238E27FC236}">
                  <a16:creationId xmlns:a16="http://schemas.microsoft.com/office/drawing/2014/main" id="{609BB850-C817-6D48-8468-63F31A02CDC5}"/>
                </a:ext>
              </a:extLst>
            </p:cNvPr>
            <p:cNvSpPr>
              <a:spLocks/>
            </p:cNvSpPr>
            <p:nvPr/>
          </p:nvSpPr>
          <p:spPr bwMode="auto">
            <a:xfrm>
              <a:off x="7036920" y="4927304"/>
              <a:ext cx="58924" cy="22764"/>
            </a:xfrm>
            <a:custGeom>
              <a:avLst/>
              <a:gdLst>
                <a:gd name="T0" fmla="*/ 0 w 20000"/>
                <a:gd name="T1" fmla="*/ 19524 h 20000"/>
                <a:gd name="T2" fmla="*/ 0 w 20000"/>
                <a:gd name="T3" fmla="*/ 10000 h 20000"/>
                <a:gd name="T4" fmla="*/ 2569 w 20000"/>
                <a:gd name="T5" fmla="*/ 7143 h 20000"/>
                <a:gd name="T6" fmla="*/ 6606 w 20000"/>
                <a:gd name="T7" fmla="*/ 7143 h 20000"/>
                <a:gd name="T8" fmla="*/ 7523 w 20000"/>
                <a:gd name="T9" fmla="*/ 10000 h 20000"/>
                <a:gd name="T10" fmla="*/ 9358 w 20000"/>
                <a:gd name="T11" fmla="*/ 10000 h 20000"/>
                <a:gd name="T12" fmla="*/ 10459 w 20000"/>
                <a:gd name="T13" fmla="*/ 7143 h 20000"/>
                <a:gd name="T14" fmla="*/ 7523 w 20000"/>
                <a:gd name="T15" fmla="*/ 2857 h 20000"/>
                <a:gd name="T16" fmla="*/ 10459 w 20000"/>
                <a:gd name="T17" fmla="*/ 0 h 20000"/>
                <a:gd name="T18" fmla="*/ 12294 w 20000"/>
                <a:gd name="T19" fmla="*/ 2857 h 20000"/>
                <a:gd name="T20" fmla="*/ 14128 w 20000"/>
                <a:gd name="T21" fmla="*/ 2857 h 20000"/>
                <a:gd name="T22" fmla="*/ 16881 w 20000"/>
                <a:gd name="T23" fmla="*/ 7143 h 20000"/>
                <a:gd name="T24" fmla="*/ 17982 w 20000"/>
                <a:gd name="T25" fmla="*/ 2857 h 20000"/>
                <a:gd name="T26" fmla="*/ 19817 w 20000"/>
                <a:gd name="T27" fmla="*/ 14762 h 20000"/>
                <a:gd name="T28" fmla="*/ 14128 w 20000"/>
                <a:gd name="T29" fmla="*/ 14762 h 20000"/>
                <a:gd name="T30" fmla="*/ 14128 w 20000"/>
                <a:gd name="T31" fmla="*/ 10000 h 20000"/>
                <a:gd name="T32" fmla="*/ 12294 w 20000"/>
                <a:gd name="T33" fmla="*/ 10000 h 20000"/>
                <a:gd name="T34" fmla="*/ 10459 w 20000"/>
                <a:gd name="T35" fmla="*/ 19524 h 20000"/>
                <a:gd name="T36" fmla="*/ 7523 w 20000"/>
                <a:gd name="T37" fmla="*/ 19524 h 20000"/>
                <a:gd name="T38" fmla="*/ 0 w 20000"/>
                <a:gd name="T39" fmla="*/ 19524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00" h="20000">
                  <a:moveTo>
                    <a:pt x="0" y="19524"/>
                  </a:moveTo>
                  <a:lnTo>
                    <a:pt x="0" y="10000"/>
                  </a:lnTo>
                  <a:lnTo>
                    <a:pt x="2569" y="7143"/>
                  </a:lnTo>
                  <a:lnTo>
                    <a:pt x="6606" y="7143"/>
                  </a:lnTo>
                  <a:lnTo>
                    <a:pt x="7523" y="10000"/>
                  </a:lnTo>
                  <a:lnTo>
                    <a:pt x="9358" y="10000"/>
                  </a:lnTo>
                  <a:lnTo>
                    <a:pt x="10459" y="7143"/>
                  </a:lnTo>
                  <a:lnTo>
                    <a:pt x="7523" y="2857"/>
                  </a:lnTo>
                  <a:lnTo>
                    <a:pt x="10459" y="0"/>
                  </a:lnTo>
                  <a:lnTo>
                    <a:pt x="12294" y="2857"/>
                  </a:lnTo>
                  <a:lnTo>
                    <a:pt x="14128" y="2857"/>
                  </a:lnTo>
                  <a:lnTo>
                    <a:pt x="16881" y="7143"/>
                  </a:lnTo>
                  <a:lnTo>
                    <a:pt x="17982" y="2857"/>
                  </a:lnTo>
                  <a:lnTo>
                    <a:pt x="19817" y="14762"/>
                  </a:lnTo>
                  <a:lnTo>
                    <a:pt x="14128" y="14762"/>
                  </a:lnTo>
                  <a:lnTo>
                    <a:pt x="14128" y="10000"/>
                  </a:lnTo>
                  <a:lnTo>
                    <a:pt x="12294" y="10000"/>
                  </a:lnTo>
                  <a:lnTo>
                    <a:pt x="10459" y="19524"/>
                  </a:lnTo>
                  <a:lnTo>
                    <a:pt x="7523" y="19524"/>
                  </a:lnTo>
                  <a:lnTo>
                    <a:pt x="0" y="19524"/>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446" name="Freeform 203">
              <a:extLst>
                <a:ext uri="{FF2B5EF4-FFF2-40B4-BE49-F238E27FC236}">
                  <a16:creationId xmlns:a16="http://schemas.microsoft.com/office/drawing/2014/main" id="{C150BFE8-0564-2A4D-A943-21D5CD15C44C}"/>
                </a:ext>
              </a:extLst>
            </p:cNvPr>
            <p:cNvSpPr>
              <a:spLocks/>
            </p:cNvSpPr>
            <p:nvPr/>
          </p:nvSpPr>
          <p:spPr bwMode="auto">
            <a:xfrm>
              <a:off x="6762391" y="4763926"/>
              <a:ext cx="41516" cy="36157"/>
            </a:xfrm>
            <a:custGeom>
              <a:avLst/>
              <a:gdLst>
                <a:gd name="T0" fmla="*/ 19744 w 20000"/>
                <a:gd name="T1" fmla="*/ 19706 h 20000"/>
                <a:gd name="T2" fmla="*/ 11795 w 20000"/>
                <a:gd name="T3" fmla="*/ 18235 h 20000"/>
                <a:gd name="T4" fmla="*/ 9231 w 20000"/>
                <a:gd name="T5" fmla="*/ 10882 h 20000"/>
                <a:gd name="T6" fmla="*/ 5128 w 20000"/>
                <a:gd name="T7" fmla="*/ 6176 h 20000"/>
                <a:gd name="T8" fmla="*/ 0 w 20000"/>
                <a:gd name="T9" fmla="*/ 6176 h 20000"/>
                <a:gd name="T10" fmla="*/ 5128 w 20000"/>
                <a:gd name="T11" fmla="*/ 6176 h 20000"/>
                <a:gd name="T12" fmla="*/ 5128 w 20000"/>
                <a:gd name="T13" fmla="*/ 0 h 20000"/>
                <a:gd name="T14" fmla="*/ 6667 w 20000"/>
                <a:gd name="T15" fmla="*/ 0 h 20000"/>
                <a:gd name="T16" fmla="*/ 6667 w 20000"/>
                <a:gd name="T17" fmla="*/ 2941 h 20000"/>
                <a:gd name="T18" fmla="*/ 9231 w 20000"/>
                <a:gd name="T19" fmla="*/ 2941 h 20000"/>
                <a:gd name="T20" fmla="*/ 9231 w 20000"/>
                <a:gd name="T21" fmla="*/ 0 h 20000"/>
                <a:gd name="T22" fmla="*/ 11795 w 20000"/>
                <a:gd name="T23" fmla="*/ 0 h 20000"/>
                <a:gd name="T24" fmla="*/ 13077 w 20000"/>
                <a:gd name="T25" fmla="*/ 2941 h 20000"/>
                <a:gd name="T26" fmla="*/ 13077 w 20000"/>
                <a:gd name="T27" fmla="*/ 12059 h 20000"/>
                <a:gd name="T28" fmla="*/ 19744 w 20000"/>
                <a:gd name="T29" fmla="*/ 15000 h 20000"/>
                <a:gd name="T30" fmla="*/ 17179 w 20000"/>
                <a:gd name="T31" fmla="*/ 18235 h 20000"/>
                <a:gd name="T32" fmla="*/ 19744 w 20000"/>
                <a:gd name="T33" fmla="*/ 19706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000" h="20000">
                  <a:moveTo>
                    <a:pt x="19744" y="19706"/>
                  </a:moveTo>
                  <a:lnTo>
                    <a:pt x="11795" y="18235"/>
                  </a:lnTo>
                  <a:lnTo>
                    <a:pt x="9231" y="10882"/>
                  </a:lnTo>
                  <a:lnTo>
                    <a:pt x="5128" y="6176"/>
                  </a:lnTo>
                  <a:lnTo>
                    <a:pt x="0" y="6176"/>
                  </a:lnTo>
                  <a:lnTo>
                    <a:pt x="5128" y="6176"/>
                  </a:lnTo>
                  <a:lnTo>
                    <a:pt x="5128" y="0"/>
                  </a:lnTo>
                  <a:lnTo>
                    <a:pt x="6667" y="0"/>
                  </a:lnTo>
                  <a:lnTo>
                    <a:pt x="6667" y="2941"/>
                  </a:lnTo>
                  <a:lnTo>
                    <a:pt x="9231" y="2941"/>
                  </a:lnTo>
                  <a:lnTo>
                    <a:pt x="9231" y="0"/>
                  </a:lnTo>
                  <a:lnTo>
                    <a:pt x="11795" y="0"/>
                  </a:lnTo>
                  <a:lnTo>
                    <a:pt x="13077" y="2941"/>
                  </a:lnTo>
                  <a:lnTo>
                    <a:pt x="13077" y="12059"/>
                  </a:lnTo>
                  <a:lnTo>
                    <a:pt x="19744" y="15000"/>
                  </a:lnTo>
                  <a:lnTo>
                    <a:pt x="17179" y="18235"/>
                  </a:lnTo>
                  <a:lnTo>
                    <a:pt x="19744" y="19706"/>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447" name="Freeform 202">
              <a:extLst>
                <a:ext uri="{FF2B5EF4-FFF2-40B4-BE49-F238E27FC236}">
                  <a16:creationId xmlns:a16="http://schemas.microsoft.com/office/drawing/2014/main" id="{0CC3D1D7-B461-3742-8CA5-658AEC5C0B57}"/>
                </a:ext>
              </a:extLst>
            </p:cNvPr>
            <p:cNvSpPr>
              <a:spLocks/>
            </p:cNvSpPr>
            <p:nvPr/>
          </p:nvSpPr>
          <p:spPr bwMode="auto">
            <a:xfrm>
              <a:off x="7532411" y="4913911"/>
              <a:ext cx="34818" cy="25444"/>
            </a:xfrm>
            <a:custGeom>
              <a:avLst/>
              <a:gdLst>
                <a:gd name="T0" fmla="*/ 0 w 20000"/>
                <a:gd name="T1" fmla="*/ 19583 h 20000"/>
                <a:gd name="T2" fmla="*/ 6563 w 20000"/>
                <a:gd name="T3" fmla="*/ 6667 h 20000"/>
                <a:gd name="T4" fmla="*/ 16563 w 20000"/>
                <a:gd name="T5" fmla="*/ 0 h 20000"/>
                <a:gd name="T6" fmla="*/ 19688 w 20000"/>
                <a:gd name="T7" fmla="*/ 1667 h 20000"/>
                <a:gd name="T8" fmla="*/ 19688 w 20000"/>
                <a:gd name="T9" fmla="*/ 10833 h 20000"/>
                <a:gd name="T10" fmla="*/ 14688 w 20000"/>
                <a:gd name="T11" fmla="*/ 17083 h 20000"/>
                <a:gd name="T12" fmla="*/ 0 w 20000"/>
                <a:gd name="T13" fmla="*/ 19583 h 20000"/>
              </a:gdLst>
              <a:ahLst/>
              <a:cxnLst>
                <a:cxn ang="0">
                  <a:pos x="T0" y="T1"/>
                </a:cxn>
                <a:cxn ang="0">
                  <a:pos x="T2" y="T3"/>
                </a:cxn>
                <a:cxn ang="0">
                  <a:pos x="T4" y="T5"/>
                </a:cxn>
                <a:cxn ang="0">
                  <a:pos x="T6" y="T7"/>
                </a:cxn>
                <a:cxn ang="0">
                  <a:pos x="T8" y="T9"/>
                </a:cxn>
                <a:cxn ang="0">
                  <a:pos x="T10" y="T11"/>
                </a:cxn>
                <a:cxn ang="0">
                  <a:pos x="T12" y="T13"/>
                </a:cxn>
              </a:cxnLst>
              <a:rect l="0" t="0" r="r" b="b"/>
              <a:pathLst>
                <a:path w="20000" h="20000">
                  <a:moveTo>
                    <a:pt x="0" y="19583"/>
                  </a:moveTo>
                  <a:lnTo>
                    <a:pt x="6563" y="6667"/>
                  </a:lnTo>
                  <a:lnTo>
                    <a:pt x="16563" y="0"/>
                  </a:lnTo>
                  <a:lnTo>
                    <a:pt x="19688" y="1667"/>
                  </a:lnTo>
                  <a:lnTo>
                    <a:pt x="19688" y="10833"/>
                  </a:lnTo>
                  <a:lnTo>
                    <a:pt x="14688" y="17083"/>
                  </a:lnTo>
                  <a:lnTo>
                    <a:pt x="0" y="19583"/>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448" name="Freeform 201">
              <a:extLst>
                <a:ext uri="{FF2B5EF4-FFF2-40B4-BE49-F238E27FC236}">
                  <a16:creationId xmlns:a16="http://schemas.microsoft.com/office/drawing/2014/main" id="{22719BF1-3E8D-6F45-AA1A-01C9439688ED}"/>
                </a:ext>
              </a:extLst>
            </p:cNvPr>
            <p:cNvSpPr>
              <a:spLocks/>
            </p:cNvSpPr>
            <p:nvPr/>
          </p:nvSpPr>
          <p:spPr bwMode="auto">
            <a:xfrm>
              <a:off x="7089146" y="4958103"/>
              <a:ext cx="41516" cy="28122"/>
            </a:xfrm>
            <a:custGeom>
              <a:avLst/>
              <a:gdLst>
                <a:gd name="T0" fmla="*/ 15897 w 20000"/>
                <a:gd name="T1" fmla="*/ 19615 h 20000"/>
                <a:gd name="T2" fmla="*/ 12051 w 20000"/>
                <a:gd name="T3" fmla="*/ 11923 h 20000"/>
                <a:gd name="T4" fmla="*/ 5128 w 20000"/>
                <a:gd name="T5" fmla="*/ 5769 h 20000"/>
                <a:gd name="T6" fmla="*/ 0 w 20000"/>
                <a:gd name="T7" fmla="*/ 5769 h 20000"/>
                <a:gd name="T8" fmla="*/ 0 w 20000"/>
                <a:gd name="T9" fmla="*/ 2308 h 20000"/>
                <a:gd name="T10" fmla="*/ 6667 w 20000"/>
                <a:gd name="T11" fmla="*/ 2308 h 20000"/>
                <a:gd name="T12" fmla="*/ 12051 w 20000"/>
                <a:gd name="T13" fmla="*/ 0 h 20000"/>
                <a:gd name="T14" fmla="*/ 13077 w 20000"/>
                <a:gd name="T15" fmla="*/ 5769 h 20000"/>
                <a:gd name="T16" fmla="*/ 17179 w 20000"/>
                <a:gd name="T17" fmla="*/ 5769 h 20000"/>
                <a:gd name="T18" fmla="*/ 19744 w 20000"/>
                <a:gd name="T19" fmla="*/ 11923 h 20000"/>
                <a:gd name="T20" fmla="*/ 17179 w 20000"/>
                <a:gd name="T21" fmla="*/ 15769 h 20000"/>
                <a:gd name="T22" fmla="*/ 15897 w 20000"/>
                <a:gd name="T23" fmla="*/ 19615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000" h="20000">
                  <a:moveTo>
                    <a:pt x="15897" y="19615"/>
                  </a:moveTo>
                  <a:lnTo>
                    <a:pt x="12051" y="11923"/>
                  </a:lnTo>
                  <a:lnTo>
                    <a:pt x="5128" y="5769"/>
                  </a:lnTo>
                  <a:lnTo>
                    <a:pt x="0" y="5769"/>
                  </a:lnTo>
                  <a:lnTo>
                    <a:pt x="0" y="2308"/>
                  </a:lnTo>
                  <a:lnTo>
                    <a:pt x="6667" y="2308"/>
                  </a:lnTo>
                  <a:lnTo>
                    <a:pt x="12051" y="0"/>
                  </a:lnTo>
                  <a:lnTo>
                    <a:pt x="13077" y="5769"/>
                  </a:lnTo>
                  <a:lnTo>
                    <a:pt x="17179" y="5769"/>
                  </a:lnTo>
                  <a:lnTo>
                    <a:pt x="19744" y="11923"/>
                  </a:lnTo>
                  <a:lnTo>
                    <a:pt x="17179" y="15769"/>
                  </a:lnTo>
                  <a:lnTo>
                    <a:pt x="15897" y="19615"/>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449" name="Freeform 200">
              <a:extLst>
                <a:ext uri="{FF2B5EF4-FFF2-40B4-BE49-F238E27FC236}">
                  <a16:creationId xmlns:a16="http://schemas.microsoft.com/office/drawing/2014/main" id="{0E37A683-06F5-504F-BA9D-228CC567EAF7}"/>
                </a:ext>
              </a:extLst>
            </p:cNvPr>
            <p:cNvSpPr>
              <a:spLocks/>
            </p:cNvSpPr>
            <p:nvPr/>
          </p:nvSpPr>
          <p:spPr bwMode="auto">
            <a:xfrm>
              <a:off x="7263238" y="4805440"/>
              <a:ext cx="29461" cy="17409"/>
            </a:xfrm>
            <a:custGeom>
              <a:avLst/>
              <a:gdLst>
                <a:gd name="T0" fmla="*/ 10000 w 20000"/>
                <a:gd name="T1" fmla="*/ 19375 h 20000"/>
                <a:gd name="T2" fmla="*/ 0 w 20000"/>
                <a:gd name="T3" fmla="*/ 2500 h 20000"/>
                <a:gd name="T4" fmla="*/ 0 w 20000"/>
                <a:gd name="T5" fmla="*/ 0 h 20000"/>
                <a:gd name="T6" fmla="*/ 17407 w 20000"/>
                <a:gd name="T7" fmla="*/ 0 h 20000"/>
                <a:gd name="T8" fmla="*/ 19630 w 20000"/>
                <a:gd name="T9" fmla="*/ 15625 h 20000"/>
                <a:gd name="T10" fmla="*/ 10000 w 20000"/>
                <a:gd name="T11" fmla="*/ 19375 h 20000"/>
              </a:gdLst>
              <a:ahLst/>
              <a:cxnLst>
                <a:cxn ang="0">
                  <a:pos x="T0" y="T1"/>
                </a:cxn>
                <a:cxn ang="0">
                  <a:pos x="T2" y="T3"/>
                </a:cxn>
                <a:cxn ang="0">
                  <a:pos x="T4" y="T5"/>
                </a:cxn>
                <a:cxn ang="0">
                  <a:pos x="T6" y="T7"/>
                </a:cxn>
                <a:cxn ang="0">
                  <a:pos x="T8" y="T9"/>
                </a:cxn>
                <a:cxn ang="0">
                  <a:pos x="T10" y="T11"/>
                </a:cxn>
              </a:cxnLst>
              <a:rect l="0" t="0" r="r" b="b"/>
              <a:pathLst>
                <a:path w="20000" h="20000">
                  <a:moveTo>
                    <a:pt x="10000" y="19375"/>
                  </a:moveTo>
                  <a:lnTo>
                    <a:pt x="0" y="2500"/>
                  </a:lnTo>
                  <a:lnTo>
                    <a:pt x="0" y="0"/>
                  </a:lnTo>
                  <a:lnTo>
                    <a:pt x="17407" y="0"/>
                  </a:lnTo>
                  <a:lnTo>
                    <a:pt x="19630" y="15625"/>
                  </a:lnTo>
                  <a:lnTo>
                    <a:pt x="10000" y="19375"/>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450" name="Freeform 199">
              <a:extLst>
                <a:ext uri="{FF2B5EF4-FFF2-40B4-BE49-F238E27FC236}">
                  <a16:creationId xmlns:a16="http://schemas.microsoft.com/office/drawing/2014/main" id="{AA93FBFC-B33D-9641-BD75-48AD0CE95CC8}"/>
                </a:ext>
              </a:extLst>
            </p:cNvPr>
            <p:cNvSpPr>
              <a:spLocks/>
            </p:cNvSpPr>
            <p:nvPr/>
          </p:nvSpPr>
          <p:spPr bwMode="auto">
            <a:xfrm>
              <a:off x="6983354" y="4927304"/>
              <a:ext cx="30800" cy="12052"/>
            </a:xfrm>
            <a:custGeom>
              <a:avLst/>
              <a:gdLst>
                <a:gd name="T0" fmla="*/ 10690 w 20000"/>
                <a:gd name="T1" fmla="*/ 19091 h 20000"/>
                <a:gd name="T2" fmla="*/ 5517 w 20000"/>
                <a:gd name="T3" fmla="*/ 13636 h 20000"/>
                <a:gd name="T4" fmla="*/ 0 w 20000"/>
                <a:gd name="T5" fmla="*/ 13636 h 20000"/>
                <a:gd name="T6" fmla="*/ 0 w 20000"/>
                <a:gd name="T7" fmla="*/ 0 h 20000"/>
                <a:gd name="T8" fmla="*/ 5517 w 20000"/>
                <a:gd name="T9" fmla="*/ 5455 h 20000"/>
                <a:gd name="T10" fmla="*/ 10690 w 20000"/>
                <a:gd name="T11" fmla="*/ 0 h 20000"/>
                <a:gd name="T12" fmla="*/ 19655 w 20000"/>
                <a:gd name="T13" fmla="*/ 13636 h 20000"/>
                <a:gd name="T14" fmla="*/ 10690 w 20000"/>
                <a:gd name="T15" fmla="*/ 13636 h 20000"/>
                <a:gd name="T16" fmla="*/ 10690 w 20000"/>
                <a:gd name="T17" fmla="*/ 19091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000" h="20000">
                  <a:moveTo>
                    <a:pt x="10690" y="19091"/>
                  </a:moveTo>
                  <a:lnTo>
                    <a:pt x="5517" y="13636"/>
                  </a:lnTo>
                  <a:lnTo>
                    <a:pt x="0" y="13636"/>
                  </a:lnTo>
                  <a:lnTo>
                    <a:pt x="0" y="0"/>
                  </a:lnTo>
                  <a:lnTo>
                    <a:pt x="5517" y="5455"/>
                  </a:lnTo>
                  <a:lnTo>
                    <a:pt x="10690" y="0"/>
                  </a:lnTo>
                  <a:lnTo>
                    <a:pt x="19655" y="13636"/>
                  </a:lnTo>
                  <a:lnTo>
                    <a:pt x="10690" y="13636"/>
                  </a:lnTo>
                  <a:lnTo>
                    <a:pt x="10690" y="19091"/>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451" name="Freeform 198">
              <a:extLst>
                <a:ext uri="{FF2B5EF4-FFF2-40B4-BE49-F238E27FC236}">
                  <a16:creationId xmlns:a16="http://schemas.microsoft.com/office/drawing/2014/main" id="{1D6B2E56-8B60-204C-9DB6-03F76E370842}"/>
                </a:ext>
              </a:extLst>
            </p:cNvPr>
            <p:cNvSpPr>
              <a:spLocks/>
            </p:cNvSpPr>
            <p:nvPr/>
          </p:nvSpPr>
          <p:spPr bwMode="auto">
            <a:xfrm>
              <a:off x="6947196" y="4893824"/>
              <a:ext cx="25444" cy="9374"/>
            </a:xfrm>
            <a:custGeom>
              <a:avLst/>
              <a:gdLst>
                <a:gd name="T0" fmla="*/ 10833 w 20000"/>
                <a:gd name="T1" fmla="*/ 18824 h 20000"/>
                <a:gd name="T2" fmla="*/ 0 w 20000"/>
                <a:gd name="T3" fmla="*/ 12941 h 20000"/>
                <a:gd name="T4" fmla="*/ 0 w 20000"/>
                <a:gd name="T5" fmla="*/ 0 h 20000"/>
                <a:gd name="T6" fmla="*/ 19583 w 20000"/>
                <a:gd name="T7" fmla="*/ 0 h 20000"/>
                <a:gd name="T8" fmla="*/ 17083 w 20000"/>
                <a:gd name="T9" fmla="*/ 12941 h 20000"/>
                <a:gd name="T10" fmla="*/ 12917 w 20000"/>
                <a:gd name="T11" fmla="*/ 12941 h 20000"/>
                <a:gd name="T12" fmla="*/ 10833 w 20000"/>
                <a:gd name="T13" fmla="*/ 18824 h 20000"/>
              </a:gdLst>
              <a:ahLst/>
              <a:cxnLst>
                <a:cxn ang="0">
                  <a:pos x="T0" y="T1"/>
                </a:cxn>
                <a:cxn ang="0">
                  <a:pos x="T2" y="T3"/>
                </a:cxn>
                <a:cxn ang="0">
                  <a:pos x="T4" y="T5"/>
                </a:cxn>
                <a:cxn ang="0">
                  <a:pos x="T6" y="T7"/>
                </a:cxn>
                <a:cxn ang="0">
                  <a:pos x="T8" y="T9"/>
                </a:cxn>
                <a:cxn ang="0">
                  <a:pos x="T10" y="T11"/>
                </a:cxn>
                <a:cxn ang="0">
                  <a:pos x="T12" y="T13"/>
                </a:cxn>
              </a:cxnLst>
              <a:rect l="0" t="0" r="r" b="b"/>
              <a:pathLst>
                <a:path w="20000" h="20000">
                  <a:moveTo>
                    <a:pt x="10833" y="18824"/>
                  </a:moveTo>
                  <a:lnTo>
                    <a:pt x="0" y="12941"/>
                  </a:lnTo>
                  <a:lnTo>
                    <a:pt x="0" y="0"/>
                  </a:lnTo>
                  <a:lnTo>
                    <a:pt x="19583" y="0"/>
                  </a:lnTo>
                  <a:lnTo>
                    <a:pt x="17083" y="12941"/>
                  </a:lnTo>
                  <a:lnTo>
                    <a:pt x="12917" y="12941"/>
                  </a:lnTo>
                  <a:lnTo>
                    <a:pt x="10833" y="18824"/>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452" name="Freeform 197">
              <a:extLst>
                <a:ext uri="{FF2B5EF4-FFF2-40B4-BE49-F238E27FC236}">
                  <a16:creationId xmlns:a16="http://schemas.microsoft.com/office/drawing/2014/main" id="{E8E208DD-C33D-DB49-AB88-1F1DEAFD7B42}"/>
                </a:ext>
              </a:extLst>
            </p:cNvPr>
            <p:cNvSpPr>
              <a:spLocks/>
            </p:cNvSpPr>
            <p:nvPr/>
          </p:nvSpPr>
          <p:spPr bwMode="auto">
            <a:xfrm>
              <a:off x="7014155" y="4929981"/>
              <a:ext cx="17408" cy="20087"/>
            </a:xfrm>
            <a:custGeom>
              <a:avLst/>
              <a:gdLst>
                <a:gd name="T0" fmla="*/ 16250 w 20000"/>
                <a:gd name="T1" fmla="*/ 19459 h 20000"/>
                <a:gd name="T2" fmla="*/ 0 w 20000"/>
                <a:gd name="T3" fmla="*/ 14054 h 20000"/>
                <a:gd name="T4" fmla="*/ 0 w 20000"/>
                <a:gd name="T5" fmla="*/ 8649 h 20000"/>
                <a:gd name="T6" fmla="*/ 9375 w 20000"/>
                <a:gd name="T7" fmla="*/ 14054 h 20000"/>
                <a:gd name="T8" fmla="*/ 6875 w 20000"/>
                <a:gd name="T9" fmla="*/ 5405 h 20000"/>
                <a:gd name="T10" fmla="*/ 9375 w 20000"/>
                <a:gd name="T11" fmla="*/ 0 h 20000"/>
                <a:gd name="T12" fmla="*/ 19375 w 20000"/>
                <a:gd name="T13" fmla="*/ 0 h 20000"/>
                <a:gd name="T14" fmla="*/ 16250 w 20000"/>
                <a:gd name="T15" fmla="*/ 19459 h 200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000" h="20000">
                  <a:moveTo>
                    <a:pt x="16250" y="19459"/>
                  </a:moveTo>
                  <a:lnTo>
                    <a:pt x="0" y="14054"/>
                  </a:lnTo>
                  <a:lnTo>
                    <a:pt x="0" y="8649"/>
                  </a:lnTo>
                  <a:lnTo>
                    <a:pt x="9375" y="14054"/>
                  </a:lnTo>
                  <a:lnTo>
                    <a:pt x="6875" y="5405"/>
                  </a:lnTo>
                  <a:lnTo>
                    <a:pt x="9375" y="0"/>
                  </a:lnTo>
                  <a:lnTo>
                    <a:pt x="19375" y="0"/>
                  </a:lnTo>
                  <a:lnTo>
                    <a:pt x="16250" y="19459"/>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453" name="Freeform 196">
              <a:extLst>
                <a:ext uri="{FF2B5EF4-FFF2-40B4-BE49-F238E27FC236}">
                  <a16:creationId xmlns:a16="http://schemas.microsoft.com/office/drawing/2014/main" id="{BFEB2528-5E51-F54C-9455-1078D12A89E0}"/>
                </a:ext>
              </a:extLst>
            </p:cNvPr>
            <p:cNvSpPr>
              <a:spLocks/>
            </p:cNvSpPr>
            <p:nvPr/>
          </p:nvSpPr>
          <p:spPr bwMode="auto">
            <a:xfrm>
              <a:off x="6819975" y="4792049"/>
              <a:ext cx="20087" cy="14732"/>
            </a:xfrm>
            <a:custGeom>
              <a:avLst/>
              <a:gdLst>
                <a:gd name="T0" fmla="*/ 0 w 20000"/>
                <a:gd name="T1" fmla="*/ 19286 h 20000"/>
                <a:gd name="T2" fmla="*/ 5263 w 20000"/>
                <a:gd name="T3" fmla="*/ 0 h 20000"/>
                <a:gd name="T4" fmla="*/ 19474 w 20000"/>
                <a:gd name="T5" fmla="*/ 0 h 20000"/>
                <a:gd name="T6" fmla="*/ 19474 w 20000"/>
                <a:gd name="T7" fmla="*/ 19286 h 20000"/>
                <a:gd name="T8" fmla="*/ 11053 w 20000"/>
                <a:gd name="T9" fmla="*/ 11429 h 20000"/>
                <a:gd name="T10" fmla="*/ 0 w 20000"/>
                <a:gd name="T11" fmla="*/ 19286 h 20000"/>
              </a:gdLst>
              <a:ahLst/>
              <a:cxnLst>
                <a:cxn ang="0">
                  <a:pos x="T0" y="T1"/>
                </a:cxn>
                <a:cxn ang="0">
                  <a:pos x="T2" y="T3"/>
                </a:cxn>
                <a:cxn ang="0">
                  <a:pos x="T4" y="T5"/>
                </a:cxn>
                <a:cxn ang="0">
                  <a:pos x="T6" y="T7"/>
                </a:cxn>
                <a:cxn ang="0">
                  <a:pos x="T8" y="T9"/>
                </a:cxn>
                <a:cxn ang="0">
                  <a:pos x="T10" y="T11"/>
                </a:cxn>
              </a:cxnLst>
              <a:rect l="0" t="0" r="r" b="b"/>
              <a:pathLst>
                <a:path w="20000" h="20000">
                  <a:moveTo>
                    <a:pt x="0" y="19286"/>
                  </a:moveTo>
                  <a:lnTo>
                    <a:pt x="5263" y="0"/>
                  </a:lnTo>
                  <a:lnTo>
                    <a:pt x="19474" y="0"/>
                  </a:lnTo>
                  <a:lnTo>
                    <a:pt x="19474" y="19286"/>
                  </a:lnTo>
                  <a:lnTo>
                    <a:pt x="11053" y="11429"/>
                  </a:lnTo>
                  <a:lnTo>
                    <a:pt x="0" y="19286"/>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454" name="Freeform 195">
              <a:extLst>
                <a:ext uri="{FF2B5EF4-FFF2-40B4-BE49-F238E27FC236}">
                  <a16:creationId xmlns:a16="http://schemas.microsoft.com/office/drawing/2014/main" id="{0B477B6F-3899-8447-B0E5-F83287A655EB}"/>
                </a:ext>
              </a:extLst>
            </p:cNvPr>
            <p:cNvSpPr>
              <a:spLocks/>
            </p:cNvSpPr>
            <p:nvPr/>
          </p:nvSpPr>
          <p:spPr bwMode="auto">
            <a:xfrm>
              <a:off x="6576248" y="4688934"/>
              <a:ext cx="17408" cy="28122"/>
            </a:xfrm>
            <a:custGeom>
              <a:avLst/>
              <a:gdLst>
                <a:gd name="T0" fmla="*/ 13125 w 20000"/>
                <a:gd name="T1" fmla="*/ 19615 h 20000"/>
                <a:gd name="T2" fmla="*/ 0 w 20000"/>
                <a:gd name="T3" fmla="*/ 1538 h 20000"/>
                <a:gd name="T4" fmla="*/ 3750 w 20000"/>
                <a:gd name="T5" fmla="*/ 0 h 20000"/>
                <a:gd name="T6" fmla="*/ 19375 w 20000"/>
                <a:gd name="T7" fmla="*/ 9615 h 20000"/>
                <a:gd name="T8" fmla="*/ 13125 w 20000"/>
                <a:gd name="T9" fmla="*/ 19615 h 20000"/>
              </a:gdLst>
              <a:ahLst/>
              <a:cxnLst>
                <a:cxn ang="0">
                  <a:pos x="T0" y="T1"/>
                </a:cxn>
                <a:cxn ang="0">
                  <a:pos x="T2" y="T3"/>
                </a:cxn>
                <a:cxn ang="0">
                  <a:pos x="T4" y="T5"/>
                </a:cxn>
                <a:cxn ang="0">
                  <a:pos x="T6" y="T7"/>
                </a:cxn>
                <a:cxn ang="0">
                  <a:pos x="T8" y="T9"/>
                </a:cxn>
              </a:cxnLst>
              <a:rect l="0" t="0" r="r" b="b"/>
              <a:pathLst>
                <a:path w="20000" h="20000">
                  <a:moveTo>
                    <a:pt x="13125" y="19615"/>
                  </a:moveTo>
                  <a:lnTo>
                    <a:pt x="0" y="1538"/>
                  </a:lnTo>
                  <a:lnTo>
                    <a:pt x="3750" y="0"/>
                  </a:lnTo>
                  <a:lnTo>
                    <a:pt x="19375" y="9615"/>
                  </a:lnTo>
                  <a:lnTo>
                    <a:pt x="13125" y="19615"/>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455" name="Freeform 194">
              <a:extLst>
                <a:ext uri="{FF2B5EF4-FFF2-40B4-BE49-F238E27FC236}">
                  <a16:creationId xmlns:a16="http://schemas.microsoft.com/office/drawing/2014/main" id="{17585340-9B47-B443-B6F9-CBD094D675F2}"/>
                </a:ext>
              </a:extLst>
            </p:cNvPr>
            <p:cNvSpPr>
              <a:spLocks/>
            </p:cNvSpPr>
            <p:nvPr/>
          </p:nvSpPr>
          <p:spPr bwMode="auto">
            <a:xfrm>
              <a:off x="6612406" y="4750536"/>
              <a:ext cx="10713" cy="20087"/>
            </a:xfrm>
            <a:custGeom>
              <a:avLst/>
              <a:gdLst>
                <a:gd name="T0" fmla="*/ 14286 w 20000"/>
                <a:gd name="T1" fmla="*/ 19459 h 20000"/>
                <a:gd name="T2" fmla="*/ 0 w 20000"/>
                <a:gd name="T3" fmla="*/ 5405 h 20000"/>
                <a:gd name="T4" fmla="*/ 0 w 20000"/>
                <a:gd name="T5" fmla="*/ 0 h 20000"/>
                <a:gd name="T6" fmla="*/ 3810 w 20000"/>
                <a:gd name="T7" fmla="*/ 0 h 20000"/>
                <a:gd name="T8" fmla="*/ 19048 w 20000"/>
                <a:gd name="T9" fmla="*/ 14054 h 20000"/>
                <a:gd name="T10" fmla="*/ 14286 w 20000"/>
                <a:gd name="T11" fmla="*/ 19459 h 20000"/>
              </a:gdLst>
              <a:ahLst/>
              <a:cxnLst>
                <a:cxn ang="0">
                  <a:pos x="T0" y="T1"/>
                </a:cxn>
                <a:cxn ang="0">
                  <a:pos x="T2" y="T3"/>
                </a:cxn>
                <a:cxn ang="0">
                  <a:pos x="T4" y="T5"/>
                </a:cxn>
                <a:cxn ang="0">
                  <a:pos x="T6" y="T7"/>
                </a:cxn>
                <a:cxn ang="0">
                  <a:pos x="T8" y="T9"/>
                </a:cxn>
                <a:cxn ang="0">
                  <a:pos x="T10" y="T11"/>
                </a:cxn>
              </a:cxnLst>
              <a:rect l="0" t="0" r="r" b="b"/>
              <a:pathLst>
                <a:path w="20000" h="20000">
                  <a:moveTo>
                    <a:pt x="14286" y="19459"/>
                  </a:moveTo>
                  <a:lnTo>
                    <a:pt x="0" y="5405"/>
                  </a:lnTo>
                  <a:lnTo>
                    <a:pt x="0" y="0"/>
                  </a:lnTo>
                  <a:lnTo>
                    <a:pt x="3810" y="0"/>
                  </a:lnTo>
                  <a:lnTo>
                    <a:pt x="19048" y="14054"/>
                  </a:lnTo>
                  <a:lnTo>
                    <a:pt x="14286" y="19459"/>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456" name="Freeform 193">
              <a:extLst>
                <a:ext uri="{FF2B5EF4-FFF2-40B4-BE49-F238E27FC236}">
                  <a16:creationId xmlns:a16="http://schemas.microsoft.com/office/drawing/2014/main" id="{386B18AB-CFFF-F746-B523-023E191D609B}"/>
                </a:ext>
              </a:extLst>
            </p:cNvPr>
            <p:cNvSpPr>
              <a:spLocks/>
            </p:cNvSpPr>
            <p:nvPr/>
          </p:nvSpPr>
          <p:spPr bwMode="auto">
            <a:xfrm>
              <a:off x="7378406" y="4901857"/>
              <a:ext cx="17408" cy="25444"/>
            </a:xfrm>
            <a:custGeom>
              <a:avLst/>
              <a:gdLst>
                <a:gd name="T0" fmla="*/ 6250 w 20000"/>
                <a:gd name="T1" fmla="*/ 19583 h 20000"/>
                <a:gd name="T2" fmla="*/ 0 w 20000"/>
                <a:gd name="T3" fmla="*/ 15417 h 20000"/>
                <a:gd name="T4" fmla="*/ 15625 w 20000"/>
                <a:gd name="T5" fmla="*/ 0 h 20000"/>
                <a:gd name="T6" fmla="*/ 19375 w 20000"/>
                <a:gd name="T7" fmla="*/ 8750 h 20000"/>
                <a:gd name="T8" fmla="*/ 6250 w 20000"/>
                <a:gd name="T9" fmla="*/ 19583 h 20000"/>
              </a:gdLst>
              <a:ahLst/>
              <a:cxnLst>
                <a:cxn ang="0">
                  <a:pos x="T0" y="T1"/>
                </a:cxn>
                <a:cxn ang="0">
                  <a:pos x="T2" y="T3"/>
                </a:cxn>
                <a:cxn ang="0">
                  <a:pos x="T4" y="T5"/>
                </a:cxn>
                <a:cxn ang="0">
                  <a:pos x="T6" y="T7"/>
                </a:cxn>
                <a:cxn ang="0">
                  <a:pos x="T8" y="T9"/>
                </a:cxn>
              </a:cxnLst>
              <a:rect l="0" t="0" r="r" b="b"/>
              <a:pathLst>
                <a:path w="20000" h="20000">
                  <a:moveTo>
                    <a:pt x="6250" y="19583"/>
                  </a:moveTo>
                  <a:lnTo>
                    <a:pt x="0" y="15417"/>
                  </a:lnTo>
                  <a:lnTo>
                    <a:pt x="15625" y="0"/>
                  </a:lnTo>
                  <a:lnTo>
                    <a:pt x="19375" y="8750"/>
                  </a:lnTo>
                  <a:lnTo>
                    <a:pt x="6250" y="19583"/>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457" name="Freeform 192">
              <a:extLst>
                <a:ext uri="{FF2B5EF4-FFF2-40B4-BE49-F238E27FC236}">
                  <a16:creationId xmlns:a16="http://schemas.microsoft.com/office/drawing/2014/main" id="{A2C4945F-3471-F940-8FCC-C8CEDFA3A4C5}"/>
                </a:ext>
              </a:extLst>
            </p:cNvPr>
            <p:cNvSpPr>
              <a:spLocks/>
            </p:cNvSpPr>
            <p:nvPr/>
          </p:nvSpPr>
          <p:spPr bwMode="auto">
            <a:xfrm>
              <a:off x="6540092" y="4652777"/>
              <a:ext cx="17408" cy="17409"/>
            </a:xfrm>
            <a:custGeom>
              <a:avLst/>
              <a:gdLst>
                <a:gd name="T0" fmla="*/ 19375 w 20000"/>
                <a:gd name="T1" fmla="*/ 19375 h 20000"/>
                <a:gd name="T2" fmla="*/ 0 w 20000"/>
                <a:gd name="T3" fmla="*/ 6875 h 20000"/>
                <a:gd name="T4" fmla="*/ 0 w 20000"/>
                <a:gd name="T5" fmla="*/ 0 h 20000"/>
                <a:gd name="T6" fmla="*/ 19375 w 20000"/>
                <a:gd name="T7" fmla="*/ 16250 h 20000"/>
                <a:gd name="T8" fmla="*/ 19375 w 20000"/>
                <a:gd name="T9" fmla="*/ 19375 h 20000"/>
              </a:gdLst>
              <a:ahLst/>
              <a:cxnLst>
                <a:cxn ang="0">
                  <a:pos x="T0" y="T1"/>
                </a:cxn>
                <a:cxn ang="0">
                  <a:pos x="T2" y="T3"/>
                </a:cxn>
                <a:cxn ang="0">
                  <a:pos x="T4" y="T5"/>
                </a:cxn>
                <a:cxn ang="0">
                  <a:pos x="T6" y="T7"/>
                </a:cxn>
                <a:cxn ang="0">
                  <a:pos x="T8" y="T9"/>
                </a:cxn>
              </a:cxnLst>
              <a:rect l="0" t="0" r="r" b="b"/>
              <a:pathLst>
                <a:path w="20000" h="20000">
                  <a:moveTo>
                    <a:pt x="19375" y="19375"/>
                  </a:moveTo>
                  <a:lnTo>
                    <a:pt x="0" y="6875"/>
                  </a:lnTo>
                  <a:lnTo>
                    <a:pt x="0" y="0"/>
                  </a:lnTo>
                  <a:lnTo>
                    <a:pt x="19375" y="16250"/>
                  </a:lnTo>
                  <a:lnTo>
                    <a:pt x="19375" y="19375"/>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458" name="Freeform 191">
              <a:extLst>
                <a:ext uri="{FF2B5EF4-FFF2-40B4-BE49-F238E27FC236}">
                  <a16:creationId xmlns:a16="http://schemas.microsoft.com/office/drawing/2014/main" id="{657E8DC1-DA1F-D446-997C-FA57207E7D85}"/>
                </a:ext>
              </a:extLst>
            </p:cNvPr>
            <p:cNvSpPr>
              <a:spLocks/>
            </p:cNvSpPr>
            <p:nvPr/>
          </p:nvSpPr>
          <p:spPr bwMode="auto">
            <a:xfrm>
              <a:off x="6832029" y="4625994"/>
              <a:ext cx="14731" cy="14732"/>
            </a:xfrm>
            <a:custGeom>
              <a:avLst/>
              <a:gdLst>
                <a:gd name="T0" fmla="*/ 3704 w 20000"/>
                <a:gd name="T1" fmla="*/ 19259 h 20000"/>
                <a:gd name="T2" fmla="*/ 0 w 20000"/>
                <a:gd name="T3" fmla="*/ 7407 h 20000"/>
                <a:gd name="T4" fmla="*/ 3704 w 20000"/>
                <a:gd name="T5" fmla="*/ 0 h 20000"/>
                <a:gd name="T6" fmla="*/ 11852 w 20000"/>
                <a:gd name="T7" fmla="*/ 7407 h 20000"/>
                <a:gd name="T8" fmla="*/ 19259 w 20000"/>
                <a:gd name="T9" fmla="*/ 19259 h 20000"/>
                <a:gd name="T10" fmla="*/ 3704 w 20000"/>
                <a:gd name="T11" fmla="*/ 19259 h 20000"/>
              </a:gdLst>
              <a:ahLst/>
              <a:cxnLst>
                <a:cxn ang="0">
                  <a:pos x="T0" y="T1"/>
                </a:cxn>
                <a:cxn ang="0">
                  <a:pos x="T2" y="T3"/>
                </a:cxn>
                <a:cxn ang="0">
                  <a:pos x="T4" y="T5"/>
                </a:cxn>
                <a:cxn ang="0">
                  <a:pos x="T6" y="T7"/>
                </a:cxn>
                <a:cxn ang="0">
                  <a:pos x="T8" y="T9"/>
                </a:cxn>
                <a:cxn ang="0">
                  <a:pos x="T10" y="T11"/>
                </a:cxn>
              </a:cxnLst>
              <a:rect l="0" t="0" r="r" b="b"/>
              <a:pathLst>
                <a:path w="20000" h="20000">
                  <a:moveTo>
                    <a:pt x="3704" y="19259"/>
                  </a:moveTo>
                  <a:lnTo>
                    <a:pt x="0" y="7407"/>
                  </a:lnTo>
                  <a:lnTo>
                    <a:pt x="3704" y="0"/>
                  </a:lnTo>
                  <a:lnTo>
                    <a:pt x="11852" y="7407"/>
                  </a:lnTo>
                  <a:lnTo>
                    <a:pt x="19259" y="19259"/>
                  </a:lnTo>
                  <a:lnTo>
                    <a:pt x="3704" y="19259"/>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459" name="Freeform 190">
              <a:extLst>
                <a:ext uri="{FF2B5EF4-FFF2-40B4-BE49-F238E27FC236}">
                  <a16:creationId xmlns:a16="http://schemas.microsoft.com/office/drawing/2014/main" id="{B654EA24-29C3-E54A-B6DD-5C3846420405}"/>
                </a:ext>
              </a:extLst>
            </p:cNvPr>
            <p:cNvSpPr>
              <a:spLocks/>
            </p:cNvSpPr>
            <p:nvPr/>
          </p:nvSpPr>
          <p:spPr bwMode="auto">
            <a:xfrm>
              <a:off x="6723556" y="4691614"/>
              <a:ext cx="8035" cy="6695"/>
            </a:xfrm>
            <a:custGeom>
              <a:avLst/>
              <a:gdLst>
                <a:gd name="T0" fmla="*/ 0 w 20000"/>
                <a:gd name="T1" fmla="*/ 0 h 20000"/>
                <a:gd name="T2" fmla="*/ 12500 w 20000"/>
                <a:gd name="T3" fmla="*/ 18333 h 20000"/>
                <a:gd name="T4" fmla="*/ 18750 w 20000"/>
                <a:gd name="T5" fmla="*/ 0 h 20000"/>
                <a:gd name="T6" fmla="*/ 12500 w 20000"/>
                <a:gd name="T7" fmla="*/ 18333 h 20000"/>
                <a:gd name="T8" fmla="*/ 0 w 20000"/>
                <a:gd name="T9" fmla="*/ 0 h 20000"/>
              </a:gdLst>
              <a:ahLst/>
              <a:cxnLst>
                <a:cxn ang="0">
                  <a:pos x="T0" y="T1"/>
                </a:cxn>
                <a:cxn ang="0">
                  <a:pos x="T2" y="T3"/>
                </a:cxn>
                <a:cxn ang="0">
                  <a:pos x="T4" y="T5"/>
                </a:cxn>
                <a:cxn ang="0">
                  <a:pos x="T6" y="T7"/>
                </a:cxn>
                <a:cxn ang="0">
                  <a:pos x="T8" y="T9"/>
                </a:cxn>
              </a:cxnLst>
              <a:rect l="0" t="0" r="r" b="b"/>
              <a:pathLst>
                <a:path w="20000" h="20000">
                  <a:moveTo>
                    <a:pt x="0" y="0"/>
                  </a:moveTo>
                  <a:lnTo>
                    <a:pt x="12500" y="18333"/>
                  </a:lnTo>
                  <a:lnTo>
                    <a:pt x="18750" y="0"/>
                  </a:lnTo>
                  <a:lnTo>
                    <a:pt x="12500" y="18333"/>
                  </a:lnTo>
                  <a:lnTo>
                    <a:pt x="0" y="0"/>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460" name="Freeform 189">
              <a:extLst>
                <a:ext uri="{FF2B5EF4-FFF2-40B4-BE49-F238E27FC236}">
                  <a16:creationId xmlns:a16="http://schemas.microsoft.com/office/drawing/2014/main" id="{FCDC8495-3CBE-3046-88D7-B1E48FA63ADA}"/>
                </a:ext>
              </a:extLst>
            </p:cNvPr>
            <p:cNvSpPr>
              <a:spLocks/>
            </p:cNvSpPr>
            <p:nvPr/>
          </p:nvSpPr>
          <p:spPr bwMode="auto">
            <a:xfrm>
              <a:off x="5150042" y="3771618"/>
              <a:ext cx="227657" cy="222298"/>
            </a:xfrm>
            <a:custGeom>
              <a:avLst/>
              <a:gdLst>
                <a:gd name="T0" fmla="*/ 6338 w 20000"/>
                <a:gd name="T1" fmla="*/ 769 h 20000"/>
                <a:gd name="T2" fmla="*/ 7324 w 20000"/>
                <a:gd name="T3" fmla="*/ 0 h 20000"/>
                <a:gd name="T4" fmla="*/ 8545 w 20000"/>
                <a:gd name="T5" fmla="*/ 288 h 20000"/>
                <a:gd name="T6" fmla="*/ 10469 w 20000"/>
                <a:gd name="T7" fmla="*/ 769 h 20000"/>
                <a:gd name="T8" fmla="*/ 11455 w 20000"/>
                <a:gd name="T9" fmla="*/ 769 h 20000"/>
                <a:gd name="T10" fmla="*/ 11690 w 20000"/>
                <a:gd name="T11" fmla="*/ 1490 h 20000"/>
                <a:gd name="T12" fmla="*/ 12207 w 20000"/>
                <a:gd name="T13" fmla="*/ 2260 h 20000"/>
                <a:gd name="T14" fmla="*/ 12911 w 20000"/>
                <a:gd name="T15" fmla="*/ 3462 h 20000"/>
                <a:gd name="T16" fmla="*/ 13662 w 20000"/>
                <a:gd name="T17" fmla="*/ 3462 h 20000"/>
                <a:gd name="T18" fmla="*/ 14601 w 20000"/>
                <a:gd name="T19" fmla="*/ 3462 h 20000"/>
                <a:gd name="T20" fmla="*/ 14883 w 20000"/>
                <a:gd name="T21" fmla="*/ 3990 h 20000"/>
                <a:gd name="T22" fmla="*/ 14131 w 20000"/>
                <a:gd name="T23" fmla="*/ 4231 h 20000"/>
                <a:gd name="T24" fmla="*/ 14601 w 20000"/>
                <a:gd name="T25" fmla="*/ 5481 h 20000"/>
                <a:gd name="T26" fmla="*/ 13662 w 20000"/>
                <a:gd name="T27" fmla="*/ 6010 h 20000"/>
                <a:gd name="T28" fmla="*/ 13662 w 20000"/>
                <a:gd name="T29" fmla="*/ 6779 h 20000"/>
                <a:gd name="T30" fmla="*/ 13380 w 20000"/>
                <a:gd name="T31" fmla="*/ 7260 h 20000"/>
                <a:gd name="T32" fmla="*/ 13380 w 20000"/>
                <a:gd name="T33" fmla="*/ 8462 h 20000"/>
                <a:gd name="T34" fmla="*/ 14601 w 20000"/>
                <a:gd name="T35" fmla="*/ 9471 h 20000"/>
                <a:gd name="T36" fmla="*/ 14883 w 20000"/>
                <a:gd name="T37" fmla="*/ 10433 h 20000"/>
                <a:gd name="T38" fmla="*/ 16526 w 20000"/>
                <a:gd name="T39" fmla="*/ 11490 h 20000"/>
                <a:gd name="T40" fmla="*/ 17559 w 20000"/>
                <a:gd name="T41" fmla="*/ 11971 h 20000"/>
                <a:gd name="T42" fmla="*/ 18498 w 20000"/>
                <a:gd name="T43" fmla="*/ 13750 h 20000"/>
                <a:gd name="T44" fmla="*/ 18498 w 20000"/>
                <a:gd name="T45" fmla="*/ 13942 h 20000"/>
                <a:gd name="T46" fmla="*/ 18498 w 20000"/>
                <a:gd name="T47" fmla="*/ 15192 h 20000"/>
                <a:gd name="T48" fmla="*/ 19202 w 20000"/>
                <a:gd name="T49" fmla="*/ 15721 h 20000"/>
                <a:gd name="T50" fmla="*/ 19202 w 20000"/>
                <a:gd name="T51" fmla="*/ 16683 h 20000"/>
                <a:gd name="T52" fmla="*/ 19953 w 20000"/>
                <a:gd name="T53" fmla="*/ 17933 h 20000"/>
                <a:gd name="T54" fmla="*/ 19718 w 20000"/>
                <a:gd name="T55" fmla="*/ 17933 h 20000"/>
                <a:gd name="T56" fmla="*/ 18732 w 20000"/>
                <a:gd name="T57" fmla="*/ 17933 h 20000"/>
                <a:gd name="T58" fmla="*/ 17559 w 20000"/>
                <a:gd name="T59" fmla="*/ 17933 h 20000"/>
                <a:gd name="T60" fmla="*/ 17277 w 20000"/>
                <a:gd name="T61" fmla="*/ 19183 h 20000"/>
                <a:gd name="T62" fmla="*/ 16808 w 20000"/>
                <a:gd name="T63" fmla="*/ 19952 h 20000"/>
                <a:gd name="T64" fmla="*/ 12911 w 20000"/>
                <a:gd name="T65" fmla="*/ 19952 h 20000"/>
                <a:gd name="T66" fmla="*/ 10469 w 20000"/>
                <a:gd name="T67" fmla="*/ 18942 h 20000"/>
                <a:gd name="T68" fmla="*/ 10469 w 20000"/>
                <a:gd name="T69" fmla="*/ 17163 h 20000"/>
                <a:gd name="T70" fmla="*/ 9249 w 20000"/>
                <a:gd name="T71" fmla="*/ 16683 h 20000"/>
                <a:gd name="T72" fmla="*/ 9014 w 20000"/>
                <a:gd name="T73" fmla="*/ 16442 h 20000"/>
                <a:gd name="T74" fmla="*/ 7324 w 20000"/>
                <a:gd name="T75" fmla="*/ 15721 h 20000"/>
                <a:gd name="T76" fmla="*/ 3192 w 20000"/>
                <a:gd name="T77" fmla="*/ 13173 h 20000"/>
                <a:gd name="T78" fmla="*/ 1268 w 20000"/>
                <a:gd name="T79" fmla="*/ 12692 h 20000"/>
                <a:gd name="T80" fmla="*/ 0 w 20000"/>
                <a:gd name="T81" fmla="*/ 9952 h 20000"/>
                <a:gd name="T82" fmla="*/ 2723 w 20000"/>
                <a:gd name="T83" fmla="*/ 8462 h 20000"/>
                <a:gd name="T84" fmla="*/ 4131 w 20000"/>
                <a:gd name="T85" fmla="*/ 7260 h 20000"/>
                <a:gd name="T86" fmla="*/ 4648 w 20000"/>
                <a:gd name="T87" fmla="*/ 6010 h 20000"/>
                <a:gd name="T88" fmla="*/ 4648 w 20000"/>
                <a:gd name="T89" fmla="*/ 4231 h 20000"/>
                <a:gd name="T90" fmla="*/ 4648 w 20000"/>
                <a:gd name="T91" fmla="*/ 3269 h 20000"/>
                <a:gd name="T92" fmla="*/ 4648 w 20000"/>
                <a:gd name="T93" fmla="*/ 2260 h 20000"/>
                <a:gd name="T94" fmla="*/ 5869 w 20000"/>
                <a:gd name="T95" fmla="*/ 1490 h 20000"/>
                <a:gd name="T96" fmla="*/ 6338 w 20000"/>
                <a:gd name="T97" fmla="*/ 769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000" h="20000">
                  <a:moveTo>
                    <a:pt x="6338" y="769"/>
                  </a:moveTo>
                  <a:lnTo>
                    <a:pt x="7324" y="0"/>
                  </a:lnTo>
                  <a:lnTo>
                    <a:pt x="8545" y="288"/>
                  </a:lnTo>
                  <a:lnTo>
                    <a:pt x="10469" y="769"/>
                  </a:lnTo>
                  <a:lnTo>
                    <a:pt x="11455" y="769"/>
                  </a:lnTo>
                  <a:lnTo>
                    <a:pt x="11690" y="1490"/>
                  </a:lnTo>
                  <a:lnTo>
                    <a:pt x="12207" y="2260"/>
                  </a:lnTo>
                  <a:lnTo>
                    <a:pt x="12911" y="3462"/>
                  </a:lnTo>
                  <a:lnTo>
                    <a:pt x="13662" y="3462"/>
                  </a:lnTo>
                  <a:lnTo>
                    <a:pt x="14601" y="3462"/>
                  </a:lnTo>
                  <a:lnTo>
                    <a:pt x="14883" y="3990"/>
                  </a:lnTo>
                  <a:lnTo>
                    <a:pt x="14131" y="4231"/>
                  </a:lnTo>
                  <a:lnTo>
                    <a:pt x="14601" y="5481"/>
                  </a:lnTo>
                  <a:lnTo>
                    <a:pt x="13662" y="6010"/>
                  </a:lnTo>
                  <a:lnTo>
                    <a:pt x="13662" y="6779"/>
                  </a:lnTo>
                  <a:lnTo>
                    <a:pt x="13380" y="7260"/>
                  </a:lnTo>
                  <a:lnTo>
                    <a:pt x="13380" y="8462"/>
                  </a:lnTo>
                  <a:lnTo>
                    <a:pt x="14601" y="9471"/>
                  </a:lnTo>
                  <a:lnTo>
                    <a:pt x="14883" y="10433"/>
                  </a:lnTo>
                  <a:lnTo>
                    <a:pt x="16526" y="11490"/>
                  </a:lnTo>
                  <a:lnTo>
                    <a:pt x="17559" y="11971"/>
                  </a:lnTo>
                  <a:lnTo>
                    <a:pt x="18498" y="13750"/>
                  </a:lnTo>
                  <a:lnTo>
                    <a:pt x="18498" y="13942"/>
                  </a:lnTo>
                  <a:lnTo>
                    <a:pt x="18498" y="15192"/>
                  </a:lnTo>
                  <a:lnTo>
                    <a:pt x="19202" y="15721"/>
                  </a:lnTo>
                  <a:lnTo>
                    <a:pt x="19202" y="16683"/>
                  </a:lnTo>
                  <a:lnTo>
                    <a:pt x="19953" y="17933"/>
                  </a:lnTo>
                  <a:lnTo>
                    <a:pt x="19718" y="17933"/>
                  </a:lnTo>
                  <a:lnTo>
                    <a:pt x="18732" y="17933"/>
                  </a:lnTo>
                  <a:lnTo>
                    <a:pt x="17559" y="17933"/>
                  </a:lnTo>
                  <a:lnTo>
                    <a:pt x="17277" y="19183"/>
                  </a:lnTo>
                  <a:lnTo>
                    <a:pt x="16808" y="19952"/>
                  </a:lnTo>
                  <a:lnTo>
                    <a:pt x="12911" y="19952"/>
                  </a:lnTo>
                  <a:lnTo>
                    <a:pt x="10469" y="18942"/>
                  </a:lnTo>
                  <a:lnTo>
                    <a:pt x="10469" y="17163"/>
                  </a:lnTo>
                  <a:lnTo>
                    <a:pt x="9249" y="16683"/>
                  </a:lnTo>
                  <a:lnTo>
                    <a:pt x="9014" y="16442"/>
                  </a:lnTo>
                  <a:lnTo>
                    <a:pt x="7324" y="15721"/>
                  </a:lnTo>
                  <a:lnTo>
                    <a:pt x="3192" y="13173"/>
                  </a:lnTo>
                  <a:lnTo>
                    <a:pt x="1268" y="12692"/>
                  </a:lnTo>
                  <a:lnTo>
                    <a:pt x="0" y="9952"/>
                  </a:lnTo>
                  <a:lnTo>
                    <a:pt x="2723" y="8462"/>
                  </a:lnTo>
                  <a:lnTo>
                    <a:pt x="4131" y="7260"/>
                  </a:lnTo>
                  <a:lnTo>
                    <a:pt x="4648" y="6010"/>
                  </a:lnTo>
                  <a:lnTo>
                    <a:pt x="4648" y="4231"/>
                  </a:lnTo>
                  <a:lnTo>
                    <a:pt x="4648" y="3269"/>
                  </a:lnTo>
                  <a:lnTo>
                    <a:pt x="4648" y="2260"/>
                  </a:lnTo>
                  <a:lnTo>
                    <a:pt x="5869" y="1490"/>
                  </a:lnTo>
                  <a:lnTo>
                    <a:pt x="6338" y="769"/>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461" name="Freeform 188">
              <a:extLst>
                <a:ext uri="{FF2B5EF4-FFF2-40B4-BE49-F238E27FC236}">
                  <a16:creationId xmlns:a16="http://schemas.microsoft.com/office/drawing/2014/main" id="{CAF970D2-AA02-2E4A-96B0-447F6748CBA1}"/>
                </a:ext>
              </a:extLst>
            </p:cNvPr>
            <p:cNvSpPr>
              <a:spLocks/>
            </p:cNvSpPr>
            <p:nvPr/>
          </p:nvSpPr>
          <p:spPr bwMode="auto">
            <a:xfrm>
              <a:off x="5255836" y="3701981"/>
              <a:ext cx="480758" cy="396387"/>
            </a:xfrm>
            <a:custGeom>
              <a:avLst/>
              <a:gdLst>
                <a:gd name="T0" fmla="*/ 4504 w 20000"/>
                <a:gd name="T1" fmla="*/ 1808 h 20000"/>
                <a:gd name="T2" fmla="*/ 5061 w 20000"/>
                <a:gd name="T3" fmla="*/ 3212 h 20000"/>
                <a:gd name="T4" fmla="*/ 6800 w 20000"/>
                <a:gd name="T5" fmla="*/ 4049 h 20000"/>
                <a:gd name="T6" fmla="*/ 9342 w 20000"/>
                <a:gd name="T7" fmla="*/ 3914 h 20000"/>
                <a:gd name="T8" fmla="*/ 9253 w 20000"/>
                <a:gd name="T9" fmla="*/ 4049 h 20000"/>
                <a:gd name="T10" fmla="*/ 9810 w 20000"/>
                <a:gd name="T11" fmla="*/ 4049 h 20000"/>
                <a:gd name="T12" fmla="*/ 10502 w 20000"/>
                <a:gd name="T13" fmla="*/ 3212 h 20000"/>
                <a:gd name="T14" fmla="*/ 11773 w 20000"/>
                <a:gd name="T15" fmla="*/ 2105 h 20000"/>
                <a:gd name="T16" fmla="*/ 12910 w 20000"/>
                <a:gd name="T17" fmla="*/ 2375 h 20000"/>
                <a:gd name="T18" fmla="*/ 16611 w 20000"/>
                <a:gd name="T19" fmla="*/ 4049 h 20000"/>
                <a:gd name="T20" fmla="*/ 16834 w 20000"/>
                <a:gd name="T21" fmla="*/ 6424 h 20000"/>
                <a:gd name="T22" fmla="*/ 16834 w 20000"/>
                <a:gd name="T23" fmla="*/ 7557 h 20000"/>
                <a:gd name="T24" fmla="*/ 16611 w 20000"/>
                <a:gd name="T25" fmla="*/ 8394 h 20000"/>
                <a:gd name="T26" fmla="*/ 16611 w 20000"/>
                <a:gd name="T27" fmla="*/ 9096 h 20000"/>
                <a:gd name="T28" fmla="*/ 17101 w 20000"/>
                <a:gd name="T29" fmla="*/ 11309 h 20000"/>
                <a:gd name="T30" fmla="*/ 18105 w 20000"/>
                <a:gd name="T31" fmla="*/ 12308 h 20000"/>
                <a:gd name="T32" fmla="*/ 17547 w 20000"/>
                <a:gd name="T33" fmla="*/ 13846 h 20000"/>
                <a:gd name="T34" fmla="*/ 18930 w 20000"/>
                <a:gd name="T35" fmla="*/ 15358 h 20000"/>
                <a:gd name="T36" fmla="*/ 19621 w 20000"/>
                <a:gd name="T37" fmla="*/ 17031 h 20000"/>
                <a:gd name="T38" fmla="*/ 19978 w 20000"/>
                <a:gd name="T39" fmla="*/ 17598 h 20000"/>
                <a:gd name="T40" fmla="*/ 19844 w 20000"/>
                <a:gd name="T41" fmla="*/ 17868 h 20000"/>
                <a:gd name="T42" fmla="*/ 19041 w 20000"/>
                <a:gd name="T43" fmla="*/ 18273 h 20000"/>
                <a:gd name="T44" fmla="*/ 18462 w 20000"/>
                <a:gd name="T45" fmla="*/ 19271 h 20000"/>
                <a:gd name="T46" fmla="*/ 18016 w 20000"/>
                <a:gd name="T47" fmla="*/ 19703 h 20000"/>
                <a:gd name="T48" fmla="*/ 16054 w 20000"/>
                <a:gd name="T49" fmla="*/ 19406 h 20000"/>
                <a:gd name="T50" fmla="*/ 14091 w 20000"/>
                <a:gd name="T51" fmla="*/ 18974 h 20000"/>
                <a:gd name="T52" fmla="*/ 13177 w 20000"/>
                <a:gd name="T53" fmla="*/ 17166 h 20000"/>
                <a:gd name="T54" fmla="*/ 12219 w 20000"/>
                <a:gd name="T55" fmla="*/ 17598 h 20000"/>
                <a:gd name="T56" fmla="*/ 11438 w 20000"/>
                <a:gd name="T57" fmla="*/ 18165 h 20000"/>
                <a:gd name="T58" fmla="*/ 9922 w 20000"/>
                <a:gd name="T59" fmla="*/ 17436 h 20000"/>
                <a:gd name="T60" fmla="*/ 8986 w 20000"/>
                <a:gd name="T61" fmla="*/ 16491 h 20000"/>
                <a:gd name="T62" fmla="*/ 7737 w 20000"/>
                <a:gd name="T63" fmla="*/ 15223 h 20000"/>
                <a:gd name="T64" fmla="*/ 7157 w 20000"/>
                <a:gd name="T65" fmla="*/ 14521 h 20000"/>
                <a:gd name="T66" fmla="*/ 6577 w 20000"/>
                <a:gd name="T67" fmla="*/ 13117 h 20000"/>
                <a:gd name="T68" fmla="*/ 5663 w 20000"/>
                <a:gd name="T69" fmla="*/ 13117 h 20000"/>
                <a:gd name="T70" fmla="*/ 5418 w 20000"/>
                <a:gd name="T71" fmla="*/ 12848 h 20000"/>
                <a:gd name="T72" fmla="*/ 5061 w 20000"/>
                <a:gd name="T73" fmla="*/ 13522 h 20000"/>
                <a:gd name="T74" fmla="*/ 4727 w 20000"/>
                <a:gd name="T75" fmla="*/ 12308 h 20000"/>
                <a:gd name="T76" fmla="*/ 4370 w 20000"/>
                <a:gd name="T77" fmla="*/ 11309 h 20000"/>
                <a:gd name="T78" fmla="*/ 3924 w 20000"/>
                <a:gd name="T79" fmla="*/ 10202 h 20000"/>
                <a:gd name="T80" fmla="*/ 2653 w 20000"/>
                <a:gd name="T81" fmla="*/ 9366 h 20000"/>
                <a:gd name="T82" fmla="*/ 1962 w 20000"/>
                <a:gd name="T83" fmla="*/ 8232 h 20000"/>
                <a:gd name="T84" fmla="*/ 2096 w 20000"/>
                <a:gd name="T85" fmla="*/ 7287 h 20000"/>
                <a:gd name="T86" fmla="*/ 2542 w 20000"/>
                <a:gd name="T87" fmla="*/ 6559 h 20000"/>
                <a:gd name="T88" fmla="*/ 2653 w 20000"/>
                <a:gd name="T89" fmla="*/ 5722 h 20000"/>
                <a:gd name="T90" fmla="*/ 2096 w 20000"/>
                <a:gd name="T91" fmla="*/ 5452 h 20000"/>
                <a:gd name="T92" fmla="*/ 1382 w 20000"/>
                <a:gd name="T93" fmla="*/ 4750 h 20000"/>
                <a:gd name="T94" fmla="*/ 1048 w 20000"/>
                <a:gd name="T95" fmla="*/ 3914 h 20000"/>
                <a:gd name="T96" fmla="*/ 580 w 20000"/>
                <a:gd name="T97" fmla="*/ 2537 h 20000"/>
                <a:gd name="T98" fmla="*/ 468 w 20000"/>
                <a:gd name="T99" fmla="*/ 1673 h 20000"/>
                <a:gd name="T100" fmla="*/ 468 w 20000"/>
                <a:gd name="T101" fmla="*/ 0 h 20000"/>
                <a:gd name="T102" fmla="*/ 2542 w 20000"/>
                <a:gd name="T103" fmla="*/ 1404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000" h="20000">
                  <a:moveTo>
                    <a:pt x="3233" y="1107"/>
                  </a:moveTo>
                  <a:lnTo>
                    <a:pt x="4504" y="1808"/>
                  </a:lnTo>
                  <a:lnTo>
                    <a:pt x="4370" y="2105"/>
                  </a:lnTo>
                  <a:lnTo>
                    <a:pt x="5061" y="3212"/>
                  </a:lnTo>
                  <a:lnTo>
                    <a:pt x="5886" y="3482"/>
                  </a:lnTo>
                  <a:lnTo>
                    <a:pt x="6800" y="4049"/>
                  </a:lnTo>
                  <a:lnTo>
                    <a:pt x="8294" y="4318"/>
                  </a:lnTo>
                  <a:lnTo>
                    <a:pt x="9342" y="3914"/>
                  </a:lnTo>
                  <a:lnTo>
                    <a:pt x="9588" y="3914"/>
                  </a:lnTo>
                  <a:lnTo>
                    <a:pt x="9253" y="4049"/>
                  </a:lnTo>
                  <a:lnTo>
                    <a:pt x="9253" y="4318"/>
                  </a:lnTo>
                  <a:lnTo>
                    <a:pt x="9810" y="4049"/>
                  </a:lnTo>
                  <a:lnTo>
                    <a:pt x="9588" y="3482"/>
                  </a:lnTo>
                  <a:lnTo>
                    <a:pt x="10502" y="3212"/>
                  </a:lnTo>
                  <a:lnTo>
                    <a:pt x="11081" y="2105"/>
                  </a:lnTo>
                  <a:lnTo>
                    <a:pt x="11773" y="2105"/>
                  </a:lnTo>
                  <a:lnTo>
                    <a:pt x="12687" y="1808"/>
                  </a:lnTo>
                  <a:lnTo>
                    <a:pt x="12910" y="2375"/>
                  </a:lnTo>
                  <a:lnTo>
                    <a:pt x="14181" y="2807"/>
                  </a:lnTo>
                  <a:lnTo>
                    <a:pt x="16611" y="4049"/>
                  </a:lnTo>
                  <a:lnTo>
                    <a:pt x="16834" y="5452"/>
                  </a:lnTo>
                  <a:lnTo>
                    <a:pt x="16834" y="6424"/>
                  </a:lnTo>
                  <a:lnTo>
                    <a:pt x="16611" y="7287"/>
                  </a:lnTo>
                  <a:lnTo>
                    <a:pt x="16834" y="7557"/>
                  </a:lnTo>
                  <a:lnTo>
                    <a:pt x="16499" y="7665"/>
                  </a:lnTo>
                  <a:lnTo>
                    <a:pt x="16611" y="8394"/>
                  </a:lnTo>
                  <a:lnTo>
                    <a:pt x="16834" y="8664"/>
                  </a:lnTo>
                  <a:lnTo>
                    <a:pt x="16611" y="9096"/>
                  </a:lnTo>
                  <a:lnTo>
                    <a:pt x="17101" y="10202"/>
                  </a:lnTo>
                  <a:lnTo>
                    <a:pt x="17101" y="11309"/>
                  </a:lnTo>
                  <a:lnTo>
                    <a:pt x="18016" y="11579"/>
                  </a:lnTo>
                  <a:lnTo>
                    <a:pt x="18105" y="12308"/>
                  </a:lnTo>
                  <a:lnTo>
                    <a:pt x="17770" y="12848"/>
                  </a:lnTo>
                  <a:lnTo>
                    <a:pt x="17547" y="13846"/>
                  </a:lnTo>
                  <a:lnTo>
                    <a:pt x="18350" y="15223"/>
                  </a:lnTo>
                  <a:lnTo>
                    <a:pt x="18930" y="15358"/>
                  </a:lnTo>
                  <a:lnTo>
                    <a:pt x="19509" y="16059"/>
                  </a:lnTo>
                  <a:lnTo>
                    <a:pt x="19621" y="17031"/>
                  </a:lnTo>
                  <a:lnTo>
                    <a:pt x="19978" y="17031"/>
                  </a:lnTo>
                  <a:lnTo>
                    <a:pt x="19978" y="17598"/>
                  </a:lnTo>
                  <a:lnTo>
                    <a:pt x="19844" y="17598"/>
                  </a:lnTo>
                  <a:lnTo>
                    <a:pt x="19844" y="17868"/>
                  </a:lnTo>
                  <a:lnTo>
                    <a:pt x="19509" y="17868"/>
                  </a:lnTo>
                  <a:lnTo>
                    <a:pt x="19041" y="18273"/>
                  </a:lnTo>
                  <a:lnTo>
                    <a:pt x="18707" y="18273"/>
                  </a:lnTo>
                  <a:lnTo>
                    <a:pt x="18462" y="19271"/>
                  </a:lnTo>
                  <a:lnTo>
                    <a:pt x="18462" y="19973"/>
                  </a:lnTo>
                  <a:lnTo>
                    <a:pt x="18016" y="19703"/>
                  </a:lnTo>
                  <a:lnTo>
                    <a:pt x="17101" y="19406"/>
                  </a:lnTo>
                  <a:lnTo>
                    <a:pt x="16054" y="19406"/>
                  </a:lnTo>
                  <a:lnTo>
                    <a:pt x="15139" y="19271"/>
                  </a:lnTo>
                  <a:lnTo>
                    <a:pt x="14091" y="18974"/>
                  </a:lnTo>
                  <a:lnTo>
                    <a:pt x="13623" y="17868"/>
                  </a:lnTo>
                  <a:lnTo>
                    <a:pt x="13177" y="17166"/>
                  </a:lnTo>
                  <a:lnTo>
                    <a:pt x="12575" y="17436"/>
                  </a:lnTo>
                  <a:lnTo>
                    <a:pt x="12219" y="17598"/>
                  </a:lnTo>
                  <a:lnTo>
                    <a:pt x="11773" y="17868"/>
                  </a:lnTo>
                  <a:lnTo>
                    <a:pt x="11438" y="18165"/>
                  </a:lnTo>
                  <a:lnTo>
                    <a:pt x="10725" y="17868"/>
                  </a:lnTo>
                  <a:lnTo>
                    <a:pt x="9922" y="17436"/>
                  </a:lnTo>
                  <a:lnTo>
                    <a:pt x="9342" y="17031"/>
                  </a:lnTo>
                  <a:lnTo>
                    <a:pt x="8986" y="16491"/>
                  </a:lnTo>
                  <a:lnTo>
                    <a:pt x="8294" y="16329"/>
                  </a:lnTo>
                  <a:lnTo>
                    <a:pt x="7737" y="15223"/>
                  </a:lnTo>
                  <a:lnTo>
                    <a:pt x="7514" y="14683"/>
                  </a:lnTo>
                  <a:lnTo>
                    <a:pt x="7157" y="14521"/>
                  </a:lnTo>
                  <a:lnTo>
                    <a:pt x="6800" y="13522"/>
                  </a:lnTo>
                  <a:lnTo>
                    <a:pt x="6577" y="13117"/>
                  </a:lnTo>
                  <a:lnTo>
                    <a:pt x="6243" y="13522"/>
                  </a:lnTo>
                  <a:lnTo>
                    <a:pt x="5663" y="13117"/>
                  </a:lnTo>
                  <a:lnTo>
                    <a:pt x="5663" y="12848"/>
                  </a:lnTo>
                  <a:lnTo>
                    <a:pt x="5418" y="12848"/>
                  </a:lnTo>
                  <a:lnTo>
                    <a:pt x="5418" y="13522"/>
                  </a:lnTo>
                  <a:lnTo>
                    <a:pt x="5061" y="13522"/>
                  </a:lnTo>
                  <a:lnTo>
                    <a:pt x="4727" y="12848"/>
                  </a:lnTo>
                  <a:lnTo>
                    <a:pt x="4727" y="12308"/>
                  </a:lnTo>
                  <a:lnTo>
                    <a:pt x="4370" y="12011"/>
                  </a:lnTo>
                  <a:lnTo>
                    <a:pt x="4370" y="11309"/>
                  </a:lnTo>
                  <a:lnTo>
                    <a:pt x="4370" y="11201"/>
                  </a:lnTo>
                  <a:lnTo>
                    <a:pt x="3924" y="10202"/>
                  </a:lnTo>
                  <a:lnTo>
                    <a:pt x="3456" y="9933"/>
                  </a:lnTo>
                  <a:lnTo>
                    <a:pt x="2653" y="9366"/>
                  </a:lnTo>
                  <a:lnTo>
                    <a:pt x="2542" y="8799"/>
                  </a:lnTo>
                  <a:lnTo>
                    <a:pt x="1962" y="8232"/>
                  </a:lnTo>
                  <a:lnTo>
                    <a:pt x="1962" y="7557"/>
                  </a:lnTo>
                  <a:lnTo>
                    <a:pt x="2096" y="7287"/>
                  </a:lnTo>
                  <a:lnTo>
                    <a:pt x="2096" y="6856"/>
                  </a:lnTo>
                  <a:lnTo>
                    <a:pt x="2542" y="6559"/>
                  </a:lnTo>
                  <a:lnTo>
                    <a:pt x="2319" y="5857"/>
                  </a:lnTo>
                  <a:lnTo>
                    <a:pt x="2653" y="5722"/>
                  </a:lnTo>
                  <a:lnTo>
                    <a:pt x="2542" y="5452"/>
                  </a:lnTo>
                  <a:lnTo>
                    <a:pt x="2096" y="5452"/>
                  </a:lnTo>
                  <a:lnTo>
                    <a:pt x="1739" y="5452"/>
                  </a:lnTo>
                  <a:lnTo>
                    <a:pt x="1382" y="4750"/>
                  </a:lnTo>
                  <a:lnTo>
                    <a:pt x="1137" y="4318"/>
                  </a:lnTo>
                  <a:lnTo>
                    <a:pt x="1048" y="3914"/>
                  </a:lnTo>
                  <a:lnTo>
                    <a:pt x="803" y="3212"/>
                  </a:lnTo>
                  <a:lnTo>
                    <a:pt x="580" y="2537"/>
                  </a:lnTo>
                  <a:lnTo>
                    <a:pt x="580" y="2375"/>
                  </a:lnTo>
                  <a:lnTo>
                    <a:pt x="468" y="1673"/>
                  </a:lnTo>
                  <a:lnTo>
                    <a:pt x="0" y="567"/>
                  </a:lnTo>
                  <a:lnTo>
                    <a:pt x="468" y="0"/>
                  </a:lnTo>
                  <a:lnTo>
                    <a:pt x="1137" y="1107"/>
                  </a:lnTo>
                  <a:lnTo>
                    <a:pt x="2542" y="1404"/>
                  </a:lnTo>
                  <a:lnTo>
                    <a:pt x="3233" y="1107"/>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462" name="Freeform 187">
              <a:extLst>
                <a:ext uri="{FF2B5EF4-FFF2-40B4-BE49-F238E27FC236}">
                  <a16:creationId xmlns:a16="http://schemas.microsoft.com/office/drawing/2014/main" id="{5D6B7378-0286-6647-A67E-A30BB726DCE3}"/>
                </a:ext>
              </a:extLst>
            </p:cNvPr>
            <p:cNvSpPr>
              <a:spLocks/>
            </p:cNvSpPr>
            <p:nvPr/>
          </p:nvSpPr>
          <p:spPr bwMode="auto">
            <a:xfrm>
              <a:off x="5050944" y="3888124"/>
              <a:ext cx="30801" cy="103114"/>
            </a:xfrm>
            <a:custGeom>
              <a:avLst/>
              <a:gdLst>
                <a:gd name="T0" fmla="*/ 8966 w 20000"/>
                <a:gd name="T1" fmla="*/ 622 h 20000"/>
                <a:gd name="T2" fmla="*/ 14138 w 20000"/>
                <a:gd name="T3" fmla="*/ 622 h 20000"/>
                <a:gd name="T4" fmla="*/ 14138 w 20000"/>
                <a:gd name="T5" fmla="*/ 0 h 20000"/>
                <a:gd name="T6" fmla="*/ 19655 w 20000"/>
                <a:gd name="T7" fmla="*/ 0 h 20000"/>
                <a:gd name="T8" fmla="*/ 19655 w 20000"/>
                <a:gd name="T9" fmla="*/ 622 h 20000"/>
                <a:gd name="T10" fmla="*/ 14138 w 20000"/>
                <a:gd name="T11" fmla="*/ 3212 h 20000"/>
                <a:gd name="T12" fmla="*/ 14138 w 20000"/>
                <a:gd name="T13" fmla="*/ 4249 h 20000"/>
                <a:gd name="T14" fmla="*/ 12759 w 20000"/>
                <a:gd name="T15" fmla="*/ 4249 h 20000"/>
                <a:gd name="T16" fmla="*/ 12759 w 20000"/>
                <a:gd name="T17" fmla="*/ 5907 h 20000"/>
                <a:gd name="T18" fmla="*/ 14138 w 20000"/>
                <a:gd name="T19" fmla="*/ 7565 h 20000"/>
                <a:gd name="T20" fmla="*/ 14138 w 20000"/>
                <a:gd name="T21" fmla="*/ 11295 h 20000"/>
                <a:gd name="T22" fmla="*/ 14138 w 20000"/>
                <a:gd name="T23" fmla="*/ 14404 h 20000"/>
                <a:gd name="T24" fmla="*/ 14138 w 20000"/>
                <a:gd name="T25" fmla="*/ 18238 h 20000"/>
                <a:gd name="T26" fmla="*/ 8966 w 20000"/>
                <a:gd name="T27" fmla="*/ 19896 h 20000"/>
                <a:gd name="T28" fmla="*/ 8966 w 20000"/>
                <a:gd name="T29" fmla="*/ 16062 h 20000"/>
                <a:gd name="T30" fmla="*/ 5517 w 20000"/>
                <a:gd name="T31" fmla="*/ 13368 h 20000"/>
                <a:gd name="T32" fmla="*/ 0 w 20000"/>
                <a:gd name="T33" fmla="*/ 11295 h 20000"/>
                <a:gd name="T34" fmla="*/ 3448 w 20000"/>
                <a:gd name="T35" fmla="*/ 9119 h 20000"/>
                <a:gd name="T36" fmla="*/ 0 w 20000"/>
                <a:gd name="T37" fmla="*/ 7565 h 20000"/>
                <a:gd name="T38" fmla="*/ 3448 w 20000"/>
                <a:gd name="T39" fmla="*/ 7047 h 20000"/>
                <a:gd name="T40" fmla="*/ 5517 w 20000"/>
                <a:gd name="T41" fmla="*/ 4249 h 20000"/>
                <a:gd name="T42" fmla="*/ 8966 w 20000"/>
                <a:gd name="T43" fmla="*/ 622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000" h="20000">
                  <a:moveTo>
                    <a:pt x="8966" y="622"/>
                  </a:moveTo>
                  <a:lnTo>
                    <a:pt x="14138" y="622"/>
                  </a:lnTo>
                  <a:lnTo>
                    <a:pt x="14138" y="0"/>
                  </a:lnTo>
                  <a:lnTo>
                    <a:pt x="19655" y="0"/>
                  </a:lnTo>
                  <a:lnTo>
                    <a:pt x="19655" y="622"/>
                  </a:lnTo>
                  <a:lnTo>
                    <a:pt x="14138" y="3212"/>
                  </a:lnTo>
                  <a:lnTo>
                    <a:pt x="14138" y="4249"/>
                  </a:lnTo>
                  <a:lnTo>
                    <a:pt x="12759" y="4249"/>
                  </a:lnTo>
                  <a:lnTo>
                    <a:pt x="12759" y="5907"/>
                  </a:lnTo>
                  <a:lnTo>
                    <a:pt x="14138" y="7565"/>
                  </a:lnTo>
                  <a:lnTo>
                    <a:pt x="14138" y="11295"/>
                  </a:lnTo>
                  <a:lnTo>
                    <a:pt x="14138" y="14404"/>
                  </a:lnTo>
                  <a:lnTo>
                    <a:pt x="14138" y="18238"/>
                  </a:lnTo>
                  <a:lnTo>
                    <a:pt x="8966" y="19896"/>
                  </a:lnTo>
                  <a:lnTo>
                    <a:pt x="8966" y="16062"/>
                  </a:lnTo>
                  <a:lnTo>
                    <a:pt x="5517" y="13368"/>
                  </a:lnTo>
                  <a:lnTo>
                    <a:pt x="0" y="11295"/>
                  </a:lnTo>
                  <a:lnTo>
                    <a:pt x="3448" y="9119"/>
                  </a:lnTo>
                  <a:lnTo>
                    <a:pt x="0" y="7565"/>
                  </a:lnTo>
                  <a:lnTo>
                    <a:pt x="3448" y="7047"/>
                  </a:lnTo>
                  <a:lnTo>
                    <a:pt x="5517" y="4249"/>
                  </a:lnTo>
                  <a:lnTo>
                    <a:pt x="8966" y="622"/>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463" name="Freeform 186">
              <a:extLst>
                <a:ext uri="{FF2B5EF4-FFF2-40B4-BE49-F238E27FC236}">
                  <a16:creationId xmlns:a16="http://schemas.microsoft.com/office/drawing/2014/main" id="{029CC3FC-CDA3-524C-AF4E-4475D5E69C50}"/>
                </a:ext>
              </a:extLst>
            </p:cNvPr>
            <p:cNvSpPr>
              <a:spLocks/>
            </p:cNvSpPr>
            <p:nvPr/>
          </p:nvSpPr>
          <p:spPr bwMode="auto">
            <a:xfrm>
              <a:off x="7283326" y="3533250"/>
              <a:ext cx="224979" cy="282561"/>
            </a:xfrm>
            <a:custGeom>
              <a:avLst/>
              <a:gdLst>
                <a:gd name="T0" fmla="*/ 9857 w 20000"/>
                <a:gd name="T1" fmla="*/ 19583 h 20000"/>
                <a:gd name="T2" fmla="*/ 8857 w 20000"/>
                <a:gd name="T3" fmla="*/ 18598 h 20000"/>
                <a:gd name="T4" fmla="*/ 9143 w 20000"/>
                <a:gd name="T5" fmla="*/ 17424 h 20000"/>
                <a:gd name="T6" fmla="*/ 7619 w 20000"/>
                <a:gd name="T7" fmla="*/ 17045 h 20000"/>
                <a:gd name="T8" fmla="*/ 4667 w 20000"/>
                <a:gd name="T9" fmla="*/ 18030 h 20000"/>
                <a:gd name="T10" fmla="*/ 3190 w 20000"/>
                <a:gd name="T11" fmla="*/ 18409 h 20000"/>
                <a:gd name="T12" fmla="*/ 2714 w 20000"/>
                <a:gd name="T13" fmla="*/ 18409 h 20000"/>
                <a:gd name="T14" fmla="*/ 2714 w 20000"/>
                <a:gd name="T15" fmla="*/ 19394 h 20000"/>
                <a:gd name="T16" fmla="*/ 1238 w 20000"/>
                <a:gd name="T17" fmla="*/ 18977 h 20000"/>
                <a:gd name="T18" fmla="*/ 0 w 20000"/>
                <a:gd name="T19" fmla="*/ 18409 h 20000"/>
                <a:gd name="T20" fmla="*/ 1238 w 20000"/>
                <a:gd name="T21" fmla="*/ 17652 h 20000"/>
                <a:gd name="T22" fmla="*/ 2429 w 20000"/>
                <a:gd name="T23" fmla="*/ 16439 h 20000"/>
                <a:gd name="T24" fmla="*/ 2714 w 20000"/>
                <a:gd name="T25" fmla="*/ 15492 h 20000"/>
                <a:gd name="T26" fmla="*/ 3905 w 20000"/>
                <a:gd name="T27" fmla="*/ 15492 h 20000"/>
                <a:gd name="T28" fmla="*/ 4667 w 20000"/>
                <a:gd name="T29" fmla="*/ 15492 h 20000"/>
                <a:gd name="T30" fmla="*/ 7905 w 20000"/>
                <a:gd name="T31" fmla="*/ 14470 h 20000"/>
                <a:gd name="T32" fmla="*/ 8857 w 20000"/>
                <a:gd name="T33" fmla="*/ 15265 h 20000"/>
                <a:gd name="T34" fmla="*/ 9857 w 20000"/>
                <a:gd name="T35" fmla="*/ 14470 h 20000"/>
                <a:gd name="T36" fmla="*/ 9619 w 20000"/>
                <a:gd name="T37" fmla="*/ 13333 h 20000"/>
                <a:gd name="T38" fmla="*/ 9857 w 20000"/>
                <a:gd name="T39" fmla="*/ 10758 h 20000"/>
                <a:gd name="T40" fmla="*/ 11095 w 20000"/>
                <a:gd name="T41" fmla="*/ 10758 h 20000"/>
                <a:gd name="T42" fmla="*/ 10810 w 20000"/>
                <a:gd name="T43" fmla="*/ 11364 h 20000"/>
                <a:gd name="T44" fmla="*/ 11571 w 20000"/>
                <a:gd name="T45" fmla="*/ 11932 h 20000"/>
                <a:gd name="T46" fmla="*/ 13571 w 20000"/>
                <a:gd name="T47" fmla="*/ 11174 h 20000"/>
                <a:gd name="T48" fmla="*/ 14810 w 20000"/>
                <a:gd name="T49" fmla="*/ 9205 h 20000"/>
                <a:gd name="T50" fmla="*/ 15000 w 20000"/>
                <a:gd name="T51" fmla="*/ 6061 h 20000"/>
                <a:gd name="T52" fmla="*/ 14810 w 20000"/>
                <a:gd name="T53" fmla="*/ 4508 h 20000"/>
                <a:gd name="T54" fmla="*/ 14286 w 20000"/>
                <a:gd name="T55" fmla="*/ 3712 h 20000"/>
                <a:gd name="T56" fmla="*/ 14810 w 20000"/>
                <a:gd name="T57" fmla="*/ 1932 h 20000"/>
                <a:gd name="T58" fmla="*/ 15000 w 20000"/>
                <a:gd name="T59" fmla="*/ 985 h 20000"/>
                <a:gd name="T60" fmla="*/ 16000 w 20000"/>
                <a:gd name="T61" fmla="*/ 1553 h 20000"/>
                <a:gd name="T62" fmla="*/ 16286 w 20000"/>
                <a:gd name="T63" fmla="*/ 985 h 20000"/>
                <a:gd name="T64" fmla="*/ 15524 w 20000"/>
                <a:gd name="T65" fmla="*/ 0 h 20000"/>
                <a:gd name="T66" fmla="*/ 16762 w 20000"/>
                <a:gd name="T67" fmla="*/ 379 h 20000"/>
                <a:gd name="T68" fmla="*/ 18000 w 20000"/>
                <a:gd name="T69" fmla="*/ 2538 h 20000"/>
                <a:gd name="T70" fmla="*/ 19190 w 20000"/>
                <a:gd name="T71" fmla="*/ 4697 h 20000"/>
                <a:gd name="T72" fmla="*/ 19476 w 20000"/>
                <a:gd name="T73" fmla="*/ 6061 h 20000"/>
                <a:gd name="T74" fmla="*/ 19476 w 20000"/>
                <a:gd name="T75" fmla="*/ 7841 h 20000"/>
                <a:gd name="T76" fmla="*/ 18238 w 20000"/>
                <a:gd name="T77" fmla="*/ 8220 h 20000"/>
                <a:gd name="T78" fmla="*/ 19190 w 20000"/>
                <a:gd name="T79" fmla="*/ 11364 h 20000"/>
                <a:gd name="T80" fmla="*/ 19952 w 20000"/>
                <a:gd name="T81" fmla="*/ 14318 h 20000"/>
                <a:gd name="T82" fmla="*/ 19190 w 20000"/>
                <a:gd name="T83" fmla="*/ 15492 h 20000"/>
                <a:gd name="T84" fmla="*/ 18238 w 20000"/>
                <a:gd name="T85" fmla="*/ 14886 h 20000"/>
                <a:gd name="T86" fmla="*/ 17524 w 20000"/>
                <a:gd name="T87" fmla="*/ 15265 h 20000"/>
                <a:gd name="T88" fmla="*/ 17048 w 20000"/>
                <a:gd name="T89" fmla="*/ 15265 h 20000"/>
                <a:gd name="T90" fmla="*/ 16762 w 20000"/>
                <a:gd name="T91" fmla="*/ 16439 h 20000"/>
                <a:gd name="T92" fmla="*/ 15524 w 20000"/>
                <a:gd name="T93" fmla="*/ 15871 h 20000"/>
                <a:gd name="T94" fmla="*/ 14810 w 20000"/>
                <a:gd name="T95" fmla="*/ 17045 h 20000"/>
                <a:gd name="T96" fmla="*/ 12857 w 20000"/>
                <a:gd name="T97" fmla="*/ 17424 h 20000"/>
                <a:gd name="T98" fmla="*/ 11810 w 20000"/>
                <a:gd name="T99" fmla="*/ 16818 h 20000"/>
                <a:gd name="T100" fmla="*/ 11571 w 20000"/>
                <a:gd name="T101" fmla="*/ 16061 h 20000"/>
                <a:gd name="T102" fmla="*/ 12286 w 20000"/>
                <a:gd name="T103" fmla="*/ 17424 h 20000"/>
                <a:gd name="T104" fmla="*/ 11095 w 20000"/>
                <a:gd name="T105" fmla="*/ 18409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000" h="20000">
                  <a:moveTo>
                    <a:pt x="10810" y="19962"/>
                  </a:moveTo>
                  <a:lnTo>
                    <a:pt x="9857" y="19583"/>
                  </a:lnTo>
                  <a:lnTo>
                    <a:pt x="8857" y="18977"/>
                  </a:lnTo>
                  <a:lnTo>
                    <a:pt x="8857" y="18598"/>
                  </a:lnTo>
                  <a:lnTo>
                    <a:pt x="8857" y="18030"/>
                  </a:lnTo>
                  <a:lnTo>
                    <a:pt x="9143" y="17424"/>
                  </a:lnTo>
                  <a:lnTo>
                    <a:pt x="8857" y="17045"/>
                  </a:lnTo>
                  <a:lnTo>
                    <a:pt x="7619" y="17045"/>
                  </a:lnTo>
                  <a:lnTo>
                    <a:pt x="6619" y="17424"/>
                  </a:lnTo>
                  <a:lnTo>
                    <a:pt x="4667" y="18030"/>
                  </a:lnTo>
                  <a:lnTo>
                    <a:pt x="3190" y="18598"/>
                  </a:lnTo>
                  <a:lnTo>
                    <a:pt x="3190" y="18409"/>
                  </a:lnTo>
                  <a:lnTo>
                    <a:pt x="2714" y="18030"/>
                  </a:lnTo>
                  <a:lnTo>
                    <a:pt x="2714" y="18409"/>
                  </a:lnTo>
                  <a:lnTo>
                    <a:pt x="2714" y="18977"/>
                  </a:lnTo>
                  <a:lnTo>
                    <a:pt x="2714" y="19394"/>
                  </a:lnTo>
                  <a:lnTo>
                    <a:pt x="1952" y="18977"/>
                  </a:lnTo>
                  <a:lnTo>
                    <a:pt x="1238" y="18977"/>
                  </a:lnTo>
                  <a:lnTo>
                    <a:pt x="0" y="19394"/>
                  </a:lnTo>
                  <a:lnTo>
                    <a:pt x="0" y="18409"/>
                  </a:lnTo>
                  <a:lnTo>
                    <a:pt x="762" y="18030"/>
                  </a:lnTo>
                  <a:lnTo>
                    <a:pt x="1238" y="17652"/>
                  </a:lnTo>
                  <a:lnTo>
                    <a:pt x="1952" y="17424"/>
                  </a:lnTo>
                  <a:lnTo>
                    <a:pt x="2429" y="16439"/>
                  </a:lnTo>
                  <a:lnTo>
                    <a:pt x="3190" y="16061"/>
                  </a:lnTo>
                  <a:lnTo>
                    <a:pt x="2714" y="15492"/>
                  </a:lnTo>
                  <a:lnTo>
                    <a:pt x="3905" y="15265"/>
                  </a:lnTo>
                  <a:lnTo>
                    <a:pt x="3905" y="15492"/>
                  </a:lnTo>
                  <a:lnTo>
                    <a:pt x="4476" y="15492"/>
                  </a:lnTo>
                  <a:lnTo>
                    <a:pt x="4667" y="15492"/>
                  </a:lnTo>
                  <a:lnTo>
                    <a:pt x="7619" y="14886"/>
                  </a:lnTo>
                  <a:lnTo>
                    <a:pt x="7905" y="14470"/>
                  </a:lnTo>
                  <a:lnTo>
                    <a:pt x="8381" y="14886"/>
                  </a:lnTo>
                  <a:lnTo>
                    <a:pt x="8857" y="15265"/>
                  </a:lnTo>
                  <a:lnTo>
                    <a:pt x="9143" y="14886"/>
                  </a:lnTo>
                  <a:lnTo>
                    <a:pt x="9857" y="14470"/>
                  </a:lnTo>
                  <a:lnTo>
                    <a:pt x="9143" y="13939"/>
                  </a:lnTo>
                  <a:lnTo>
                    <a:pt x="9619" y="13333"/>
                  </a:lnTo>
                  <a:lnTo>
                    <a:pt x="10333" y="11932"/>
                  </a:lnTo>
                  <a:lnTo>
                    <a:pt x="9857" y="10758"/>
                  </a:lnTo>
                  <a:lnTo>
                    <a:pt x="11095" y="10152"/>
                  </a:lnTo>
                  <a:lnTo>
                    <a:pt x="11095" y="10758"/>
                  </a:lnTo>
                  <a:lnTo>
                    <a:pt x="10810" y="11174"/>
                  </a:lnTo>
                  <a:lnTo>
                    <a:pt x="10810" y="11364"/>
                  </a:lnTo>
                  <a:lnTo>
                    <a:pt x="11095" y="11932"/>
                  </a:lnTo>
                  <a:lnTo>
                    <a:pt x="11571" y="11932"/>
                  </a:lnTo>
                  <a:lnTo>
                    <a:pt x="11810" y="11742"/>
                  </a:lnTo>
                  <a:lnTo>
                    <a:pt x="13571" y="11174"/>
                  </a:lnTo>
                  <a:lnTo>
                    <a:pt x="14286" y="9205"/>
                  </a:lnTo>
                  <a:lnTo>
                    <a:pt x="14810" y="9205"/>
                  </a:lnTo>
                  <a:lnTo>
                    <a:pt x="14810" y="7652"/>
                  </a:lnTo>
                  <a:lnTo>
                    <a:pt x="15000" y="6061"/>
                  </a:lnTo>
                  <a:lnTo>
                    <a:pt x="14810" y="4091"/>
                  </a:lnTo>
                  <a:lnTo>
                    <a:pt x="14810" y="4508"/>
                  </a:lnTo>
                  <a:lnTo>
                    <a:pt x="14286" y="4091"/>
                  </a:lnTo>
                  <a:lnTo>
                    <a:pt x="14286" y="3712"/>
                  </a:lnTo>
                  <a:lnTo>
                    <a:pt x="14286" y="2538"/>
                  </a:lnTo>
                  <a:lnTo>
                    <a:pt x="14810" y="1932"/>
                  </a:lnTo>
                  <a:lnTo>
                    <a:pt x="14286" y="1174"/>
                  </a:lnTo>
                  <a:lnTo>
                    <a:pt x="15000" y="985"/>
                  </a:lnTo>
                  <a:lnTo>
                    <a:pt x="15524" y="1932"/>
                  </a:lnTo>
                  <a:lnTo>
                    <a:pt x="16000" y="1553"/>
                  </a:lnTo>
                  <a:lnTo>
                    <a:pt x="16286" y="1553"/>
                  </a:lnTo>
                  <a:lnTo>
                    <a:pt x="16286" y="985"/>
                  </a:lnTo>
                  <a:lnTo>
                    <a:pt x="15524" y="985"/>
                  </a:lnTo>
                  <a:lnTo>
                    <a:pt x="15524" y="0"/>
                  </a:lnTo>
                  <a:lnTo>
                    <a:pt x="16000" y="379"/>
                  </a:lnTo>
                  <a:lnTo>
                    <a:pt x="16762" y="379"/>
                  </a:lnTo>
                  <a:lnTo>
                    <a:pt x="17048" y="1932"/>
                  </a:lnTo>
                  <a:lnTo>
                    <a:pt x="18000" y="2538"/>
                  </a:lnTo>
                  <a:lnTo>
                    <a:pt x="18714" y="3712"/>
                  </a:lnTo>
                  <a:lnTo>
                    <a:pt x="19190" y="4697"/>
                  </a:lnTo>
                  <a:lnTo>
                    <a:pt x="19476" y="4697"/>
                  </a:lnTo>
                  <a:lnTo>
                    <a:pt x="19476" y="6061"/>
                  </a:lnTo>
                  <a:lnTo>
                    <a:pt x="18714" y="6667"/>
                  </a:lnTo>
                  <a:lnTo>
                    <a:pt x="19476" y="7841"/>
                  </a:lnTo>
                  <a:lnTo>
                    <a:pt x="18714" y="7841"/>
                  </a:lnTo>
                  <a:lnTo>
                    <a:pt x="18238" y="8220"/>
                  </a:lnTo>
                  <a:lnTo>
                    <a:pt x="18238" y="9205"/>
                  </a:lnTo>
                  <a:lnTo>
                    <a:pt x="19190" y="11364"/>
                  </a:lnTo>
                  <a:lnTo>
                    <a:pt x="19190" y="13485"/>
                  </a:lnTo>
                  <a:lnTo>
                    <a:pt x="19952" y="14318"/>
                  </a:lnTo>
                  <a:lnTo>
                    <a:pt x="19190" y="14470"/>
                  </a:lnTo>
                  <a:lnTo>
                    <a:pt x="19190" y="15492"/>
                  </a:lnTo>
                  <a:lnTo>
                    <a:pt x="18000" y="16061"/>
                  </a:lnTo>
                  <a:lnTo>
                    <a:pt x="18238" y="14886"/>
                  </a:lnTo>
                  <a:lnTo>
                    <a:pt x="17524" y="14470"/>
                  </a:lnTo>
                  <a:lnTo>
                    <a:pt x="17524" y="15265"/>
                  </a:lnTo>
                  <a:lnTo>
                    <a:pt x="17524" y="15492"/>
                  </a:lnTo>
                  <a:lnTo>
                    <a:pt x="17048" y="15265"/>
                  </a:lnTo>
                  <a:lnTo>
                    <a:pt x="16762" y="15492"/>
                  </a:lnTo>
                  <a:lnTo>
                    <a:pt x="16762" y="16439"/>
                  </a:lnTo>
                  <a:lnTo>
                    <a:pt x="16286" y="17045"/>
                  </a:lnTo>
                  <a:lnTo>
                    <a:pt x="15524" y="15871"/>
                  </a:lnTo>
                  <a:lnTo>
                    <a:pt x="15000" y="16061"/>
                  </a:lnTo>
                  <a:lnTo>
                    <a:pt x="14810" y="17045"/>
                  </a:lnTo>
                  <a:lnTo>
                    <a:pt x="14048" y="16818"/>
                  </a:lnTo>
                  <a:lnTo>
                    <a:pt x="12857" y="17424"/>
                  </a:lnTo>
                  <a:lnTo>
                    <a:pt x="13048" y="16818"/>
                  </a:lnTo>
                  <a:lnTo>
                    <a:pt x="11810" y="16818"/>
                  </a:lnTo>
                  <a:lnTo>
                    <a:pt x="11810" y="16061"/>
                  </a:lnTo>
                  <a:lnTo>
                    <a:pt x="11571" y="16061"/>
                  </a:lnTo>
                  <a:lnTo>
                    <a:pt x="11571" y="17045"/>
                  </a:lnTo>
                  <a:lnTo>
                    <a:pt x="12286" y="17424"/>
                  </a:lnTo>
                  <a:lnTo>
                    <a:pt x="12286" y="18030"/>
                  </a:lnTo>
                  <a:lnTo>
                    <a:pt x="11095" y="18409"/>
                  </a:lnTo>
                  <a:lnTo>
                    <a:pt x="10810" y="19962"/>
                  </a:lnTo>
                  <a:close/>
                </a:path>
              </a:pathLst>
            </a:custGeom>
            <a:solidFill>
              <a:srgbClr val="FF9600"/>
            </a:solid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464" name="Freeform 185">
              <a:extLst>
                <a:ext uri="{FF2B5EF4-FFF2-40B4-BE49-F238E27FC236}">
                  <a16:creationId xmlns:a16="http://schemas.microsoft.com/office/drawing/2014/main" id="{D7D37AC0-EA7D-054E-88E8-90E4F5D5C91F}"/>
                </a:ext>
              </a:extLst>
            </p:cNvPr>
            <p:cNvSpPr>
              <a:spLocks/>
            </p:cNvSpPr>
            <p:nvPr/>
          </p:nvSpPr>
          <p:spPr bwMode="auto">
            <a:xfrm>
              <a:off x="7421259" y="3385943"/>
              <a:ext cx="125882" cy="152662"/>
            </a:xfrm>
            <a:custGeom>
              <a:avLst/>
              <a:gdLst>
                <a:gd name="T0" fmla="*/ 3162 w 20000"/>
                <a:gd name="T1" fmla="*/ 19930 h 20000"/>
                <a:gd name="T2" fmla="*/ 2308 w 20000"/>
                <a:gd name="T3" fmla="*/ 19228 h 20000"/>
                <a:gd name="T4" fmla="*/ 2308 w 20000"/>
                <a:gd name="T5" fmla="*/ 17404 h 20000"/>
                <a:gd name="T6" fmla="*/ 0 w 20000"/>
                <a:gd name="T7" fmla="*/ 16351 h 20000"/>
                <a:gd name="T8" fmla="*/ 0 w 20000"/>
                <a:gd name="T9" fmla="*/ 14526 h 20000"/>
                <a:gd name="T10" fmla="*/ 1368 w 20000"/>
                <a:gd name="T11" fmla="*/ 12632 h 20000"/>
                <a:gd name="T12" fmla="*/ 0 w 20000"/>
                <a:gd name="T13" fmla="*/ 10877 h 20000"/>
                <a:gd name="T14" fmla="*/ 940 w 20000"/>
                <a:gd name="T15" fmla="*/ 10526 h 20000"/>
                <a:gd name="T16" fmla="*/ 2308 w 20000"/>
                <a:gd name="T17" fmla="*/ 10877 h 20000"/>
                <a:gd name="T18" fmla="*/ 4444 w 20000"/>
                <a:gd name="T19" fmla="*/ 10877 h 20000"/>
                <a:gd name="T20" fmla="*/ 3504 w 20000"/>
                <a:gd name="T21" fmla="*/ 8702 h 20000"/>
                <a:gd name="T22" fmla="*/ 4444 w 20000"/>
                <a:gd name="T23" fmla="*/ 8702 h 20000"/>
                <a:gd name="T24" fmla="*/ 3504 w 20000"/>
                <a:gd name="T25" fmla="*/ 6175 h 20000"/>
                <a:gd name="T26" fmla="*/ 3162 w 20000"/>
                <a:gd name="T27" fmla="*/ 2877 h 20000"/>
                <a:gd name="T28" fmla="*/ 1368 w 20000"/>
                <a:gd name="T29" fmla="*/ 421 h 20000"/>
                <a:gd name="T30" fmla="*/ 2308 w 20000"/>
                <a:gd name="T31" fmla="*/ 0 h 20000"/>
                <a:gd name="T32" fmla="*/ 4444 w 20000"/>
                <a:gd name="T33" fmla="*/ 1123 h 20000"/>
                <a:gd name="T34" fmla="*/ 8034 w 20000"/>
                <a:gd name="T35" fmla="*/ 4000 h 20000"/>
                <a:gd name="T36" fmla="*/ 11538 w 20000"/>
                <a:gd name="T37" fmla="*/ 5754 h 20000"/>
                <a:gd name="T38" fmla="*/ 12821 w 20000"/>
                <a:gd name="T39" fmla="*/ 5754 h 20000"/>
                <a:gd name="T40" fmla="*/ 14188 w 20000"/>
                <a:gd name="T41" fmla="*/ 6877 h 20000"/>
                <a:gd name="T42" fmla="*/ 15983 w 20000"/>
                <a:gd name="T43" fmla="*/ 6877 h 20000"/>
                <a:gd name="T44" fmla="*/ 16410 w 20000"/>
                <a:gd name="T45" fmla="*/ 4702 h 20000"/>
                <a:gd name="T46" fmla="*/ 17265 w 20000"/>
                <a:gd name="T47" fmla="*/ 5053 h 20000"/>
                <a:gd name="T48" fmla="*/ 17265 w 20000"/>
                <a:gd name="T49" fmla="*/ 7579 h 20000"/>
                <a:gd name="T50" fmla="*/ 18547 w 20000"/>
                <a:gd name="T51" fmla="*/ 9754 h 20000"/>
                <a:gd name="T52" fmla="*/ 19915 w 20000"/>
                <a:gd name="T53" fmla="*/ 9474 h 20000"/>
                <a:gd name="T54" fmla="*/ 19915 w 20000"/>
                <a:gd name="T55" fmla="*/ 9754 h 20000"/>
                <a:gd name="T56" fmla="*/ 18547 w 20000"/>
                <a:gd name="T57" fmla="*/ 10526 h 20000"/>
                <a:gd name="T58" fmla="*/ 17692 w 20000"/>
                <a:gd name="T59" fmla="*/ 10877 h 20000"/>
                <a:gd name="T60" fmla="*/ 15043 w 20000"/>
                <a:gd name="T61" fmla="*/ 11579 h 20000"/>
                <a:gd name="T62" fmla="*/ 13675 w 20000"/>
                <a:gd name="T63" fmla="*/ 12632 h 20000"/>
                <a:gd name="T64" fmla="*/ 13675 w 20000"/>
                <a:gd name="T65" fmla="*/ 15228 h 20000"/>
                <a:gd name="T66" fmla="*/ 13675 w 20000"/>
                <a:gd name="T67" fmla="*/ 16351 h 20000"/>
                <a:gd name="T68" fmla="*/ 8034 w 20000"/>
                <a:gd name="T69" fmla="*/ 14526 h 20000"/>
                <a:gd name="T70" fmla="*/ 5812 w 20000"/>
                <a:gd name="T71" fmla="*/ 13754 h 20000"/>
                <a:gd name="T72" fmla="*/ 4872 w 20000"/>
                <a:gd name="T73" fmla="*/ 14526 h 20000"/>
                <a:gd name="T74" fmla="*/ 4444 w 20000"/>
                <a:gd name="T75" fmla="*/ 15649 h 20000"/>
                <a:gd name="T76" fmla="*/ 3504 w 20000"/>
                <a:gd name="T77" fmla="*/ 14526 h 20000"/>
                <a:gd name="T78" fmla="*/ 2308 w 20000"/>
                <a:gd name="T79" fmla="*/ 15228 h 20000"/>
                <a:gd name="T80" fmla="*/ 2308 w 20000"/>
                <a:gd name="T81" fmla="*/ 15649 h 20000"/>
                <a:gd name="T82" fmla="*/ 4444 w 20000"/>
                <a:gd name="T83" fmla="*/ 16351 h 20000"/>
                <a:gd name="T84" fmla="*/ 4872 w 20000"/>
                <a:gd name="T85" fmla="*/ 17404 h 20000"/>
                <a:gd name="T86" fmla="*/ 5812 w 20000"/>
                <a:gd name="T87" fmla="*/ 17404 h 20000"/>
                <a:gd name="T88" fmla="*/ 4872 w 20000"/>
                <a:gd name="T89" fmla="*/ 18526 h 20000"/>
                <a:gd name="T90" fmla="*/ 4444 w 20000"/>
                <a:gd name="T91" fmla="*/ 18526 h 20000"/>
                <a:gd name="T92" fmla="*/ 3504 w 20000"/>
                <a:gd name="T93" fmla="*/ 19930 h 20000"/>
                <a:gd name="T94" fmla="*/ 3162 w 20000"/>
                <a:gd name="T95" fmla="*/ 19930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0000" h="20000">
                  <a:moveTo>
                    <a:pt x="3162" y="19930"/>
                  </a:moveTo>
                  <a:lnTo>
                    <a:pt x="2308" y="19228"/>
                  </a:lnTo>
                  <a:lnTo>
                    <a:pt x="2308" y="17404"/>
                  </a:lnTo>
                  <a:lnTo>
                    <a:pt x="0" y="16351"/>
                  </a:lnTo>
                  <a:lnTo>
                    <a:pt x="0" y="14526"/>
                  </a:lnTo>
                  <a:lnTo>
                    <a:pt x="1368" y="12632"/>
                  </a:lnTo>
                  <a:lnTo>
                    <a:pt x="0" y="10877"/>
                  </a:lnTo>
                  <a:lnTo>
                    <a:pt x="940" y="10526"/>
                  </a:lnTo>
                  <a:lnTo>
                    <a:pt x="2308" y="10877"/>
                  </a:lnTo>
                  <a:lnTo>
                    <a:pt x="4444" y="10877"/>
                  </a:lnTo>
                  <a:lnTo>
                    <a:pt x="3504" y="8702"/>
                  </a:lnTo>
                  <a:lnTo>
                    <a:pt x="4444" y="8702"/>
                  </a:lnTo>
                  <a:lnTo>
                    <a:pt x="3504" y="6175"/>
                  </a:lnTo>
                  <a:lnTo>
                    <a:pt x="3162" y="2877"/>
                  </a:lnTo>
                  <a:lnTo>
                    <a:pt x="1368" y="421"/>
                  </a:lnTo>
                  <a:lnTo>
                    <a:pt x="2308" y="0"/>
                  </a:lnTo>
                  <a:lnTo>
                    <a:pt x="4444" y="1123"/>
                  </a:lnTo>
                  <a:lnTo>
                    <a:pt x="8034" y="4000"/>
                  </a:lnTo>
                  <a:lnTo>
                    <a:pt x="11538" y="5754"/>
                  </a:lnTo>
                  <a:lnTo>
                    <a:pt x="12821" y="5754"/>
                  </a:lnTo>
                  <a:lnTo>
                    <a:pt x="14188" y="6877"/>
                  </a:lnTo>
                  <a:lnTo>
                    <a:pt x="15983" y="6877"/>
                  </a:lnTo>
                  <a:lnTo>
                    <a:pt x="16410" y="4702"/>
                  </a:lnTo>
                  <a:lnTo>
                    <a:pt x="17265" y="5053"/>
                  </a:lnTo>
                  <a:lnTo>
                    <a:pt x="17265" y="7579"/>
                  </a:lnTo>
                  <a:lnTo>
                    <a:pt x="18547" y="9754"/>
                  </a:lnTo>
                  <a:lnTo>
                    <a:pt x="19915" y="9474"/>
                  </a:lnTo>
                  <a:lnTo>
                    <a:pt x="19915" y="9754"/>
                  </a:lnTo>
                  <a:lnTo>
                    <a:pt x="18547" y="10526"/>
                  </a:lnTo>
                  <a:lnTo>
                    <a:pt x="17692" y="10877"/>
                  </a:lnTo>
                  <a:lnTo>
                    <a:pt x="15043" y="11579"/>
                  </a:lnTo>
                  <a:lnTo>
                    <a:pt x="13675" y="12632"/>
                  </a:lnTo>
                  <a:lnTo>
                    <a:pt x="13675" y="15228"/>
                  </a:lnTo>
                  <a:lnTo>
                    <a:pt x="13675" y="16351"/>
                  </a:lnTo>
                  <a:lnTo>
                    <a:pt x="8034" y="14526"/>
                  </a:lnTo>
                  <a:lnTo>
                    <a:pt x="5812" y="13754"/>
                  </a:lnTo>
                  <a:lnTo>
                    <a:pt x="4872" y="14526"/>
                  </a:lnTo>
                  <a:lnTo>
                    <a:pt x="4444" y="15649"/>
                  </a:lnTo>
                  <a:lnTo>
                    <a:pt x="3504" y="14526"/>
                  </a:lnTo>
                  <a:lnTo>
                    <a:pt x="2308" y="15228"/>
                  </a:lnTo>
                  <a:lnTo>
                    <a:pt x="2308" y="15649"/>
                  </a:lnTo>
                  <a:lnTo>
                    <a:pt x="4444" y="16351"/>
                  </a:lnTo>
                  <a:lnTo>
                    <a:pt x="4872" y="17404"/>
                  </a:lnTo>
                  <a:lnTo>
                    <a:pt x="5812" y="17404"/>
                  </a:lnTo>
                  <a:lnTo>
                    <a:pt x="4872" y="18526"/>
                  </a:lnTo>
                  <a:lnTo>
                    <a:pt x="4444" y="18526"/>
                  </a:lnTo>
                  <a:lnTo>
                    <a:pt x="3504" y="19930"/>
                  </a:lnTo>
                  <a:lnTo>
                    <a:pt x="3162" y="19930"/>
                  </a:lnTo>
                  <a:close/>
                </a:path>
              </a:pathLst>
            </a:custGeom>
            <a:solidFill>
              <a:srgbClr val="FF9600"/>
            </a:solid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465" name="Freeform 184">
              <a:extLst>
                <a:ext uri="{FF2B5EF4-FFF2-40B4-BE49-F238E27FC236}">
                  <a16:creationId xmlns:a16="http://schemas.microsoft.com/office/drawing/2014/main" id="{3E927A48-E373-A647-A635-8F7AEC76DDCC}"/>
                </a:ext>
              </a:extLst>
            </p:cNvPr>
            <p:cNvSpPr>
              <a:spLocks/>
            </p:cNvSpPr>
            <p:nvPr/>
          </p:nvSpPr>
          <p:spPr bwMode="auto">
            <a:xfrm>
              <a:off x="7252525" y="4026055"/>
              <a:ext cx="10713" cy="22766"/>
            </a:xfrm>
            <a:custGeom>
              <a:avLst/>
              <a:gdLst>
                <a:gd name="T0" fmla="*/ 0 w 20000"/>
                <a:gd name="T1" fmla="*/ 19524 h 20000"/>
                <a:gd name="T2" fmla="*/ 0 w 20000"/>
                <a:gd name="T3" fmla="*/ 14762 h 20000"/>
                <a:gd name="T4" fmla="*/ 5714 w 20000"/>
                <a:gd name="T5" fmla="*/ 7143 h 20000"/>
                <a:gd name="T6" fmla="*/ 5714 w 20000"/>
                <a:gd name="T7" fmla="*/ 2857 h 20000"/>
                <a:gd name="T8" fmla="*/ 14286 w 20000"/>
                <a:gd name="T9" fmla="*/ 2857 h 20000"/>
                <a:gd name="T10" fmla="*/ 19048 w 20000"/>
                <a:gd name="T11" fmla="*/ 0 h 20000"/>
                <a:gd name="T12" fmla="*/ 5714 w 20000"/>
                <a:gd name="T13" fmla="*/ 14762 h 20000"/>
                <a:gd name="T14" fmla="*/ 14286 w 20000"/>
                <a:gd name="T15" fmla="*/ 19524 h 20000"/>
                <a:gd name="T16" fmla="*/ 0 w 20000"/>
                <a:gd name="T17" fmla="*/ 19524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000" h="20000">
                  <a:moveTo>
                    <a:pt x="0" y="19524"/>
                  </a:moveTo>
                  <a:lnTo>
                    <a:pt x="0" y="14762"/>
                  </a:lnTo>
                  <a:lnTo>
                    <a:pt x="5714" y="7143"/>
                  </a:lnTo>
                  <a:lnTo>
                    <a:pt x="5714" y="2857"/>
                  </a:lnTo>
                  <a:lnTo>
                    <a:pt x="14286" y="2857"/>
                  </a:lnTo>
                  <a:lnTo>
                    <a:pt x="19048" y="0"/>
                  </a:lnTo>
                  <a:lnTo>
                    <a:pt x="5714" y="14762"/>
                  </a:lnTo>
                  <a:lnTo>
                    <a:pt x="14286" y="19524"/>
                  </a:lnTo>
                  <a:lnTo>
                    <a:pt x="0" y="19524"/>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466" name="Freeform 183">
              <a:extLst>
                <a:ext uri="{FF2B5EF4-FFF2-40B4-BE49-F238E27FC236}">
                  <a16:creationId xmlns:a16="http://schemas.microsoft.com/office/drawing/2014/main" id="{FE700B72-A862-EC4E-9B57-68620FFBAF8E}"/>
                </a:ext>
              </a:extLst>
            </p:cNvPr>
            <p:cNvSpPr>
              <a:spLocks/>
            </p:cNvSpPr>
            <p:nvPr/>
          </p:nvSpPr>
          <p:spPr bwMode="auto">
            <a:xfrm>
              <a:off x="7277970" y="3976508"/>
              <a:ext cx="14730" cy="9374"/>
            </a:xfrm>
            <a:custGeom>
              <a:avLst/>
              <a:gdLst>
                <a:gd name="T0" fmla="*/ 7407 w 20000"/>
                <a:gd name="T1" fmla="*/ 18824 h 20000"/>
                <a:gd name="T2" fmla="*/ 0 w 20000"/>
                <a:gd name="T3" fmla="*/ 11765 h 20000"/>
                <a:gd name="T4" fmla="*/ 19259 w 20000"/>
                <a:gd name="T5" fmla="*/ 0 h 20000"/>
                <a:gd name="T6" fmla="*/ 14815 w 20000"/>
                <a:gd name="T7" fmla="*/ 11765 h 20000"/>
                <a:gd name="T8" fmla="*/ 7407 w 20000"/>
                <a:gd name="T9" fmla="*/ 18824 h 20000"/>
              </a:gdLst>
              <a:ahLst/>
              <a:cxnLst>
                <a:cxn ang="0">
                  <a:pos x="T0" y="T1"/>
                </a:cxn>
                <a:cxn ang="0">
                  <a:pos x="T2" y="T3"/>
                </a:cxn>
                <a:cxn ang="0">
                  <a:pos x="T4" y="T5"/>
                </a:cxn>
                <a:cxn ang="0">
                  <a:pos x="T6" y="T7"/>
                </a:cxn>
                <a:cxn ang="0">
                  <a:pos x="T8" y="T9"/>
                </a:cxn>
              </a:cxnLst>
              <a:rect l="0" t="0" r="r" b="b"/>
              <a:pathLst>
                <a:path w="20000" h="20000">
                  <a:moveTo>
                    <a:pt x="7407" y="18824"/>
                  </a:moveTo>
                  <a:lnTo>
                    <a:pt x="0" y="11765"/>
                  </a:lnTo>
                  <a:lnTo>
                    <a:pt x="19259" y="0"/>
                  </a:lnTo>
                  <a:lnTo>
                    <a:pt x="14815" y="11765"/>
                  </a:lnTo>
                  <a:lnTo>
                    <a:pt x="7407" y="18824"/>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467" name="Freeform 182">
              <a:extLst>
                <a:ext uri="{FF2B5EF4-FFF2-40B4-BE49-F238E27FC236}">
                  <a16:creationId xmlns:a16="http://schemas.microsoft.com/office/drawing/2014/main" id="{69CDC7DB-0847-BD4D-A846-0DF4F4C4CF02}"/>
                </a:ext>
              </a:extLst>
            </p:cNvPr>
            <p:cNvSpPr>
              <a:spLocks/>
            </p:cNvSpPr>
            <p:nvPr/>
          </p:nvSpPr>
          <p:spPr bwMode="auto">
            <a:xfrm>
              <a:off x="5064335" y="3882767"/>
              <a:ext cx="100438" cy="111149"/>
            </a:xfrm>
            <a:custGeom>
              <a:avLst/>
              <a:gdLst>
                <a:gd name="T0" fmla="*/ 1702 w 20000"/>
                <a:gd name="T1" fmla="*/ 3942 h 20000"/>
                <a:gd name="T2" fmla="*/ 4468 w 20000"/>
                <a:gd name="T3" fmla="*/ 3942 h 20000"/>
                <a:gd name="T4" fmla="*/ 5532 w 20000"/>
                <a:gd name="T5" fmla="*/ 4904 h 20000"/>
                <a:gd name="T6" fmla="*/ 6064 w 20000"/>
                <a:gd name="T7" fmla="*/ 4904 h 20000"/>
                <a:gd name="T8" fmla="*/ 8298 w 20000"/>
                <a:gd name="T9" fmla="*/ 4904 h 20000"/>
                <a:gd name="T10" fmla="*/ 12660 w 20000"/>
                <a:gd name="T11" fmla="*/ 2981 h 20000"/>
                <a:gd name="T12" fmla="*/ 17021 w 20000"/>
                <a:gd name="T13" fmla="*/ 0 h 20000"/>
                <a:gd name="T14" fmla="*/ 19894 w 20000"/>
                <a:gd name="T15" fmla="*/ 5481 h 20000"/>
                <a:gd name="T16" fmla="*/ 15957 w 20000"/>
                <a:gd name="T17" fmla="*/ 7500 h 20000"/>
                <a:gd name="T18" fmla="*/ 9894 w 20000"/>
                <a:gd name="T19" fmla="*/ 8846 h 20000"/>
                <a:gd name="T20" fmla="*/ 9894 w 20000"/>
                <a:gd name="T21" fmla="*/ 9423 h 20000"/>
                <a:gd name="T22" fmla="*/ 14362 w 20000"/>
                <a:gd name="T23" fmla="*/ 13365 h 20000"/>
                <a:gd name="T24" fmla="*/ 13298 w 20000"/>
                <a:gd name="T25" fmla="*/ 14327 h 20000"/>
                <a:gd name="T26" fmla="*/ 12660 w 20000"/>
                <a:gd name="T27" fmla="*/ 15865 h 20000"/>
                <a:gd name="T28" fmla="*/ 10532 w 20000"/>
                <a:gd name="T29" fmla="*/ 16923 h 20000"/>
                <a:gd name="T30" fmla="*/ 9894 w 20000"/>
                <a:gd name="T31" fmla="*/ 16923 h 20000"/>
                <a:gd name="T32" fmla="*/ 6064 w 20000"/>
                <a:gd name="T33" fmla="*/ 19904 h 20000"/>
                <a:gd name="T34" fmla="*/ 0 w 20000"/>
                <a:gd name="T35" fmla="*/ 19327 h 20000"/>
                <a:gd name="T36" fmla="*/ 1702 w 20000"/>
                <a:gd name="T37" fmla="*/ 17885 h 20000"/>
                <a:gd name="T38" fmla="*/ 1702 w 20000"/>
                <a:gd name="T39" fmla="*/ 14327 h 20000"/>
                <a:gd name="T40" fmla="*/ 1702 w 20000"/>
                <a:gd name="T41" fmla="*/ 11442 h 20000"/>
                <a:gd name="T42" fmla="*/ 1702 w 20000"/>
                <a:gd name="T43" fmla="*/ 7885 h 20000"/>
                <a:gd name="T44" fmla="*/ 1170 w 20000"/>
                <a:gd name="T45" fmla="*/ 6442 h 20000"/>
                <a:gd name="T46" fmla="*/ 1170 w 20000"/>
                <a:gd name="T47" fmla="*/ 4904 h 20000"/>
                <a:gd name="T48" fmla="*/ 1702 w 20000"/>
                <a:gd name="T49" fmla="*/ 4904 h 20000"/>
                <a:gd name="T50" fmla="*/ 1702 w 20000"/>
                <a:gd name="T51" fmla="*/ 3942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0000" h="20000">
                  <a:moveTo>
                    <a:pt x="1702" y="3942"/>
                  </a:moveTo>
                  <a:lnTo>
                    <a:pt x="4468" y="3942"/>
                  </a:lnTo>
                  <a:lnTo>
                    <a:pt x="5532" y="4904"/>
                  </a:lnTo>
                  <a:lnTo>
                    <a:pt x="6064" y="4904"/>
                  </a:lnTo>
                  <a:lnTo>
                    <a:pt x="8298" y="4904"/>
                  </a:lnTo>
                  <a:lnTo>
                    <a:pt x="12660" y="2981"/>
                  </a:lnTo>
                  <a:lnTo>
                    <a:pt x="17021" y="0"/>
                  </a:lnTo>
                  <a:lnTo>
                    <a:pt x="19894" y="5481"/>
                  </a:lnTo>
                  <a:lnTo>
                    <a:pt x="15957" y="7500"/>
                  </a:lnTo>
                  <a:lnTo>
                    <a:pt x="9894" y="8846"/>
                  </a:lnTo>
                  <a:lnTo>
                    <a:pt x="9894" y="9423"/>
                  </a:lnTo>
                  <a:lnTo>
                    <a:pt x="14362" y="13365"/>
                  </a:lnTo>
                  <a:lnTo>
                    <a:pt x="13298" y="14327"/>
                  </a:lnTo>
                  <a:lnTo>
                    <a:pt x="12660" y="15865"/>
                  </a:lnTo>
                  <a:lnTo>
                    <a:pt x="10532" y="16923"/>
                  </a:lnTo>
                  <a:lnTo>
                    <a:pt x="9894" y="16923"/>
                  </a:lnTo>
                  <a:lnTo>
                    <a:pt x="6064" y="19904"/>
                  </a:lnTo>
                  <a:lnTo>
                    <a:pt x="0" y="19327"/>
                  </a:lnTo>
                  <a:lnTo>
                    <a:pt x="1702" y="17885"/>
                  </a:lnTo>
                  <a:lnTo>
                    <a:pt x="1702" y="14327"/>
                  </a:lnTo>
                  <a:lnTo>
                    <a:pt x="1702" y="11442"/>
                  </a:lnTo>
                  <a:lnTo>
                    <a:pt x="1702" y="7885"/>
                  </a:lnTo>
                  <a:lnTo>
                    <a:pt x="1170" y="6442"/>
                  </a:lnTo>
                  <a:lnTo>
                    <a:pt x="1170" y="4904"/>
                  </a:lnTo>
                  <a:lnTo>
                    <a:pt x="1702" y="4904"/>
                  </a:lnTo>
                  <a:lnTo>
                    <a:pt x="1702" y="3942"/>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468" name="Freeform 181">
              <a:extLst>
                <a:ext uri="{FF2B5EF4-FFF2-40B4-BE49-F238E27FC236}">
                  <a16:creationId xmlns:a16="http://schemas.microsoft.com/office/drawing/2014/main" id="{3C968E75-56EF-A84D-A1B2-EC2E1D6E4ECD}"/>
                </a:ext>
              </a:extLst>
            </p:cNvPr>
            <p:cNvSpPr>
              <a:spLocks/>
            </p:cNvSpPr>
            <p:nvPr/>
          </p:nvSpPr>
          <p:spPr bwMode="auto">
            <a:xfrm>
              <a:off x="6687399" y="4362182"/>
              <a:ext cx="125882" cy="108470"/>
            </a:xfrm>
            <a:custGeom>
              <a:avLst/>
              <a:gdLst>
                <a:gd name="T0" fmla="*/ 10684 w 20000"/>
                <a:gd name="T1" fmla="*/ 1576 h 20000"/>
                <a:gd name="T2" fmla="*/ 10684 w 20000"/>
                <a:gd name="T3" fmla="*/ 3054 h 20000"/>
                <a:gd name="T4" fmla="*/ 12821 w 20000"/>
                <a:gd name="T5" fmla="*/ 3054 h 20000"/>
                <a:gd name="T6" fmla="*/ 13675 w 20000"/>
                <a:gd name="T7" fmla="*/ 4039 h 20000"/>
                <a:gd name="T8" fmla="*/ 14188 w 20000"/>
                <a:gd name="T9" fmla="*/ 3054 h 20000"/>
                <a:gd name="T10" fmla="*/ 14188 w 20000"/>
                <a:gd name="T11" fmla="*/ 985 h 20000"/>
                <a:gd name="T12" fmla="*/ 15897 w 20000"/>
                <a:gd name="T13" fmla="*/ 0 h 20000"/>
                <a:gd name="T14" fmla="*/ 17265 w 20000"/>
                <a:gd name="T15" fmla="*/ 1576 h 20000"/>
                <a:gd name="T16" fmla="*/ 19487 w 20000"/>
                <a:gd name="T17" fmla="*/ 1576 h 20000"/>
                <a:gd name="T18" fmla="*/ 19487 w 20000"/>
                <a:gd name="T19" fmla="*/ 3054 h 20000"/>
                <a:gd name="T20" fmla="*/ 19915 w 20000"/>
                <a:gd name="T21" fmla="*/ 7192 h 20000"/>
                <a:gd name="T22" fmla="*/ 19915 w 20000"/>
                <a:gd name="T23" fmla="*/ 10640 h 20000"/>
                <a:gd name="T24" fmla="*/ 18547 w 20000"/>
                <a:gd name="T25" fmla="*/ 11724 h 20000"/>
                <a:gd name="T26" fmla="*/ 17265 w 20000"/>
                <a:gd name="T27" fmla="*/ 12217 h 20000"/>
                <a:gd name="T28" fmla="*/ 15043 w 20000"/>
                <a:gd name="T29" fmla="*/ 13300 h 20000"/>
                <a:gd name="T30" fmla="*/ 13675 w 20000"/>
                <a:gd name="T31" fmla="*/ 13695 h 20000"/>
                <a:gd name="T32" fmla="*/ 14188 w 20000"/>
                <a:gd name="T33" fmla="*/ 15862 h 20000"/>
                <a:gd name="T34" fmla="*/ 14188 w 20000"/>
                <a:gd name="T35" fmla="*/ 17340 h 20000"/>
                <a:gd name="T36" fmla="*/ 11966 w 20000"/>
                <a:gd name="T37" fmla="*/ 17833 h 20000"/>
                <a:gd name="T38" fmla="*/ 8376 w 20000"/>
                <a:gd name="T39" fmla="*/ 19901 h 20000"/>
                <a:gd name="T40" fmla="*/ 6667 w 20000"/>
                <a:gd name="T41" fmla="*/ 18916 h 20000"/>
                <a:gd name="T42" fmla="*/ 5812 w 20000"/>
                <a:gd name="T43" fmla="*/ 18916 h 20000"/>
                <a:gd name="T44" fmla="*/ 5812 w 20000"/>
                <a:gd name="T45" fmla="*/ 17340 h 20000"/>
                <a:gd name="T46" fmla="*/ 4872 w 20000"/>
                <a:gd name="T47" fmla="*/ 16355 h 20000"/>
                <a:gd name="T48" fmla="*/ 4444 w 20000"/>
                <a:gd name="T49" fmla="*/ 17340 h 20000"/>
                <a:gd name="T50" fmla="*/ 2650 w 20000"/>
                <a:gd name="T51" fmla="*/ 15862 h 20000"/>
                <a:gd name="T52" fmla="*/ 2650 w 20000"/>
                <a:gd name="T53" fmla="*/ 13695 h 20000"/>
                <a:gd name="T54" fmla="*/ 855 w 20000"/>
                <a:gd name="T55" fmla="*/ 9261 h 20000"/>
                <a:gd name="T56" fmla="*/ 0 w 20000"/>
                <a:gd name="T57" fmla="*/ 6601 h 20000"/>
                <a:gd name="T58" fmla="*/ 2222 w 20000"/>
                <a:gd name="T59" fmla="*/ 5025 h 20000"/>
                <a:gd name="T60" fmla="*/ 2222 w 20000"/>
                <a:gd name="T61" fmla="*/ 1576 h 20000"/>
                <a:gd name="T62" fmla="*/ 4872 w 20000"/>
                <a:gd name="T63" fmla="*/ 985 h 20000"/>
                <a:gd name="T64" fmla="*/ 8034 w 20000"/>
                <a:gd name="T65" fmla="*/ 1576 h 20000"/>
                <a:gd name="T66" fmla="*/ 8376 w 20000"/>
                <a:gd name="T67" fmla="*/ 985 h 20000"/>
                <a:gd name="T68" fmla="*/ 10171 w 20000"/>
                <a:gd name="T69" fmla="*/ 1576 h 20000"/>
                <a:gd name="T70" fmla="*/ 10684 w 20000"/>
                <a:gd name="T71" fmla="*/ 1576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000" h="20000">
                  <a:moveTo>
                    <a:pt x="10684" y="1576"/>
                  </a:moveTo>
                  <a:lnTo>
                    <a:pt x="10684" y="3054"/>
                  </a:lnTo>
                  <a:lnTo>
                    <a:pt x="12821" y="3054"/>
                  </a:lnTo>
                  <a:lnTo>
                    <a:pt x="13675" y="4039"/>
                  </a:lnTo>
                  <a:lnTo>
                    <a:pt x="14188" y="3054"/>
                  </a:lnTo>
                  <a:lnTo>
                    <a:pt x="14188" y="985"/>
                  </a:lnTo>
                  <a:lnTo>
                    <a:pt x="15897" y="0"/>
                  </a:lnTo>
                  <a:lnTo>
                    <a:pt x="17265" y="1576"/>
                  </a:lnTo>
                  <a:lnTo>
                    <a:pt x="19487" y="1576"/>
                  </a:lnTo>
                  <a:lnTo>
                    <a:pt x="19487" y="3054"/>
                  </a:lnTo>
                  <a:lnTo>
                    <a:pt x="19915" y="7192"/>
                  </a:lnTo>
                  <a:lnTo>
                    <a:pt x="19915" y="10640"/>
                  </a:lnTo>
                  <a:lnTo>
                    <a:pt x="18547" y="11724"/>
                  </a:lnTo>
                  <a:lnTo>
                    <a:pt x="17265" y="12217"/>
                  </a:lnTo>
                  <a:lnTo>
                    <a:pt x="15043" y="13300"/>
                  </a:lnTo>
                  <a:lnTo>
                    <a:pt x="13675" y="13695"/>
                  </a:lnTo>
                  <a:lnTo>
                    <a:pt x="14188" y="15862"/>
                  </a:lnTo>
                  <a:lnTo>
                    <a:pt x="14188" y="17340"/>
                  </a:lnTo>
                  <a:lnTo>
                    <a:pt x="11966" y="17833"/>
                  </a:lnTo>
                  <a:lnTo>
                    <a:pt x="8376" y="19901"/>
                  </a:lnTo>
                  <a:lnTo>
                    <a:pt x="6667" y="18916"/>
                  </a:lnTo>
                  <a:lnTo>
                    <a:pt x="5812" y="18916"/>
                  </a:lnTo>
                  <a:lnTo>
                    <a:pt x="5812" y="17340"/>
                  </a:lnTo>
                  <a:lnTo>
                    <a:pt x="4872" y="16355"/>
                  </a:lnTo>
                  <a:lnTo>
                    <a:pt x="4444" y="17340"/>
                  </a:lnTo>
                  <a:lnTo>
                    <a:pt x="2650" y="15862"/>
                  </a:lnTo>
                  <a:lnTo>
                    <a:pt x="2650" y="13695"/>
                  </a:lnTo>
                  <a:lnTo>
                    <a:pt x="855" y="9261"/>
                  </a:lnTo>
                  <a:lnTo>
                    <a:pt x="0" y="6601"/>
                  </a:lnTo>
                  <a:lnTo>
                    <a:pt x="2222" y="5025"/>
                  </a:lnTo>
                  <a:lnTo>
                    <a:pt x="2222" y="1576"/>
                  </a:lnTo>
                  <a:lnTo>
                    <a:pt x="4872" y="985"/>
                  </a:lnTo>
                  <a:lnTo>
                    <a:pt x="8034" y="1576"/>
                  </a:lnTo>
                  <a:lnTo>
                    <a:pt x="8376" y="985"/>
                  </a:lnTo>
                  <a:lnTo>
                    <a:pt x="10171" y="1576"/>
                  </a:lnTo>
                  <a:lnTo>
                    <a:pt x="10684" y="1576"/>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469" name="Freeform 180">
              <a:extLst>
                <a:ext uri="{FF2B5EF4-FFF2-40B4-BE49-F238E27FC236}">
                  <a16:creationId xmlns:a16="http://schemas.microsoft.com/office/drawing/2014/main" id="{78312293-62A7-CB4E-950F-0FE323A0188B}"/>
                </a:ext>
              </a:extLst>
            </p:cNvPr>
            <p:cNvSpPr>
              <a:spLocks/>
            </p:cNvSpPr>
            <p:nvPr/>
          </p:nvSpPr>
          <p:spPr bwMode="auto">
            <a:xfrm>
              <a:off x="5441978" y="4076943"/>
              <a:ext cx="17408" cy="40174"/>
            </a:xfrm>
            <a:custGeom>
              <a:avLst/>
              <a:gdLst>
                <a:gd name="T0" fmla="*/ 3750 w 20000"/>
                <a:gd name="T1" fmla="*/ 17027 h 20000"/>
                <a:gd name="T2" fmla="*/ 0 w 20000"/>
                <a:gd name="T3" fmla="*/ 5405 h 20000"/>
                <a:gd name="T4" fmla="*/ 3750 w 20000"/>
                <a:gd name="T5" fmla="*/ 4324 h 20000"/>
                <a:gd name="T6" fmla="*/ 9375 w 20000"/>
                <a:gd name="T7" fmla="*/ 0 h 20000"/>
                <a:gd name="T8" fmla="*/ 19375 w 20000"/>
                <a:gd name="T9" fmla="*/ 4324 h 20000"/>
                <a:gd name="T10" fmla="*/ 19375 w 20000"/>
                <a:gd name="T11" fmla="*/ 11081 h 20000"/>
                <a:gd name="T12" fmla="*/ 19375 w 20000"/>
                <a:gd name="T13" fmla="*/ 17027 h 20000"/>
                <a:gd name="T14" fmla="*/ 15625 w 20000"/>
                <a:gd name="T15" fmla="*/ 19730 h 20000"/>
                <a:gd name="T16" fmla="*/ 9375 w 20000"/>
                <a:gd name="T17" fmla="*/ 17027 h 20000"/>
                <a:gd name="T18" fmla="*/ 3750 w 20000"/>
                <a:gd name="T19" fmla="*/ 17027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000" h="20000">
                  <a:moveTo>
                    <a:pt x="3750" y="17027"/>
                  </a:moveTo>
                  <a:lnTo>
                    <a:pt x="0" y="5405"/>
                  </a:lnTo>
                  <a:lnTo>
                    <a:pt x="3750" y="4324"/>
                  </a:lnTo>
                  <a:lnTo>
                    <a:pt x="9375" y="0"/>
                  </a:lnTo>
                  <a:lnTo>
                    <a:pt x="19375" y="4324"/>
                  </a:lnTo>
                  <a:lnTo>
                    <a:pt x="19375" y="11081"/>
                  </a:lnTo>
                  <a:lnTo>
                    <a:pt x="19375" y="17027"/>
                  </a:lnTo>
                  <a:lnTo>
                    <a:pt x="15625" y="19730"/>
                  </a:lnTo>
                  <a:lnTo>
                    <a:pt x="9375" y="17027"/>
                  </a:lnTo>
                  <a:lnTo>
                    <a:pt x="3750" y="17027"/>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470" name="Freeform 179">
              <a:extLst>
                <a:ext uri="{FF2B5EF4-FFF2-40B4-BE49-F238E27FC236}">
                  <a16:creationId xmlns:a16="http://schemas.microsoft.com/office/drawing/2014/main" id="{3604F113-DEDD-9844-A980-876F9C9F4B26}"/>
                </a:ext>
              </a:extLst>
            </p:cNvPr>
            <p:cNvSpPr>
              <a:spLocks/>
            </p:cNvSpPr>
            <p:nvPr/>
          </p:nvSpPr>
          <p:spPr bwMode="auto">
            <a:xfrm>
              <a:off x="7086469" y="3506466"/>
              <a:ext cx="125882" cy="186142"/>
            </a:xfrm>
            <a:custGeom>
              <a:avLst/>
              <a:gdLst>
                <a:gd name="T0" fmla="*/ 19915 w 20000"/>
                <a:gd name="T1" fmla="*/ 1494 h 20000"/>
                <a:gd name="T2" fmla="*/ 19915 w 20000"/>
                <a:gd name="T3" fmla="*/ 2069 h 20000"/>
                <a:gd name="T4" fmla="*/ 19060 w 20000"/>
                <a:gd name="T5" fmla="*/ 2356 h 20000"/>
                <a:gd name="T6" fmla="*/ 18547 w 20000"/>
                <a:gd name="T7" fmla="*/ 3851 h 20000"/>
                <a:gd name="T8" fmla="*/ 17692 w 20000"/>
                <a:gd name="T9" fmla="*/ 5920 h 20000"/>
                <a:gd name="T10" fmla="*/ 18547 w 20000"/>
                <a:gd name="T11" fmla="*/ 5920 h 20000"/>
                <a:gd name="T12" fmla="*/ 19060 w 20000"/>
                <a:gd name="T13" fmla="*/ 7701 h 20000"/>
                <a:gd name="T14" fmla="*/ 17692 w 20000"/>
                <a:gd name="T15" fmla="*/ 8563 h 20000"/>
                <a:gd name="T16" fmla="*/ 17265 w 20000"/>
                <a:gd name="T17" fmla="*/ 9195 h 20000"/>
                <a:gd name="T18" fmla="*/ 15556 w 20000"/>
                <a:gd name="T19" fmla="*/ 10057 h 20000"/>
                <a:gd name="T20" fmla="*/ 15556 w 20000"/>
                <a:gd name="T21" fmla="*/ 10690 h 20000"/>
                <a:gd name="T22" fmla="*/ 13675 w 20000"/>
                <a:gd name="T23" fmla="*/ 10977 h 20000"/>
                <a:gd name="T24" fmla="*/ 12821 w 20000"/>
                <a:gd name="T25" fmla="*/ 12529 h 20000"/>
                <a:gd name="T26" fmla="*/ 12821 w 20000"/>
                <a:gd name="T27" fmla="*/ 13678 h 20000"/>
                <a:gd name="T28" fmla="*/ 11966 w 20000"/>
                <a:gd name="T29" fmla="*/ 13678 h 20000"/>
                <a:gd name="T30" fmla="*/ 13675 w 20000"/>
                <a:gd name="T31" fmla="*/ 14540 h 20000"/>
                <a:gd name="T32" fmla="*/ 16410 w 20000"/>
                <a:gd name="T33" fmla="*/ 16034 h 20000"/>
                <a:gd name="T34" fmla="*/ 17265 w 20000"/>
                <a:gd name="T35" fmla="*/ 16034 h 20000"/>
                <a:gd name="T36" fmla="*/ 17265 w 20000"/>
                <a:gd name="T37" fmla="*/ 16897 h 20000"/>
                <a:gd name="T38" fmla="*/ 13675 w 20000"/>
                <a:gd name="T39" fmla="*/ 17816 h 20000"/>
                <a:gd name="T40" fmla="*/ 11966 w 20000"/>
                <a:gd name="T41" fmla="*/ 19310 h 20000"/>
                <a:gd name="T42" fmla="*/ 9744 w 20000"/>
                <a:gd name="T43" fmla="*/ 19943 h 20000"/>
                <a:gd name="T44" fmla="*/ 8376 w 20000"/>
                <a:gd name="T45" fmla="*/ 18736 h 20000"/>
                <a:gd name="T46" fmla="*/ 8034 w 20000"/>
                <a:gd name="T47" fmla="*/ 18736 h 20000"/>
                <a:gd name="T48" fmla="*/ 8034 w 20000"/>
                <a:gd name="T49" fmla="*/ 19943 h 20000"/>
                <a:gd name="T50" fmla="*/ 7009 w 20000"/>
                <a:gd name="T51" fmla="*/ 19310 h 20000"/>
                <a:gd name="T52" fmla="*/ 5812 w 20000"/>
                <a:gd name="T53" fmla="*/ 19310 h 20000"/>
                <a:gd name="T54" fmla="*/ 6154 w 20000"/>
                <a:gd name="T55" fmla="*/ 18391 h 20000"/>
                <a:gd name="T56" fmla="*/ 4444 w 20000"/>
                <a:gd name="T57" fmla="*/ 18391 h 20000"/>
                <a:gd name="T58" fmla="*/ 4872 w 20000"/>
                <a:gd name="T59" fmla="*/ 16897 h 20000"/>
                <a:gd name="T60" fmla="*/ 5812 w 20000"/>
                <a:gd name="T61" fmla="*/ 16322 h 20000"/>
                <a:gd name="T62" fmla="*/ 6154 w 20000"/>
                <a:gd name="T63" fmla="*/ 16322 h 20000"/>
                <a:gd name="T64" fmla="*/ 4872 w 20000"/>
                <a:gd name="T65" fmla="*/ 16034 h 20000"/>
                <a:gd name="T66" fmla="*/ 4872 w 20000"/>
                <a:gd name="T67" fmla="*/ 14540 h 20000"/>
                <a:gd name="T68" fmla="*/ 5812 w 20000"/>
                <a:gd name="T69" fmla="*/ 13678 h 20000"/>
                <a:gd name="T70" fmla="*/ 4872 w 20000"/>
                <a:gd name="T71" fmla="*/ 13103 h 20000"/>
                <a:gd name="T72" fmla="*/ 4444 w 20000"/>
                <a:gd name="T73" fmla="*/ 13103 h 20000"/>
                <a:gd name="T74" fmla="*/ 2222 w 20000"/>
                <a:gd name="T75" fmla="*/ 12529 h 20000"/>
                <a:gd name="T76" fmla="*/ 2222 w 20000"/>
                <a:gd name="T77" fmla="*/ 13103 h 20000"/>
                <a:gd name="T78" fmla="*/ 1368 w 20000"/>
                <a:gd name="T79" fmla="*/ 13103 h 20000"/>
                <a:gd name="T80" fmla="*/ 0 w 20000"/>
                <a:gd name="T81" fmla="*/ 12529 h 20000"/>
                <a:gd name="T82" fmla="*/ 1368 w 20000"/>
                <a:gd name="T83" fmla="*/ 10057 h 20000"/>
                <a:gd name="T84" fmla="*/ 4444 w 20000"/>
                <a:gd name="T85" fmla="*/ 8563 h 20000"/>
                <a:gd name="T86" fmla="*/ 5812 w 20000"/>
                <a:gd name="T87" fmla="*/ 7701 h 20000"/>
                <a:gd name="T88" fmla="*/ 6154 w 20000"/>
                <a:gd name="T89" fmla="*/ 6782 h 20000"/>
                <a:gd name="T90" fmla="*/ 6154 w 20000"/>
                <a:gd name="T91" fmla="*/ 5345 h 20000"/>
                <a:gd name="T92" fmla="*/ 8034 w 20000"/>
                <a:gd name="T93" fmla="*/ 4770 h 20000"/>
                <a:gd name="T94" fmla="*/ 9316 w 20000"/>
                <a:gd name="T95" fmla="*/ 5920 h 20000"/>
                <a:gd name="T96" fmla="*/ 11538 w 20000"/>
                <a:gd name="T97" fmla="*/ 5920 h 20000"/>
                <a:gd name="T98" fmla="*/ 12821 w 20000"/>
                <a:gd name="T99" fmla="*/ 5920 h 20000"/>
                <a:gd name="T100" fmla="*/ 11966 w 20000"/>
                <a:gd name="T101" fmla="*/ 4770 h 20000"/>
                <a:gd name="T102" fmla="*/ 11966 w 20000"/>
                <a:gd name="T103" fmla="*/ 4425 h 20000"/>
                <a:gd name="T104" fmla="*/ 13675 w 20000"/>
                <a:gd name="T105" fmla="*/ 3851 h 20000"/>
                <a:gd name="T106" fmla="*/ 15043 w 20000"/>
                <a:gd name="T107" fmla="*/ 3506 h 20000"/>
                <a:gd name="T108" fmla="*/ 15556 w 20000"/>
                <a:gd name="T109" fmla="*/ 2356 h 20000"/>
                <a:gd name="T110" fmla="*/ 17265 w 20000"/>
                <a:gd name="T111" fmla="*/ 1494 h 20000"/>
                <a:gd name="T112" fmla="*/ 17265 w 20000"/>
                <a:gd name="T113" fmla="*/ 0 h 20000"/>
                <a:gd name="T114" fmla="*/ 18547 w 20000"/>
                <a:gd name="T115" fmla="*/ 575 h 20000"/>
                <a:gd name="T116" fmla="*/ 19915 w 20000"/>
                <a:gd name="T117" fmla="*/ 1494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000" h="20000">
                  <a:moveTo>
                    <a:pt x="19915" y="1494"/>
                  </a:moveTo>
                  <a:lnTo>
                    <a:pt x="19915" y="2069"/>
                  </a:lnTo>
                  <a:lnTo>
                    <a:pt x="19060" y="2356"/>
                  </a:lnTo>
                  <a:lnTo>
                    <a:pt x="18547" y="3851"/>
                  </a:lnTo>
                  <a:lnTo>
                    <a:pt x="17692" y="5920"/>
                  </a:lnTo>
                  <a:lnTo>
                    <a:pt x="18547" y="5920"/>
                  </a:lnTo>
                  <a:lnTo>
                    <a:pt x="19060" y="7701"/>
                  </a:lnTo>
                  <a:lnTo>
                    <a:pt x="17692" y="8563"/>
                  </a:lnTo>
                  <a:lnTo>
                    <a:pt x="17265" y="9195"/>
                  </a:lnTo>
                  <a:lnTo>
                    <a:pt x="15556" y="10057"/>
                  </a:lnTo>
                  <a:lnTo>
                    <a:pt x="15556" y="10690"/>
                  </a:lnTo>
                  <a:lnTo>
                    <a:pt x="13675" y="10977"/>
                  </a:lnTo>
                  <a:lnTo>
                    <a:pt x="12821" y="12529"/>
                  </a:lnTo>
                  <a:lnTo>
                    <a:pt x="12821" y="13678"/>
                  </a:lnTo>
                  <a:lnTo>
                    <a:pt x="11966" y="13678"/>
                  </a:lnTo>
                  <a:lnTo>
                    <a:pt x="13675" y="14540"/>
                  </a:lnTo>
                  <a:lnTo>
                    <a:pt x="16410" y="16034"/>
                  </a:lnTo>
                  <a:lnTo>
                    <a:pt x="17265" y="16034"/>
                  </a:lnTo>
                  <a:lnTo>
                    <a:pt x="17265" y="16897"/>
                  </a:lnTo>
                  <a:lnTo>
                    <a:pt x="13675" y="17816"/>
                  </a:lnTo>
                  <a:lnTo>
                    <a:pt x="11966" y="19310"/>
                  </a:lnTo>
                  <a:lnTo>
                    <a:pt x="9744" y="19943"/>
                  </a:lnTo>
                  <a:lnTo>
                    <a:pt x="8376" y="18736"/>
                  </a:lnTo>
                  <a:lnTo>
                    <a:pt x="8034" y="18736"/>
                  </a:lnTo>
                  <a:lnTo>
                    <a:pt x="8034" y="19943"/>
                  </a:lnTo>
                  <a:lnTo>
                    <a:pt x="7009" y="19310"/>
                  </a:lnTo>
                  <a:lnTo>
                    <a:pt x="5812" y="19310"/>
                  </a:lnTo>
                  <a:lnTo>
                    <a:pt x="6154" y="18391"/>
                  </a:lnTo>
                  <a:lnTo>
                    <a:pt x="4444" y="18391"/>
                  </a:lnTo>
                  <a:lnTo>
                    <a:pt x="4872" y="16897"/>
                  </a:lnTo>
                  <a:lnTo>
                    <a:pt x="5812" y="16322"/>
                  </a:lnTo>
                  <a:lnTo>
                    <a:pt x="6154" y="16322"/>
                  </a:lnTo>
                  <a:lnTo>
                    <a:pt x="4872" y="16034"/>
                  </a:lnTo>
                  <a:lnTo>
                    <a:pt x="4872" y="14540"/>
                  </a:lnTo>
                  <a:lnTo>
                    <a:pt x="5812" y="13678"/>
                  </a:lnTo>
                  <a:lnTo>
                    <a:pt x="4872" y="13103"/>
                  </a:lnTo>
                  <a:lnTo>
                    <a:pt x="4444" y="13103"/>
                  </a:lnTo>
                  <a:lnTo>
                    <a:pt x="2222" y="12529"/>
                  </a:lnTo>
                  <a:lnTo>
                    <a:pt x="2222" y="13103"/>
                  </a:lnTo>
                  <a:lnTo>
                    <a:pt x="1368" y="13103"/>
                  </a:lnTo>
                  <a:lnTo>
                    <a:pt x="0" y="12529"/>
                  </a:lnTo>
                  <a:lnTo>
                    <a:pt x="1368" y="10057"/>
                  </a:lnTo>
                  <a:lnTo>
                    <a:pt x="4444" y="8563"/>
                  </a:lnTo>
                  <a:lnTo>
                    <a:pt x="5812" y="7701"/>
                  </a:lnTo>
                  <a:lnTo>
                    <a:pt x="6154" y="6782"/>
                  </a:lnTo>
                  <a:lnTo>
                    <a:pt x="6154" y="5345"/>
                  </a:lnTo>
                  <a:lnTo>
                    <a:pt x="8034" y="4770"/>
                  </a:lnTo>
                  <a:lnTo>
                    <a:pt x="9316" y="5920"/>
                  </a:lnTo>
                  <a:lnTo>
                    <a:pt x="11538" y="5920"/>
                  </a:lnTo>
                  <a:lnTo>
                    <a:pt x="12821" y="5920"/>
                  </a:lnTo>
                  <a:lnTo>
                    <a:pt x="11966" y="4770"/>
                  </a:lnTo>
                  <a:lnTo>
                    <a:pt x="11966" y="4425"/>
                  </a:lnTo>
                  <a:lnTo>
                    <a:pt x="13675" y="3851"/>
                  </a:lnTo>
                  <a:lnTo>
                    <a:pt x="15043" y="3506"/>
                  </a:lnTo>
                  <a:lnTo>
                    <a:pt x="15556" y="2356"/>
                  </a:lnTo>
                  <a:lnTo>
                    <a:pt x="17265" y="1494"/>
                  </a:lnTo>
                  <a:lnTo>
                    <a:pt x="17265" y="0"/>
                  </a:lnTo>
                  <a:lnTo>
                    <a:pt x="18547" y="575"/>
                  </a:lnTo>
                  <a:lnTo>
                    <a:pt x="19915" y="1494"/>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471" name="Freeform 178">
              <a:extLst>
                <a:ext uri="{FF2B5EF4-FFF2-40B4-BE49-F238E27FC236}">
                  <a16:creationId xmlns:a16="http://schemas.microsoft.com/office/drawing/2014/main" id="{22C0EE65-AA5A-6948-8E6C-105E4187FDE8}"/>
                </a:ext>
              </a:extLst>
            </p:cNvPr>
            <p:cNvSpPr>
              <a:spLocks/>
            </p:cNvSpPr>
            <p:nvPr/>
          </p:nvSpPr>
          <p:spPr bwMode="auto">
            <a:xfrm>
              <a:off x="7153428" y="3655112"/>
              <a:ext cx="87046" cy="141949"/>
            </a:xfrm>
            <a:custGeom>
              <a:avLst/>
              <a:gdLst>
                <a:gd name="T0" fmla="*/ 1975 w 20000"/>
                <a:gd name="T1" fmla="*/ 4302 h 20000"/>
                <a:gd name="T2" fmla="*/ 4444 w 20000"/>
                <a:gd name="T3" fmla="*/ 2340 h 20000"/>
                <a:gd name="T4" fmla="*/ 9506 w 20000"/>
                <a:gd name="T5" fmla="*/ 1208 h 20000"/>
                <a:gd name="T6" fmla="*/ 9506 w 20000"/>
                <a:gd name="T7" fmla="*/ 0 h 20000"/>
                <a:gd name="T8" fmla="*/ 14568 w 20000"/>
                <a:gd name="T9" fmla="*/ 5132 h 20000"/>
                <a:gd name="T10" fmla="*/ 18519 w 20000"/>
                <a:gd name="T11" fmla="*/ 8604 h 20000"/>
                <a:gd name="T12" fmla="*/ 18519 w 20000"/>
                <a:gd name="T13" fmla="*/ 11698 h 20000"/>
                <a:gd name="T14" fmla="*/ 19877 w 20000"/>
                <a:gd name="T15" fmla="*/ 12528 h 20000"/>
                <a:gd name="T16" fmla="*/ 19877 w 20000"/>
                <a:gd name="T17" fmla="*/ 14491 h 20000"/>
                <a:gd name="T18" fmla="*/ 18519 w 20000"/>
                <a:gd name="T19" fmla="*/ 16377 h 20000"/>
                <a:gd name="T20" fmla="*/ 16543 w 20000"/>
                <a:gd name="T21" fmla="*/ 16377 h 20000"/>
                <a:gd name="T22" fmla="*/ 15309 w 20000"/>
                <a:gd name="T23" fmla="*/ 16377 h 20000"/>
                <a:gd name="T24" fmla="*/ 15309 w 20000"/>
                <a:gd name="T25" fmla="*/ 17585 h 20000"/>
                <a:gd name="T26" fmla="*/ 13333 w 20000"/>
                <a:gd name="T27" fmla="*/ 16830 h 20000"/>
                <a:gd name="T28" fmla="*/ 13333 w 20000"/>
                <a:gd name="T29" fmla="*/ 16377 h 20000"/>
                <a:gd name="T30" fmla="*/ 12099 w 20000"/>
                <a:gd name="T31" fmla="*/ 17585 h 20000"/>
                <a:gd name="T32" fmla="*/ 12099 w 20000"/>
                <a:gd name="T33" fmla="*/ 17962 h 20000"/>
                <a:gd name="T34" fmla="*/ 11481 w 20000"/>
                <a:gd name="T35" fmla="*/ 17585 h 20000"/>
                <a:gd name="T36" fmla="*/ 10247 w 20000"/>
                <a:gd name="T37" fmla="*/ 17962 h 20000"/>
                <a:gd name="T38" fmla="*/ 11481 w 20000"/>
                <a:gd name="T39" fmla="*/ 18717 h 20000"/>
                <a:gd name="T40" fmla="*/ 10247 w 20000"/>
                <a:gd name="T41" fmla="*/ 19472 h 20000"/>
                <a:gd name="T42" fmla="*/ 9506 w 20000"/>
                <a:gd name="T43" fmla="*/ 18717 h 20000"/>
                <a:gd name="T44" fmla="*/ 8272 w 20000"/>
                <a:gd name="T45" fmla="*/ 19472 h 20000"/>
                <a:gd name="T46" fmla="*/ 6296 w 20000"/>
                <a:gd name="T47" fmla="*/ 19925 h 20000"/>
                <a:gd name="T48" fmla="*/ 6296 w 20000"/>
                <a:gd name="T49" fmla="*/ 17585 h 20000"/>
                <a:gd name="T50" fmla="*/ 5062 w 20000"/>
                <a:gd name="T51" fmla="*/ 17962 h 20000"/>
                <a:gd name="T52" fmla="*/ 4444 w 20000"/>
                <a:gd name="T53" fmla="*/ 15623 h 20000"/>
                <a:gd name="T54" fmla="*/ 5062 w 20000"/>
                <a:gd name="T55" fmla="*/ 14868 h 20000"/>
                <a:gd name="T56" fmla="*/ 4444 w 20000"/>
                <a:gd name="T57" fmla="*/ 14491 h 20000"/>
                <a:gd name="T58" fmla="*/ 4444 w 20000"/>
                <a:gd name="T59" fmla="*/ 13660 h 20000"/>
                <a:gd name="T60" fmla="*/ 5062 w 20000"/>
                <a:gd name="T61" fmla="*/ 13283 h 20000"/>
                <a:gd name="T62" fmla="*/ 5062 w 20000"/>
                <a:gd name="T63" fmla="*/ 12528 h 20000"/>
                <a:gd name="T64" fmla="*/ 4444 w 20000"/>
                <a:gd name="T65" fmla="*/ 11698 h 20000"/>
                <a:gd name="T66" fmla="*/ 1975 w 20000"/>
                <a:gd name="T67" fmla="*/ 9434 h 20000"/>
                <a:gd name="T68" fmla="*/ 1235 w 20000"/>
                <a:gd name="T69" fmla="*/ 8604 h 20000"/>
                <a:gd name="T70" fmla="*/ 1235 w 20000"/>
                <a:gd name="T71" fmla="*/ 8226 h 20000"/>
                <a:gd name="T72" fmla="*/ 4444 w 20000"/>
                <a:gd name="T73" fmla="*/ 8604 h 20000"/>
                <a:gd name="T74" fmla="*/ 3210 w 20000"/>
                <a:gd name="T75" fmla="*/ 7396 h 20000"/>
                <a:gd name="T76" fmla="*/ 1975 w 20000"/>
                <a:gd name="T77" fmla="*/ 6642 h 20000"/>
                <a:gd name="T78" fmla="*/ 1235 w 20000"/>
                <a:gd name="T79" fmla="*/ 5434 h 20000"/>
                <a:gd name="T80" fmla="*/ 0 w 20000"/>
                <a:gd name="T81" fmla="*/ 5132 h 20000"/>
                <a:gd name="T82" fmla="*/ 1975 w 20000"/>
                <a:gd name="T83" fmla="*/ 5132 h 20000"/>
                <a:gd name="T84" fmla="*/ 1975 w 20000"/>
                <a:gd name="T85" fmla="*/ 4302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000" h="20000">
                  <a:moveTo>
                    <a:pt x="1975" y="4302"/>
                  </a:moveTo>
                  <a:lnTo>
                    <a:pt x="4444" y="2340"/>
                  </a:lnTo>
                  <a:lnTo>
                    <a:pt x="9506" y="1208"/>
                  </a:lnTo>
                  <a:lnTo>
                    <a:pt x="9506" y="0"/>
                  </a:lnTo>
                  <a:lnTo>
                    <a:pt x="14568" y="5132"/>
                  </a:lnTo>
                  <a:lnTo>
                    <a:pt x="18519" y="8604"/>
                  </a:lnTo>
                  <a:lnTo>
                    <a:pt x="18519" y="11698"/>
                  </a:lnTo>
                  <a:lnTo>
                    <a:pt x="19877" y="12528"/>
                  </a:lnTo>
                  <a:lnTo>
                    <a:pt x="19877" y="14491"/>
                  </a:lnTo>
                  <a:lnTo>
                    <a:pt x="18519" y="16377"/>
                  </a:lnTo>
                  <a:lnTo>
                    <a:pt x="16543" y="16377"/>
                  </a:lnTo>
                  <a:lnTo>
                    <a:pt x="15309" y="16377"/>
                  </a:lnTo>
                  <a:lnTo>
                    <a:pt x="15309" y="17585"/>
                  </a:lnTo>
                  <a:lnTo>
                    <a:pt x="13333" y="16830"/>
                  </a:lnTo>
                  <a:lnTo>
                    <a:pt x="13333" y="16377"/>
                  </a:lnTo>
                  <a:lnTo>
                    <a:pt x="12099" y="17585"/>
                  </a:lnTo>
                  <a:lnTo>
                    <a:pt x="12099" y="17962"/>
                  </a:lnTo>
                  <a:lnTo>
                    <a:pt x="11481" y="17585"/>
                  </a:lnTo>
                  <a:lnTo>
                    <a:pt x="10247" y="17962"/>
                  </a:lnTo>
                  <a:lnTo>
                    <a:pt x="11481" y="18717"/>
                  </a:lnTo>
                  <a:lnTo>
                    <a:pt x="10247" y="19472"/>
                  </a:lnTo>
                  <a:lnTo>
                    <a:pt x="9506" y="18717"/>
                  </a:lnTo>
                  <a:lnTo>
                    <a:pt x="8272" y="19472"/>
                  </a:lnTo>
                  <a:lnTo>
                    <a:pt x="6296" y="19925"/>
                  </a:lnTo>
                  <a:lnTo>
                    <a:pt x="6296" y="17585"/>
                  </a:lnTo>
                  <a:lnTo>
                    <a:pt x="5062" y="17962"/>
                  </a:lnTo>
                  <a:lnTo>
                    <a:pt x="4444" y="15623"/>
                  </a:lnTo>
                  <a:lnTo>
                    <a:pt x="5062" y="14868"/>
                  </a:lnTo>
                  <a:lnTo>
                    <a:pt x="4444" y="14491"/>
                  </a:lnTo>
                  <a:lnTo>
                    <a:pt x="4444" y="13660"/>
                  </a:lnTo>
                  <a:lnTo>
                    <a:pt x="5062" y="13283"/>
                  </a:lnTo>
                  <a:lnTo>
                    <a:pt x="5062" y="12528"/>
                  </a:lnTo>
                  <a:lnTo>
                    <a:pt x="4444" y="11698"/>
                  </a:lnTo>
                  <a:lnTo>
                    <a:pt x="1975" y="9434"/>
                  </a:lnTo>
                  <a:lnTo>
                    <a:pt x="1235" y="8604"/>
                  </a:lnTo>
                  <a:lnTo>
                    <a:pt x="1235" y="8226"/>
                  </a:lnTo>
                  <a:lnTo>
                    <a:pt x="4444" y="8604"/>
                  </a:lnTo>
                  <a:lnTo>
                    <a:pt x="3210" y="7396"/>
                  </a:lnTo>
                  <a:lnTo>
                    <a:pt x="1975" y="6642"/>
                  </a:lnTo>
                  <a:lnTo>
                    <a:pt x="1235" y="5434"/>
                  </a:lnTo>
                  <a:lnTo>
                    <a:pt x="0" y="5132"/>
                  </a:lnTo>
                  <a:lnTo>
                    <a:pt x="1975" y="5132"/>
                  </a:lnTo>
                  <a:lnTo>
                    <a:pt x="1975" y="4302"/>
                  </a:lnTo>
                  <a:close/>
                </a:path>
              </a:pathLst>
            </a:custGeom>
            <a:solidFill>
              <a:srgbClr val="FF9600"/>
            </a:solid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472" name="Freeform 177">
              <a:extLst>
                <a:ext uri="{FF2B5EF4-FFF2-40B4-BE49-F238E27FC236}">
                  <a16:creationId xmlns:a16="http://schemas.microsoft.com/office/drawing/2014/main" id="{91BA6439-D254-C74C-89B5-BAC921DA4CBA}"/>
                </a:ext>
              </a:extLst>
            </p:cNvPr>
            <p:cNvSpPr>
              <a:spLocks/>
            </p:cNvSpPr>
            <p:nvPr/>
          </p:nvSpPr>
          <p:spPr bwMode="auto">
            <a:xfrm>
              <a:off x="5341541" y="3971151"/>
              <a:ext cx="36157" cy="37496"/>
            </a:xfrm>
            <a:custGeom>
              <a:avLst/>
              <a:gdLst>
                <a:gd name="T0" fmla="*/ 0 w 20000"/>
                <a:gd name="T1" fmla="*/ 12174 h 20000"/>
                <a:gd name="T2" fmla="*/ 2941 w 20000"/>
                <a:gd name="T3" fmla="*/ 7826 h 20000"/>
                <a:gd name="T4" fmla="*/ 4706 w 20000"/>
                <a:gd name="T5" fmla="*/ 0 h 20000"/>
                <a:gd name="T6" fmla="*/ 12059 w 20000"/>
                <a:gd name="T7" fmla="*/ 0 h 20000"/>
                <a:gd name="T8" fmla="*/ 15000 w 20000"/>
                <a:gd name="T9" fmla="*/ 3188 h 20000"/>
                <a:gd name="T10" fmla="*/ 18235 w 20000"/>
                <a:gd name="T11" fmla="*/ 3188 h 20000"/>
                <a:gd name="T12" fmla="*/ 18235 w 20000"/>
                <a:gd name="T13" fmla="*/ 6087 h 20000"/>
                <a:gd name="T14" fmla="*/ 12059 w 20000"/>
                <a:gd name="T15" fmla="*/ 7826 h 20000"/>
                <a:gd name="T16" fmla="*/ 15000 w 20000"/>
                <a:gd name="T17" fmla="*/ 10725 h 20000"/>
                <a:gd name="T18" fmla="*/ 19706 w 20000"/>
                <a:gd name="T19" fmla="*/ 19710 h 20000"/>
                <a:gd name="T20" fmla="*/ 12059 w 20000"/>
                <a:gd name="T21" fmla="*/ 19710 h 20000"/>
                <a:gd name="T22" fmla="*/ 10588 w 20000"/>
                <a:gd name="T23" fmla="*/ 15072 h 20000"/>
                <a:gd name="T24" fmla="*/ 0 w 20000"/>
                <a:gd name="T25" fmla="*/ 12174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00" h="20000">
                  <a:moveTo>
                    <a:pt x="0" y="12174"/>
                  </a:moveTo>
                  <a:lnTo>
                    <a:pt x="2941" y="7826"/>
                  </a:lnTo>
                  <a:lnTo>
                    <a:pt x="4706" y="0"/>
                  </a:lnTo>
                  <a:lnTo>
                    <a:pt x="12059" y="0"/>
                  </a:lnTo>
                  <a:lnTo>
                    <a:pt x="15000" y="3188"/>
                  </a:lnTo>
                  <a:lnTo>
                    <a:pt x="18235" y="3188"/>
                  </a:lnTo>
                  <a:lnTo>
                    <a:pt x="18235" y="6087"/>
                  </a:lnTo>
                  <a:lnTo>
                    <a:pt x="12059" y="7826"/>
                  </a:lnTo>
                  <a:lnTo>
                    <a:pt x="15000" y="10725"/>
                  </a:lnTo>
                  <a:lnTo>
                    <a:pt x="19706" y="19710"/>
                  </a:lnTo>
                  <a:lnTo>
                    <a:pt x="12059" y="19710"/>
                  </a:lnTo>
                  <a:lnTo>
                    <a:pt x="10588" y="15072"/>
                  </a:lnTo>
                  <a:lnTo>
                    <a:pt x="0" y="12174"/>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473" name="Freeform 176">
              <a:extLst>
                <a:ext uri="{FF2B5EF4-FFF2-40B4-BE49-F238E27FC236}">
                  <a16:creationId xmlns:a16="http://schemas.microsoft.com/office/drawing/2014/main" id="{4826402A-80FF-7E4D-93DE-56EAD0643A32}"/>
                </a:ext>
              </a:extLst>
            </p:cNvPr>
            <p:cNvSpPr>
              <a:spLocks/>
            </p:cNvSpPr>
            <p:nvPr/>
          </p:nvSpPr>
          <p:spPr bwMode="auto">
            <a:xfrm>
              <a:off x="6620440" y="4159972"/>
              <a:ext cx="188822" cy="224978"/>
            </a:xfrm>
            <a:custGeom>
              <a:avLst/>
              <a:gdLst>
                <a:gd name="T0" fmla="*/ 2323 w 20000"/>
                <a:gd name="T1" fmla="*/ 2952 h 20000"/>
                <a:gd name="T2" fmla="*/ 3229 w 20000"/>
                <a:gd name="T3" fmla="*/ 476 h 20000"/>
                <a:gd name="T4" fmla="*/ 4646 w 20000"/>
                <a:gd name="T5" fmla="*/ 0 h 20000"/>
                <a:gd name="T6" fmla="*/ 6459 w 20000"/>
                <a:gd name="T7" fmla="*/ 1238 h 20000"/>
                <a:gd name="T8" fmla="*/ 6459 w 20000"/>
                <a:gd name="T9" fmla="*/ 2952 h 20000"/>
                <a:gd name="T10" fmla="*/ 10198 w 20000"/>
                <a:gd name="T11" fmla="*/ 3714 h 20000"/>
                <a:gd name="T12" fmla="*/ 11445 w 20000"/>
                <a:gd name="T13" fmla="*/ 4476 h 20000"/>
                <a:gd name="T14" fmla="*/ 11671 w 20000"/>
                <a:gd name="T15" fmla="*/ 6429 h 20000"/>
                <a:gd name="T16" fmla="*/ 9972 w 20000"/>
                <a:gd name="T17" fmla="*/ 6429 h 20000"/>
                <a:gd name="T18" fmla="*/ 12578 w 20000"/>
                <a:gd name="T19" fmla="*/ 8857 h 20000"/>
                <a:gd name="T20" fmla="*/ 14051 w 20000"/>
                <a:gd name="T21" fmla="*/ 10095 h 20000"/>
                <a:gd name="T22" fmla="*/ 16431 w 20000"/>
                <a:gd name="T23" fmla="*/ 12286 h 20000"/>
                <a:gd name="T24" fmla="*/ 19320 w 20000"/>
                <a:gd name="T25" fmla="*/ 14810 h 20000"/>
                <a:gd name="T26" fmla="*/ 19943 w 20000"/>
                <a:gd name="T27" fmla="*/ 16238 h 20000"/>
                <a:gd name="T28" fmla="*/ 19943 w 20000"/>
                <a:gd name="T29" fmla="*/ 18000 h 20000"/>
                <a:gd name="T30" fmla="*/ 18414 w 20000"/>
                <a:gd name="T31" fmla="*/ 18714 h 20000"/>
                <a:gd name="T32" fmla="*/ 16431 w 20000"/>
                <a:gd name="T33" fmla="*/ 18476 h 20000"/>
                <a:gd name="T34" fmla="*/ 16091 w 20000"/>
                <a:gd name="T35" fmla="*/ 19952 h 20000"/>
                <a:gd name="T36" fmla="*/ 14051 w 20000"/>
                <a:gd name="T37" fmla="*/ 19476 h 20000"/>
                <a:gd name="T38" fmla="*/ 14618 w 20000"/>
                <a:gd name="T39" fmla="*/ 18000 h 20000"/>
                <a:gd name="T40" fmla="*/ 14618 w 20000"/>
                <a:gd name="T41" fmla="*/ 15524 h 20000"/>
                <a:gd name="T42" fmla="*/ 14051 w 20000"/>
                <a:gd name="T43" fmla="*/ 14810 h 20000"/>
                <a:gd name="T44" fmla="*/ 12578 w 20000"/>
                <a:gd name="T45" fmla="*/ 13333 h 20000"/>
                <a:gd name="T46" fmla="*/ 12295 w 20000"/>
                <a:gd name="T47" fmla="*/ 12095 h 20000"/>
                <a:gd name="T48" fmla="*/ 9972 w 20000"/>
                <a:gd name="T49" fmla="*/ 9619 h 20000"/>
                <a:gd name="T50" fmla="*/ 7875 w 20000"/>
                <a:gd name="T51" fmla="*/ 10095 h 20000"/>
                <a:gd name="T52" fmla="*/ 6459 w 20000"/>
                <a:gd name="T53" fmla="*/ 10333 h 20000"/>
                <a:gd name="T54" fmla="*/ 4646 w 20000"/>
                <a:gd name="T55" fmla="*/ 10333 h 20000"/>
                <a:gd name="T56" fmla="*/ 3229 w 20000"/>
                <a:gd name="T57" fmla="*/ 11095 h 20000"/>
                <a:gd name="T58" fmla="*/ 2606 w 20000"/>
                <a:gd name="T59" fmla="*/ 9143 h 20000"/>
                <a:gd name="T60" fmla="*/ 2606 w 20000"/>
                <a:gd name="T61" fmla="*/ 7143 h 20000"/>
                <a:gd name="T62" fmla="*/ 1473 w 20000"/>
                <a:gd name="T63" fmla="*/ 6905 h 20000"/>
                <a:gd name="T64" fmla="*/ 1473 w 20000"/>
                <a:gd name="T65" fmla="*/ 5667 h 20000"/>
                <a:gd name="T66" fmla="*/ 0 w 20000"/>
                <a:gd name="T67" fmla="*/ 5190 h 20000"/>
                <a:gd name="T68" fmla="*/ 227 w 20000"/>
                <a:gd name="T69" fmla="*/ 3905 h 20000"/>
                <a:gd name="T70" fmla="*/ 907 w 20000"/>
                <a:gd name="T71" fmla="*/ 3190 h 20000"/>
                <a:gd name="T72" fmla="*/ 2323 w 20000"/>
                <a:gd name="T73" fmla="*/ 2476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000" h="20000">
                  <a:moveTo>
                    <a:pt x="2323" y="2476"/>
                  </a:moveTo>
                  <a:lnTo>
                    <a:pt x="2323" y="2952"/>
                  </a:lnTo>
                  <a:lnTo>
                    <a:pt x="3796" y="2952"/>
                  </a:lnTo>
                  <a:lnTo>
                    <a:pt x="3229" y="476"/>
                  </a:lnTo>
                  <a:lnTo>
                    <a:pt x="3796" y="0"/>
                  </a:lnTo>
                  <a:lnTo>
                    <a:pt x="4646" y="0"/>
                  </a:lnTo>
                  <a:lnTo>
                    <a:pt x="5212" y="762"/>
                  </a:lnTo>
                  <a:lnTo>
                    <a:pt x="6459" y="1238"/>
                  </a:lnTo>
                  <a:lnTo>
                    <a:pt x="6459" y="1762"/>
                  </a:lnTo>
                  <a:lnTo>
                    <a:pt x="6459" y="2952"/>
                  </a:lnTo>
                  <a:lnTo>
                    <a:pt x="8442" y="3714"/>
                  </a:lnTo>
                  <a:lnTo>
                    <a:pt x="10198" y="3714"/>
                  </a:lnTo>
                  <a:lnTo>
                    <a:pt x="10878" y="4476"/>
                  </a:lnTo>
                  <a:lnTo>
                    <a:pt x="11445" y="4476"/>
                  </a:lnTo>
                  <a:lnTo>
                    <a:pt x="11671" y="5190"/>
                  </a:lnTo>
                  <a:lnTo>
                    <a:pt x="11671" y="6429"/>
                  </a:lnTo>
                  <a:lnTo>
                    <a:pt x="10878" y="6429"/>
                  </a:lnTo>
                  <a:lnTo>
                    <a:pt x="9972" y="6429"/>
                  </a:lnTo>
                  <a:lnTo>
                    <a:pt x="9972" y="7143"/>
                  </a:lnTo>
                  <a:lnTo>
                    <a:pt x="12578" y="8857"/>
                  </a:lnTo>
                  <a:lnTo>
                    <a:pt x="13201" y="9143"/>
                  </a:lnTo>
                  <a:lnTo>
                    <a:pt x="14051" y="10095"/>
                  </a:lnTo>
                  <a:lnTo>
                    <a:pt x="14958" y="11095"/>
                  </a:lnTo>
                  <a:lnTo>
                    <a:pt x="16431" y="12286"/>
                  </a:lnTo>
                  <a:lnTo>
                    <a:pt x="17564" y="13524"/>
                  </a:lnTo>
                  <a:lnTo>
                    <a:pt x="19320" y="14810"/>
                  </a:lnTo>
                  <a:lnTo>
                    <a:pt x="19320" y="16238"/>
                  </a:lnTo>
                  <a:lnTo>
                    <a:pt x="19943" y="16238"/>
                  </a:lnTo>
                  <a:lnTo>
                    <a:pt x="19943" y="17238"/>
                  </a:lnTo>
                  <a:lnTo>
                    <a:pt x="19943" y="18000"/>
                  </a:lnTo>
                  <a:lnTo>
                    <a:pt x="19943" y="18714"/>
                  </a:lnTo>
                  <a:lnTo>
                    <a:pt x="18414" y="18714"/>
                  </a:lnTo>
                  <a:lnTo>
                    <a:pt x="17564" y="18000"/>
                  </a:lnTo>
                  <a:lnTo>
                    <a:pt x="16431" y="18476"/>
                  </a:lnTo>
                  <a:lnTo>
                    <a:pt x="16431" y="19476"/>
                  </a:lnTo>
                  <a:lnTo>
                    <a:pt x="16091" y="19952"/>
                  </a:lnTo>
                  <a:lnTo>
                    <a:pt x="15524" y="19476"/>
                  </a:lnTo>
                  <a:lnTo>
                    <a:pt x="14051" y="19476"/>
                  </a:lnTo>
                  <a:lnTo>
                    <a:pt x="14051" y="18714"/>
                  </a:lnTo>
                  <a:lnTo>
                    <a:pt x="14618" y="18000"/>
                  </a:lnTo>
                  <a:lnTo>
                    <a:pt x="14618" y="16238"/>
                  </a:lnTo>
                  <a:lnTo>
                    <a:pt x="14618" y="15524"/>
                  </a:lnTo>
                  <a:lnTo>
                    <a:pt x="14051" y="15286"/>
                  </a:lnTo>
                  <a:lnTo>
                    <a:pt x="14051" y="14810"/>
                  </a:lnTo>
                  <a:lnTo>
                    <a:pt x="13201" y="14286"/>
                  </a:lnTo>
                  <a:lnTo>
                    <a:pt x="12578" y="13333"/>
                  </a:lnTo>
                  <a:lnTo>
                    <a:pt x="12295" y="12286"/>
                  </a:lnTo>
                  <a:lnTo>
                    <a:pt x="12295" y="12095"/>
                  </a:lnTo>
                  <a:lnTo>
                    <a:pt x="10878" y="10333"/>
                  </a:lnTo>
                  <a:lnTo>
                    <a:pt x="9972" y="9619"/>
                  </a:lnTo>
                  <a:lnTo>
                    <a:pt x="8442" y="9143"/>
                  </a:lnTo>
                  <a:lnTo>
                    <a:pt x="7875" y="10095"/>
                  </a:lnTo>
                  <a:lnTo>
                    <a:pt x="7025" y="10095"/>
                  </a:lnTo>
                  <a:lnTo>
                    <a:pt x="6459" y="10333"/>
                  </a:lnTo>
                  <a:lnTo>
                    <a:pt x="5552" y="9619"/>
                  </a:lnTo>
                  <a:lnTo>
                    <a:pt x="4646" y="10333"/>
                  </a:lnTo>
                  <a:lnTo>
                    <a:pt x="4079" y="10333"/>
                  </a:lnTo>
                  <a:lnTo>
                    <a:pt x="3229" y="11095"/>
                  </a:lnTo>
                  <a:lnTo>
                    <a:pt x="2606" y="10810"/>
                  </a:lnTo>
                  <a:lnTo>
                    <a:pt x="2606" y="9143"/>
                  </a:lnTo>
                  <a:lnTo>
                    <a:pt x="3229" y="7619"/>
                  </a:lnTo>
                  <a:lnTo>
                    <a:pt x="2606" y="7143"/>
                  </a:lnTo>
                  <a:lnTo>
                    <a:pt x="2323" y="6429"/>
                  </a:lnTo>
                  <a:lnTo>
                    <a:pt x="1473" y="6905"/>
                  </a:lnTo>
                  <a:lnTo>
                    <a:pt x="907" y="6429"/>
                  </a:lnTo>
                  <a:lnTo>
                    <a:pt x="1473" y="5667"/>
                  </a:lnTo>
                  <a:lnTo>
                    <a:pt x="227" y="4952"/>
                  </a:lnTo>
                  <a:lnTo>
                    <a:pt x="0" y="5190"/>
                  </a:lnTo>
                  <a:lnTo>
                    <a:pt x="0" y="4476"/>
                  </a:lnTo>
                  <a:lnTo>
                    <a:pt x="227" y="3905"/>
                  </a:lnTo>
                  <a:lnTo>
                    <a:pt x="1473" y="3714"/>
                  </a:lnTo>
                  <a:lnTo>
                    <a:pt x="907" y="3190"/>
                  </a:lnTo>
                  <a:lnTo>
                    <a:pt x="1473" y="2952"/>
                  </a:lnTo>
                  <a:lnTo>
                    <a:pt x="2323" y="2476"/>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474" name="Freeform 175">
              <a:extLst>
                <a:ext uri="{FF2B5EF4-FFF2-40B4-BE49-F238E27FC236}">
                  <a16:creationId xmlns:a16="http://schemas.microsoft.com/office/drawing/2014/main" id="{F354AEAA-C7FD-2249-9FC3-D12B704811DE}"/>
                </a:ext>
              </a:extLst>
            </p:cNvPr>
            <p:cNvSpPr>
              <a:spLocks/>
            </p:cNvSpPr>
            <p:nvPr/>
          </p:nvSpPr>
          <p:spPr bwMode="auto">
            <a:xfrm>
              <a:off x="5064335" y="3846609"/>
              <a:ext cx="30801" cy="45531"/>
            </a:xfrm>
            <a:custGeom>
              <a:avLst/>
              <a:gdLst>
                <a:gd name="T0" fmla="*/ 9310 w 20000"/>
                <a:gd name="T1" fmla="*/ 2381 h 20000"/>
                <a:gd name="T2" fmla="*/ 19655 w 20000"/>
                <a:gd name="T3" fmla="*/ 0 h 20000"/>
                <a:gd name="T4" fmla="*/ 19655 w 20000"/>
                <a:gd name="T5" fmla="*/ 3571 h 20000"/>
                <a:gd name="T6" fmla="*/ 19655 w 20000"/>
                <a:gd name="T7" fmla="*/ 8571 h 20000"/>
                <a:gd name="T8" fmla="*/ 14483 w 20000"/>
                <a:gd name="T9" fmla="*/ 12381 h 20000"/>
                <a:gd name="T10" fmla="*/ 14483 w 20000"/>
                <a:gd name="T11" fmla="*/ 13571 h 20000"/>
                <a:gd name="T12" fmla="*/ 10690 w 20000"/>
                <a:gd name="T13" fmla="*/ 18333 h 20000"/>
                <a:gd name="T14" fmla="*/ 5517 w 20000"/>
                <a:gd name="T15" fmla="*/ 18333 h 20000"/>
                <a:gd name="T16" fmla="*/ 5517 w 20000"/>
                <a:gd name="T17" fmla="*/ 19762 h 20000"/>
                <a:gd name="T18" fmla="*/ 0 w 20000"/>
                <a:gd name="T19" fmla="*/ 19762 h 20000"/>
                <a:gd name="T20" fmla="*/ 0 w 20000"/>
                <a:gd name="T21" fmla="*/ 15952 h 20000"/>
                <a:gd name="T22" fmla="*/ 3793 w 20000"/>
                <a:gd name="T23" fmla="*/ 12381 h 20000"/>
                <a:gd name="T24" fmla="*/ 5517 w 20000"/>
                <a:gd name="T25" fmla="*/ 6190 h 20000"/>
                <a:gd name="T26" fmla="*/ 9310 w 20000"/>
                <a:gd name="T27" fmla="*/ 2381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000" h="20000">
                  <a:moveTo>
                    <a:pt x="9310" y="2381"/>
                  </a:moveTo>
                  <a:lnTo>
                    <a:pt x="19655" y="0"/>
                  </a:lnTo>
                  <a:lnTo>
                    <a:pt x="19655" y="3571"/>
                  </a:lnTo>
                  <a:lnTo>
                    <a:pt x="19655" y="8571"/>
                  </a:lnTo>
                  <a:lnTo>
                    <a:pt x="14483" y="12381"/>
                  </a:lnTo>
                  <a:lnTo>
                    <a:pt x="14483" y="13571"/>
                  </a:lnTo>
                  <a:lnTo>
                    <a:pt x="10690" y="18333"/>
                  </a:lnTo>
                  <a:lnTo>
                    <a:pt x="5517" y="18333"/>
                  </a:lnTo>
                  <a:lnTo>
                    <a:pt x="5517" y="19762"/>
                  </a:lnTo>
                  <a:lnTo>
                    <a:pt x="0" y="19762"/>
                  </a:lnTo>
                  <a:lnTo>
                    <a:pt x="0" y="15952"/>
                  </a:lnTo>
                  <a:lnTo>
                    <a:pt x="3793" y="12381"/>
                  </a:lnTo>
                  <a:lnTo>
                    <a:pt x="5517" y="6190"/>
                  </a:lnTo>
                  <a:lnTo>
                    <a:pt x="9310" y="2381"/>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475" name="Freeform 174">
              <a:extLst>
                <a:ext uri="{FF2B5EF4-FFF2-40B4-BE49-F238E27FC236}">
                  <a16:creationId xmlns:a16="http://schemas.microsoft.com/office/drawing/2014/main" id="{CA7B9124-79D6-DC4A-B90D-4C4006A1DD90}"/>
                </a:ext>
              </a:extLst>
            </p:cNvPr>
            <p:cNvSpPr>
              <a:spLocks/>
            </p:cNvSpPr>
            <p:nvPr/>
          </p:nvSpPr>
          <p:spPr bwMode="auto">
            <a:xfrm>
              <a:off x="6643206" y="4564393"/>
              <a:ext cx="97757" cy="128559"/>
            </a:xfrm>
            <a:custGeom>
              <a:avLst/>
              <a:gdLst>
                <a:gd name="T0" fmla="*/ 0 w 20000"/>
                <a:gd name="T1" fmla="*/ 335 h 20000"/>
                <a:gd name="T2" fmla="*/ 440 w 20000"/>
                <a:gd name="T3" fmla="*/ 0 h 20000"/>
                <a:gd name="T4" fmla="*/ 4505 w 20000"/>
                <a:gd name="T5" fmla="*/ 1674 h 20000"/>
                <a:gd name="T6" fmla="*/ 3407 w 20000"/>
                <a:gd name="T7" fmla="*/ 3431 h 20000"/>
                <a:gd name="T8" fmla="*/ 5604 w 20000"/>
                <a:gd name="T9" fmla="*/ 3431 h 20000"/>
                <a:gd name="T10" fmla="*/ 6264 w 20000"/>
                <a:gd name="T11" fmla="*/ 1674 h 20000"/>
                <a:gd name="T12" fmla="*/ 7363 w 20000"/>
                <a:gd name="T13" fmla="*/ 2594 h 20000"/>
                <a:gd name="T14" fmla="*/ 8022 w 20000"/>
                <a:gd name="T15" fmla="*/ 1674 h 20000"/>
                <a:gd name="T16" fmla="*/ 9121 w 20000"/>
                <a:gd name="T17" fmla="*/ 1674 h 20000"/>
                <a:gd name="T18" fmla="*/ 15385 w 20000"/>
                <a:gd name="T19" fmla="*/ 7364 h 20000"/>
                <a:gd name="T20" fmla="*/ 15385 w 20000"/>
                <a:gd name="T21" fmla="*/ 10879 h 20000"/>
                <a:gd name="T22" fmla="*/ 16593 w 20000"/>
                <a:gd name="T23" fmla="*/ 12971 h 20000"/>
                <a:gd name="T24" fmla="*/ 16593 w 20000"/>
                <a:gd name="T25" fmla="*/ 14728 h 20000"/>
                <a:gd name="T26" fmla="*/ 18132 w 20000"/>
                <a:gd name="T27" fmla="*/ 15146 h 20000"/>
                <a:gd name="T28" fmla="*/ 19890 w 20000"/>
                <a:gd name="T29" fmla="*/ 19916 h 20000"/>
                <a:gd name="T30" fmla="*/ 19341 w 20000"/>
                <a:gd name="T31" fmla="*/ 18577 h 20000"/>
                <a:gd name="T32" fmla="*/ 16593 w 20000"/>
                <a:gd name="T33" fmla="*/ 19498 h 20000"/>
                <a:gd name="T34" fmla="*/ 16593 w 20000"/>
                <a:gd name="T35" fmla="*/ 19916 h 20000"/>
                <a:gd name="T36" fmla="*/ 13626 w 20000"/>
                <a:gd name="T37" fmla="*/ 18243 h 20000"/>
                <a:gd name="T38" fmla="*/ 10220 w 20000"/>
                <a:gd name="T39" fmla="*/ 16485 h 20000"/>
                <a:gd name="T40" fmla="*/ 6264 w 20000"/>
                <a:gd name="T41" fmla="*/ 13808 h 20000"/>
                <a:gd name="T42" fmla="*/ 5604 w 20000"/>
                <a:gd name="T43" fmla="*/ 12552 h 20000"/>
                <a:gd name="T44" fmla="*/ 2857 w 20000"/>
                <a:gd name="T45" fmla="*/ 10377 h 20000"/>
                <a:gd name="T46" fmla="*/ 2857 w 20000"/>
                <a:gd name="T47" fmla="*/ 9038 h 20000"/>
                <a:gd name="T48" fmla="*/ 2857 w 20000"/>
                <a:gd name="T49" fmla="*/ 6946 h 20000"/>
                <a:gd name="T50" fmla="*/ 1758 w 20000"/>
                <a:gd name="T51" fmla="*/ 6109 h 20000"/>
                <a:gd name="T52" fmla="*/ 440 w 20000"/>
                <a:gd name="T53" fmla="*/ 3431 h 20000"/>
                <a:gd name="T54" fmla="*/ 0 w 20000"/>
                <a:gd name="T55" fmla="*/ 335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000" h="20000">
                  <a:moveTo>
                    <a:pt x="0" y="335"/>
                  </a:moveTo>
                  <a:lnTo>
                    <a:pt x="440" y="0"/>
                  </a:lnTo>
                  <a:lnTo>
                    <a:pt x="4505" y="1674"/>
                  </a:lnTo>
                  <a:lnTo>
                    <a:pt x="3407" y="3431"/>
                  </a:lnTo>
                  <a:lnTo>
                    <a:pt x="5604" y="3431"/>
                  </a:lnTo>
                  <a:lnTo>
                    <a:pt x="6264" y="1674"/>
                  </a:lnTo>
                  <a:lnTo>
                    <a:pt x="7363" y="2594"/>
                  </a:lnTo>
                  <a:lnTo>
                    <a:pt x="8022" y="1674"/>
                  </a:lnTo>
                  <a:lnTo>
                    <a:pt x="9121" y="1674"/>
                  </a:lnTo>
                  <a:lnTo>
                    <a:pt x="15385" y="7364"/>
                  </a:lnTo>
                  <a:lnTo>
                    <a:pt x="15385" y="10879"/>
                  </a:lnTo>
                  <a:lnTo>
                    <a:pt x="16593" y="12971"/>
                  </a:lnTo>
                  <a:lnTo>
                    <a:pt x="16593" y="14728"/>
                  </a:lnTo>
                  <a:lnTo>
                    <a:pt x="18132" y="15146"/>
                  </a:lnTo>
                  <a:lnTo>
                    <a:pt x="19890" y="19916"/>
                  </a:lnTo>
                  <a:lnTo>
                    <a:pt x="19341" y="18577"/>
                  </a:lnTo>
                  <a:lnTo>
                    <a:pt x="16593" y="19498"/>
                  </a:lnTo>
                  <a:lnTo>
                    <a:pt x="16593" y="19916"/>
                  </a:lnTo>
                  <a:lnTo>
                    <a:pt x="13626" y="18243"/>
                  </a:lnTo>
                  <a:lnTo>
                    <a:pt x="10220" y="16485"/>
                  </a:lnTo>
                  <a:lnTo>
                    <a:pt x="6264" y="13808"/>
                  </a:lnTo>
                  <a:lnTo>
                    <a:pt x="5604" y="12552"/>
                  </a:lnTo>
                  <a:lnTo>
                    <a:pt x="2857" y="10377"/>
                  </a:lnTo>
                  <a:lnTo>
                    <a:pt x="2857" y="9038"/>
                  </a:lnTo>
                  <a:lnTo>
                    <a:pt x="2857" y="6946"/>
                  </a:lnTo>
                  <a:lnTo>
                    <a:pt x="1758" y="6109"/>
                  </a:lnTo>
                  <a:lnTo>
                    <a:pt x="440" y="3431"/>
                  </a:lnTo>
                  <a:lnTo>
                    <a:pt x="0" y="335"/>
                  </a:lnTo>
                  <a:close/>
                </a:path>
              </a:pathLst>
            </a:custGeom>
            <a:solidFill>
              <a:srgbClr val="FF9600"/>
            </a:solid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476" name="Freeform 173">
              <a:extLst>
                <a:ext uri="{FF2B5EF4-FFF2-40B4-BE49-F238E27FC236}">
                  <a16:creationId xmlns:a16="http://schemas.microsoft.com/office/drawing/2014/main" id="{35C97D4D-59E5-0F40-B7D7-C1D7756C79DC}"/>
                </a:ext>
              </a:extLst>
            </p:cNvPr>
            <p:cNvSpPr>
              <a:spLocks/>
            </p:cNvSpPr>
            <p:nvPr/>
          </p:nvSpPr>
          <p:spPr bwMode="auto">
            <a:xfrm>
              <a:off x="6185214" y="3248013"/>
              <a:ext cx="741896" cy="344161"/>
            </a:xfrm>
            <a:custGeom>
              <a:avLst/>
              <a:gdLst>
                <a:gd name="T0" fmla="*/ 5853 w 20000"/>
                <a:gd name="T1" fmla="*/ 0 h 20000"/>
                <a:gd name="T2" fmla="*/ 8613 w 20000"/>
                <a:gd name="T3" fmla="*/ 3053 h 20000"/>
                <a:gd name="T4" fmla="*/ 10260 w 20000"/>
                <a:gd name="T5" fmla="*/ 2243 h 20000"/>
                <a:gd name="T6" fmla="*/ 11821 w 20000"/>
                <a:gd name="T7" fmla="*/ 3364 h 20000"/>
                <a:gd name="T8" fmla="*/ 12413 w 20000"/>
                <a:gd name="T9" fmla="*/ 4330 h 20000"/>
                <a:gd name="T10" fmla="*/ 13685 w 20000"/>
                <a:gd name="T11" fmla="*/ 4330 h 20000"/>
                <a:gd name="T12" fmla="*/ 15347 w 20000"/>
                <a:gd name="T13" fmla="*/ 1464 h 20000"/>
                <a:gd name="T14" fmla="*/ 17139 w 20000"/>
                <a:gd name="T15" fmla="*/ 2243 h 20000"/>
                <a:gd name="T16" fmla="*/ 17066 w 20000"/>
                <a:gd name="T17" fmla="*/ 5140 h 20000"/>
                <a:gd name="T18" fmla="*/ 16908 w 20000"/>
                <a:gd name="T19" fmla="*/ 5981 h 20000"/>
                <a:gd name="T20" fmla="*/ 17442 w 20000"/>
                <a:gd name="T21" fmla="*/ 6449 h 20000"/>
                <a:gd name="T22" fmla="*/ 18035 w 20000"/>
                <a:gd name="T23" fmla="*/ 6760 h 20000"/>
                <a:gd name="T24" fmla="*/ 18627 w 20000"/>
                <a:gd name="T25" fmla="*/ 5639 h 20000"/>
                <a:gd name="T26" fmla="*/ 19451 w 20000"/>
                <a:gd name="T27" fmla="*/ 6916 h 20000"/>
                <a:gd name="T28" fmla="*/ 19986 w 20000"/>
                <a:gd name="T29" fmla="*/ 8224 h 20000"/>
                <a:gd name="T30" fmla="*/ 19393 w 20000"/>
                <a:gd name="T31" fmla="*/ 8224 h 20000"/>
                <a:gd name="T32" fmla="*/ 18627 w 20000"/>
                <a:gd name="T33" fmla="*/ 9346 h 20000"/>
                <a:gd name="T34" fmla="*/ 18483 w 20000"/>
                <a:gd name="T35" fmla="*/ 9813 h 20000"/>
                <a:gd name="T36" fmla="*/ 18266 w 20000"/>
                <a:gd name="T37" fmla="*/ 9502 h 20000"/>
                <a:gd name="T38" fmla="*/ 17890 w 20000"/>
                <a:gd name="T39" fmla="*/ 10125 h 20000"/>
                <a:gd name="T40" fmla="*/ 17442 w 20000"/>
                <a:gd name="T41" fmla="*/ 11589 h 20000"/>
                <a:gd name="T42" fmla="*/ 16908 w 20000"/>
                <a:gd name="T43" fmla="*/ 12741 h 20000"/>
                <a:gd name="T44" fmla="*/ 16315 w 20000"/>
                <a:gd name="T45" fmla="*/ 12897 h 20000"/>
                <a:gd name="T46" fmla="*/ 15578 w 20000"/>
                <a:gd name="T47" fmla="*/ 12741 h 20000"/>
                <a:gd name="T48" fmla="*/ 15491 w 20000"/>
                <a:gd name="T49" fmla="*/ 14019 h 20000"/>
                <a:gd name="T50" fmla="*/ 15723 w 20000"/>
                <a:gd name="T51" fmla="*/ 15639 h 20000"/>
                <a:gd name="T52" fmla="*/ 15260 w 20000"/>
                <a:gd name="T53" fmla="*/ 17072 h 20000"/>
                <a:gd name="T54" fmla="*/ 14740 w 20000"/>
                <a:gd name="T55" fmla="*/ 18193 h 20000"/>
                <a:gd name="T56" fmla="*/ 12211 w 20000"/>
                <a:gd name="T57" fmla="*/ 19969 h 20000"/>
                <a:gd name="T58" fmla="*/ 11590 w 20000"/>
                <a:gd name="T59" fmla="*/ 19657 h 20000"/>
                <a:gd name="T60" fmla="*/ 10029 w 20000"/>
                <a:gd name="T61" fmla="*/ 19034 h 20000"/>
                <a:gd name="T62" fmla="*/ 8829 w 20000"/>
                <a:gd name="T63" fmla="*/ 18380 h 20000"/>
                <a:gd name="T64" fmla="*/ 7413 w 20000"/>
                <a:gd name="T65" fmla="*/ 18692 h 20000"/>
                <a:gd name="T66" fmla="*/ 6662 w 20000"/>
                <a:gd name="T67" fmla="*/ 19034 h 20000"/>
                <a:gd name="T68" fmla="*/ 5910 w 20000"/>
                <a:gd name="T69" fmla="*/ 16604 h 20000"/>
                <a:gd name="T70" fmla="*/ 5535 w 20000"/>
                <a:gd name="T71" fmla="*/ 16106 h 20000"/>
                <a:gd name="T72" fmla="*/ 4350 w 20000"/>
                <a:gd name="T73" fmla="*/ 14829 h 20000"/>
                <a:gd name="T74" fmla="*/ 3136 w 20000"/>
                <a:gd name="T75" fmla="*/ 14517 h 20000"/>
                <a:gd name="T76" fmla="*/ 2399 w 20000"/>
                <a:gd name="T77" fmla="*/ 13209 h 20000"/>
                <a:gd name="T78" fmla="*/ 2399 w 20000"/>
                <a:gd name="T79" fmla="*/ 12243 h 20000"/>
                <a:gd name="T80" fmla="*/ 2023 w 20000"/>
                <a:gd name="T81" fmla="*/ 10312 h 20000"/>
                <a:gd name="T82" fmla="*/ 1431 w 20000"/>
                <a:gd name="T83" fmla="*/ 9502 h 20000"/>
                <a:gd name="T84" fmla="*/ 1214 w 20000"/>
                <a:gd name="T85" fmla="*/ 8847 h 20000"/>
                <a:gd name="T86" fmla="*/ 592 w 20000"/>
                <a:gd name="T87" fmla="*/ 8536 h 20000"/>
                <a:gd name="T88" fmla="*/ 231 w 20000"/>
                <a:gd name="T89" fmla="*/ 8069 h 20000"/>
                <a:gd name="T90" fmla="*/ 0 w 20000"/>
                <a:gd name="T91" fmla="*/ 6916 h 20000"/>
                <a:gd name="T92" fmla="*/ 983 w 20000"/>
                <a:gd name="T93" fmla="*/ 5639 h 20000"/>
                <a:gd name="T94" fmla="*/ 1358 w 20000"/>
                <a:gd name="T95" fmla="*/ 4330 h 20000"/>
                <a:gd name="T96" fmla="*/ 1806 w 20000"/>
                <a:gd name="T97" fmla="*/ 3551 h 20000"/>
                <a:gd name="T98" fmla="*/ 2775 w 20000"/>
                <a:gd name="T99" fmla="*/ 3863 h 20000"/>
                <a:gd name="T100" fmla="*/ 3584 w 20000"/>
                <a:gd name="T101" fmla="*/ 4330 h 20000"/>
                <a:gd name="T102" fmla="*/ 4942 w 20000"/>
                <a:gd name="T103" fmla="*/ 4642 h 20000"/>
                <a:gd name="T104" fmla="*/ 5853 w 20000"/>
                <a:gd name="T105" fmla="*/ 3551 h 20000"/>
                <a:gd name="T106" fmla="*/ 5462 w 20000"/>
                <a:gd name="T107" fmla="*/ 1464 h 20000"/>
                <a:gd name="T108" fmla="*/ 5853 w 20000"/>
                <a:gd name="T109" fmla="*/ 498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000" h="20000">
                  <a:moveTo>
                    <a:pt x="5853" y="498"/>
                  </a:moveTo>
                  <a:lnTo>
                    <a:pt x="5853" y="0"/>
                  </a:lnTo>
                  <a:lnTo>
                    <a:pt x="7717" y="966"/>
                  </a:lnTo>
                  <a:lnTo>
                    <a:pt x="8613" y="3053"/>
                  </a:lnTo>
                  <a:lnTo>
                    <a:pt x="9205" y="3053"/>
                  </a:lnTo>
                  <a:lnTo>
                    <a:pt x="10260" y="2243"/>
                  </a:lnTo>
                  <a:lnTo>
                    <a:pt x="10766" y="2555"/>
                  </a:lnTo>
                  <a:lnTo>
                    <a:pt x="11821" y="3364"/>
                  </a:lnTo>
                  <a:lnTo>
                    <a:pt x="11980" y="3863"/>
                  </a:lnTo>
                  <a:lnTo>
                    <a:pt x="12413" y="4330"/>
                  </a:lnTo>
                  <a:lnTo>
                    <a:pt x="12803" y="4330"/>
                  </a:lnTo>
                  <a:lnTo>
                    <a:pt x="13685" y="4330"/>
                  </a:lnTo>
                  <a:lnTo>
                    <a:pt x="14957" y="3364"/>
                  </a:lnTo>
                  <a:lnTo>
                    <a:pt x="15347" y="1464"/>
                  </a:lnTo>
                  <a:lnTo>
                    <a:pt x="16460" y="2243"/>
                  </a:lnTo>
                  <a:lnTo>
                    <a:pt x="17139" y="2243"/>
                  </a:lnTo>
                  <a:lnTo>
                    <a:pt x="17066" y="3053"/>
                  </a:lnTo>
                  <a:lnTo>
                    <a:pt x="17066" y="5140"/>
                  </a:lnTo>
                  <a:lnTo>
                    <a:pt x="17066" y="5639"/>
                  </a:lnTo>
                  <a:lnTo>
                    <a:pt x="16908" y="5981"/>
                  </a:lnTo>
                  <a:lnTo>
                    <a:pt x="17283" y="6760"/>
                  </a:lnTo>
                  <a:lnTo>
                    <a:pt x="17442" y="6449"/>
                  </a:lnTo>
                  <a:lnTo>
                    <a:pt x="17803" y="6449"/>
                  </a:lnTo>
                  <a:lnTo>
                    <a:pt x="18035" y="6760"/>
                  </a:lnTo>
                  <a:lnTo>
                    <a:pt x="18266" y="5981"/>
                  </a:lnTo>
                  <a:lnTo>
                    <a:pt x="18627" y="5639"/>
                  </a:lnTo>
                  <a:lnTo>
                    <a:pt x="19003" y="6106"/>
                  </a:lnTo>
                  <a:lnTo>
                    <a:pt x="19451" y="6916"/>
                  </a:lnTo>
                  <a:lnTo>
                    <a:pt x="19682" y="7383"/>
                  </a:lnTo>
                  <a:lnTo>
                    <a:pt x="19986" y="8224"/>
                  </a:lnTo>
                  <a:lnTo>
                    <a:pt x="19827" y="8536"/>
                  </a:lnTo>
                  <a:lnTo>
                    <a:pt x="19393" y="8224"/>
                  </a:lnTo>
                  <a:lnTo>
                    <a:pt x="18858" y="8536"/>
                  </a:lnTo>
                  <a:lnTo>
                    <a:pt x="18627" y="9346"/>
                  </a:lnTo>
                  <a:lnTo>
                    <a:pt x="18483" y="9346"/>
                  </a:lnTo>
                  <a:lnTo>
                    <a:pt x="18483" y="9813"/>
                  </a:lnTo>
                  <a:lnTo>
                    <a:pt x="18410" y="9813"/>
                  </a:lnTo>
                  <a:lnTo>
                    <a:pt x="18266" y="9502"/>
                  </a:lnTo>
                  <a:lnTo>
                    <a:pt x="18121" y="9502"/>
                  </a:lnTo>
                  <a:lnTo>
                    <a:pt x="17890" y="10125"/>
                  </a:lnTo>
                  <a:lnTo>
                    <a:pt x="17890" y="10623"/>
                  </a:lnTo>
                  <a:lnTo>
                    <a:pt x="17442" y="11589"/>
                  </a:lnTo>
                  <a:lnTo>
                    <a:pt x="17066" y="11589"/>
                  </a:lnTo>
                  <a:lnTo>
                    <a:pt x="16908" y="12741"/>
                  </a:lnTo>
                  <a:lnTo>
                    <a:pt x="16850" y="12897"/>
                  </a:lnTo>
                  <a:lnTo>
                    <a:pt x="16315" y="12897"/>
                  </a:lnTo>
                  <a:lnTo>
                    <a:pt x="15867" y="12897"/>
                  </a:lnTo>
                  <a:lnTo>
                    <a:pt x="15578" y="12741"/>
                  </a:lnTo>
                  <a:lnTo>
                    <a:pt x="15491" y="13209"/>
                  </a:lnTo>
                  <a:lnTo>
                    <a:pt x="15491" y="14019"/>
                  </a:lnTo>
                  <a:lnTo>
                    <a:pt x="15723" y="14517"/>
                  </a:lnTo>
                  <a:lnTo>
                    <a:pt x="15723" y="15639"/>
                  </a:lnTo>
                  <a:lnTo>
                    <a:pt x="15347" y="16106"/>
                  </a:lnTo>
                  <a:lnTo>
                    <a:pt x="15260" y="17072"/>
                  </a:lnTo>
                  <a:lnTo>
                    <a:pt x="14957" y="17570"/>
                  </a:lnTo>
                  <a:lnTo>
                    <a:pt x="14740" y="18193"/>
                  </a:lnTo>
                  <a:lnTo>
                    <a:pt x="12948" y="18692"/>
                  </a:lnTo>
                  <a:lnTo>
                    <a:pt x="12211" y="19969"/>
                  </a:lnTo>
                  <a:lnTo>
                    <a:pt x="11821" y="19969"/>
                  </a:lnTo>
                  <a:lnTo>
                    <a:pt x="11590" y="19657"/>
                  </a:lnTo>
                  <a:lnTo>
                    <a:pt x="11228" y="19657"/>
                  </a:lnTo>
                  <a:lnTo>
                    <a:pt x="10029" y="19034"/>
                  </a:lnTo>
                  <a:lnTo>
                    <a:pt x="9812" y="18380"/>
                  </a:lnTo>
                  <a:lnTo>
                    <a:pt x="8829" y="18380"/>
                  </a:lnTo>
                  <a:lnTo>
                    <a:pt x="8613" y="18692"/>
                  </a:lnTo>
                  <a:lnTo>
                    <a:pt x="7413" y="18692"/>
                  </a:lnTo>
                  <a:lnTo>
                    <a:pt x="7269" y="19034"/>
                  </a:lnTo>
                  <a:lnTo>
                    <a:pt x="6662" y="19034"/>
                  </a:lnTo>
                  <a:lnTo>
                    <a:pt x="6301" y="18193"/>
                  </a:lnTo>
                  <a:lnTo>
                    <a:pt x="5910" y="16604"/>
                  </a:lnTo>
                  <a:lnTo>
                    <a:pt x="5679" y="16106"/>
                  </a:lnTo>
                  <a:lnTo>
                    <a:pt x="5535" y="16106"/>
                  </a:lnTo>
                  <a:lnTo>
                    <a:pt x="4942" y="15639"/>
                  </a:lnTo>
                  <a:lnTo>
                    <a:pt x="4350" y="14829"/>
                  </a:lnTo>
                  <a:lnTo>
                    <a:pt x="3960" y="14829"/>
                  </a:lnTo>
                  <a:lnTo>
                    <a:pt x="3136" y="14517"/>
                  </a:lnTo>
                  <a:lnTo>
                    <a:pt x="2543" y="14019"/>
                  </a:lnTo>
                  <a:lnTo>
                    <a:pt x="2399" y="13209"/>
                  </a:lnTo>
                  <a:lnTo>
                    <a:pt x="2543" y="12897"/>
                  </a:lnTo>
                  <a:lnTo>
                    <a:pt x="2399" y="12243"/>
                  </a:lnTo>
                  <a:lnTo>
                    <a:pt x="2399" y="11433"/>
                  </a:lnTo>
                  <a:lnTo>
                    <a:pt x="2023" y="10312"/>
                  </a:lnTo>
                  <a:lnTo>
                    <a:pt x="1575" y="9346"/>
                  </a:lnTo>
                  <a:lnTo>
                    <a:pt x="1431" y="9502"/>
                  </a:lnTo>
                  <a:lnTo>
                    <a:pt x="1358" y="9034"/>
                  </a:lnTo>
                  <a:lnTo>
                    <a:pt x="1214" y="8847"/>
                  </a:lnTo>
                  <a:lnTo>
                    <a:pt x="983" y="9502"/>
                  </a:lnTo>
                  <a:lnTo>
                    <a:pt x="592" y="8536"/>
                  </a:lnTo>
                  <a:lnTo>
                    <a:pt x="376" y="8224"/>
                  </a:lnTo>
                  <a:lnTo>
                    <a:pt x="231" y="8069"/>
                  </a:lnTo>
                  <a:lnTo>
                    <a:pt x="0" y="7757"/>
                  </a:lnTo>
                  <a:lnTo>
                    <a:pt x="0" y="6916"/>
                  </a:lnTo>
                  <a:lnTo>
                    <a:pt x="159" y="6449"/>
                  </a:lnTo>
                  <a:lnTo>
                    <a:pt x="983" y="5639"/>
                  </a:lnTo>
                  <a:lnTo>
                    <a:pt x="983" y="5140"/>
                  </a:lnTo>
                  <a:lnTo>
                    <a:pt x="1358" y="4330"/>
                  </a:lnTo>
                  <a:lnTo>
                    <a:pt x="1431" y="4019"/>
                  </a:lnTo>
                  <a:lnTo>
                    <a:pt x="1806" y="3551"/>
                  </a:lnTo>
                  <a:lnTo>
                    <a:pt x="2543" y="3364"/>
                  </a:lnTo>
                  <a:lnTo>
                    <a:pt x="2775" y="3863"/>
                  </a:lnTo>
                  <a:lnTo>
                    <a:pt x="3526" y="3551"/>
                  </a:lnTo>
                  <a:lnTo>
                    <a:pt x="3584" y="4330"/>
                  </a:lnTo>
                  <a:lnTo>
                    <a:pt x="4118" y="4642"/>
                  </a:lnTo>
                  <a:lnTo>
                    <a:pt x="4942" y="4642"/>
                  </a:lnTo>
                  <a:lnTo>
                    <a:pt x="6069" y="4330"/>
                  </a:lnTo>
                  <a:lnTo>
                    <a:pt x="5853" y="3551"/>
                  </a:lnTo>
                  <a:lnTo>
                    <a:pt x="5679" y="2741"/>
                  </a:lnTo>
                  <a:lnTo>
                    <a:pt x="5462" y="1464"/>
                  </a:lnTo>
                  <a:lnTo>
                    <a:pt x="5535" y="1277"/>
                  </a:lnTo>
                  <a:lnTo>
                    <a:pt x="5853" y="498"/>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477" name="Freeform 172">
              <a:extLst>
                <a:ext uri="{FF2B5EF4-FFF2-40B4-BE49-F238E27FC236}">
                  <a16:creationId xmlns:a16="http://schemas.microsoft.com/office/drawing/2014/main" id="{633A0EE2-74EA-4046-A4C9-2F601338ABDE}"/>
                </a:ext>
              </a:extLst>
            </p:cNvPr>
            <p:cNvSpPr>
              <a:spLocks/>
            </p:cNvSpPr>
            <p:nvPr/>
          </p:nvSpPr>
          <p:spPr bwMode="auto">
            <a:xfrm>
              <a:off x="6120933" y="3948383"/>
              <a:ext cx="198195" cy="108472"/>
            </a:xfrm>
            <a:custGeom>
              <a:avLst/>
              <a:gdLst>
                <a:gd name="T0" fmla="*/ 2005 w 20000"/>
                <a:gd name="T1" fmla="*/ 0 h 20000"/>
                <a:gd name="T2" fmla="*/ 3360 w 20000"/>
                <a:gd name="T3" fmla="*/ 1084 h 20000"/>
                <a:gd name="T4" fmla="*/ 7317 w 20000"/>
                <a:gd name="T5" fmla="*/ 4039 h 20000"/>
                <a:gd name="T6" fmla="*/ 8130 w 20000"/>
                <a:gd name="T7" fmla="*/ 6700 h 20000"/>
                <a:gd name="T8" fmla="*/ 8726 w 20000"/>
                <a:gd name="T9" fmla="*/ 6108 h 20000"/>
                <a:gd name="T10" fmla="*/ 9539 w 20000"/>
                <a:gd name="T11" fmla="*/ 6108 h 20000"/>
                <a:gd name="T12" fmla="*/ 10136 w 20000"/>
                <a:gd name="T13" fmla="*/ 8276 h 20000"/>
                <a:gd name="T14" fmla="*/ 11545 w 20000"/>
                <a:gd name="T15" fmla="*/ 9261 h 20000"/>
                <a:gd name="T16" fmla="*/ 12412 w 20000"/>
                <a:gd name="T17" fmla="*/ 8276 h 20000"/>
                <a:gd name="T18" fmla="*/ 12412 w 20000"/>
                <a:gd name="T19" fmla="*/ 10739 h 20000"/>
                <a:gd name="T20" fmla="*/ 13225 w 20000"/>
                <a:gd name="T21" fmla="*/ 10739 h 20000"/>
                <a:gd name="T22" fmla="*/ 15447 w 20000"/>
                <a:gd name="T23" fmla="*/ 12315 h 20000"/>
                <a:gd name="T24" fmla="*/ 15989 w 20000"/>
                <a:gd name="T25" fmla="*/ 11724 h 20000"/>
                <a:gd name="T26" fmla="*/ 17398 w 20000"/>
                <a:gd name="T27" fmla="*/ 12315 h 20000"/>
                <a:gd name="T28" fmla="*/ 19946 w 20000"/>
                <a:gd name="T29" fmla="*/ 12315 h 20000"/>
                <a:gd name="T30" fmla="*/ 19675 w 20000"/>
                <a:gd name="T31" fmla="*/ 14877 h 20000"/>
                <a:gd name="T32" fmla="*/ 19946 w 20000"/>
                <a:gd name="T33" fmla="*/ 19901 h 20000"/>
                <a:gd name="T34" fmla="*/ 17724 w 20000"/>
                <a:gd name="T35" fmla="*/ 19901 h 20000"/>
                <a:gd name="T36" fmla="*/ 17724 w 20000"/>
                <a:gd name="T37" fmla="*/ 18916 h 20000"/>
                <a:gd name="T38" fmla="*/ 16856 w 20000"/>
                <a:gd name="T39" fmla="*/ 18916 h 20000"/>
                <a:gd name="T40" fmla="*/ 15447 w 20000"/>
                <a:gd name="T41" fmla="*/ 18916 h 20000"/>
                <a:gd name="T42" fmla="*/ 15176 w 20000"/>
                <a:gd name="T43" fmla="*/ 18916 h 20000"/>
                <a:gd name="T44" fmla="*/ 14092 w 20000"/>
                <a:gd name="T45" fmla="*/ 17340 h 20000"/>
                <a:gd name="T46" fmla="*/ 13225 w 20000"/>
                <a:gd name="T47" fmla="*/ 18325 h 20000"/>
                <a:gd name="T48" fmla="*/ 11870 w 20000"/>
                <a:gd name="T49" fmla="*/ 16847 h 20000"/>
                <a:gd name="T50" fmla="*/ 11545 w 20000"/>
                <a:gd name="T51" fmla="*/ 15862 h 20000"/>
                <a:gd name="T52" fmla="*/ 9322 w 20000"/>
                <a:gd name="T53" fmla="*/ 14877 h 20000"/>
                <a:gd name="T54" fmla="*/ 6450 w 20000"/>
                <a:gd name="T55" fmla="*/ 13300 h 20000"/>
                <a:gd name="T56" fmla="*/ 4770 w 20000"/>
                <a:gd name="T57" fmla="*/ 12315 h 20000"/>
                <a:gd name="T58" fmla="*/ 2818 w 20000"/>
                <a:gd name="T59" fmla="*/ 10739 h 20000"/>
                <a:gd name="T60" fmla="*/ 1138 w 20000"/>
                <a:gd name="T61" fmla="*/ 9261 h 20000"/>
                <a:gd name="T62" fmla="*/ 0 w 20000"/>
                <a:gd name="T63" fmla="*/ 7685 h 20000"/>
                <a:gd name="T64" fmla="*/ 1138 w 20000"/>
                <a:gd name="T65" fmla="*/ 6700 h 20000"/>
                <a:gd name="T66" fmla="*/ 596 w 20000"/>
                <a:gd name="T67" fmla="*/ 5123 h 20000"/>
                <a:gd name="T68" fmla="*/ 1138 w 20000"/>
                <a:gd name="T69" fmla="*/ 3645 h 20000"/>
                <a:gd name="T70" fmla="*/ 2005 w 20000"/>
                <a:gd name="T71" fmla="*/ 0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000" h="20000">
                  <a:moveTo>
                    <a:pt x="2005" y="0"/>
                  </a:moveTo>
                  <a:lnTo>
                    <a:pt x="3360" y="1084"/>
                  </a:lnTo>
                  <a:lnTo>
                    <a:pt x="7317" y="4039"/>
                  </a:lnTo>
                  <a:lnTo>
                    <a:pt x="8130" y="6700"/>
                  </a:lnTo>
                  <a:lnTo>
                    <a:pt x="8726" y="6108"/>
                  </a:lnTo>
                  <a:lnTo>
                    <a:pt x="9539" y="6108"/>
                  </a:lnTo>
                  <a:lnTo>
                    <a:pt x="10136" y="8276"/>
                  </a:lnTo>
                  <a:lnTo>
                    <a:pt x="11545" y="9261"/>
                  </a:lnTo>
                  <a:lnTo>
                    <a:pt x="12412" y="8276"/>
                  </a:lnTo>
                  <a:lnTo>
                    <a:pt x="12412" y="10739"/>
                  </a:lnTo>
                  <a:lnTo>
                    <a:pt x="13225" y="10739"/>
                  </a:lnTo>
                  <a:lnTo>
                    <a:pt x="15447" y="12315"/>
                  </a:lnTo>
                  <a:lnTo>
                    <a:pt x="15989" y="11724"/>
                  </a:lnTo>
                  <a:lnTo>
                    <a:pt x="17398" y="12315"/>
                  </a:lnTo>
                  <a:lnTo>
                    <a:pt x="19946" y="12315"/>
                  </a:lnTo>
                  <a:lnTo>
                    <a:pt x="19675" y="14877"/>
                  </a:lnTo>
                  <a:lnTo>
                    <a:pt x="19946" y="19901"/>
                  </a:lnTo>
                  <a:lnTo>
                    <a:pt x="17724" y="19901"/>
                  </a:lnTo>
                  <a:lnTo>
                    <a:pt x="17724" y="18916"/>
                  </a:lnTo>
                  <a:lnTo>
                    <a:pt x="16856" y="18916"/>
                  </a:lnTo>
                  <a:lnTo>
                    <a:pt x="15447" y="18916"/>
                  </a:lnTo>
                  <a:lnTo>
                    <a:pt x="15176" y="18916"/>
                  </a:lnTo>
                  <a:lnTo>
                    <a:pt x="14092" y="17340"/>
                  </a:lnTo>
                  <a:lnTo>
                    <a:pt x="13225" y="18325"/>
                  </a:lnTo>
                  <a:lnTo>
                    <a:pt x="11870" y="16847"/>
                  </a:lnTo>
                  <a:lnTo>
                    <a:pt x="11545" y="15862"/>
                  </a:lnTo>
                  <a:lnTo>
                    <a:pt x="9322" y="14877"/>
                  </a:lnTo>
                  <a:lnTo>
                    <a:pt x="6450" y="13300"/>
                  </a:lnTo>
                  <a:lnTo>
                    <a:pt x="4770" y="12315"/>
                  </a:lnTo>
                  <a:lnTo>
                    <a:pt x="2818" y="10739"/>
                  </a:lnTo>
                  <a:lnTo>
                    <a:pt x="1138" y="9261"/>
                  </a:lnTo>
                  <a:lnTo>
                    <a:pt x="0" y="7685"/>
                  </a:lnTo>
                  <a:lnTo>
                    <a:pt x="1138" y="6700"/>
                  </a:lnTo>
                  <a:lnTo>
                    <a:pt x="596" y="5123"/>
                  </a:lnTo>
                  <a:lnTo>
                    <a:pt x="1138" y="3645"/>
                  </a:lnTo>
                  <a:lnTo>
                    <a:pt x="2005" y="0"/>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478" name="Freeform 171">
              <a:extLst>
                <a:ext uri="{FF2B5EF4-FFF2-40B4-BE49-F238E27FC236}">
                  <a16:creationId xmlns:a16="http://schemas.microsoft.com/office/drawing/2014/main" id="{6AFD5B9B-3343-634C-9785-AD6D1C0905C1}"/>
                </a:ext>
              </a:extLst>
            </p:cNvPr>
            <p:cNvSpPr>
              <a:spLocks/>
            </p:cNvSpPr>
            <p:nvPr/>
          </p:nvSpPr>
          <p:spPr bwMode="auto">
            <a:xfrm>
              <a:off x="5486171" y="4098370"/>
              <a:ext cx="175429" cy="214264"/>
            </a:xfrm>
            <a:custGeom>
              <a:avLst/>
              <a:gdLst>
                <a:gd name="T0" fmla="*/ 8196 w 20000"/>
                <a:gd name="T1" fmla="*/ 6216 h 20000"/>
                <a:gd name="T2" fmla="*/ 8196 w 20000"/>
                <a:gd name="T3" fmla="*/ 4411 h 20000"/>
                <a:gd name="T4" fmla="*/ 8563 w 20000"/>
                <a:gd name="T5" fmla="*/ 3609 h 20000"/>
                <a:gd name="T6" fmla="*/ 8563 w 20000"/>
                <a:gd name="T7" fmla="*/ 2857 h 20000"/>
                <a:gd name="T8" fmla="*/ 9847 w 20000"/>
                <a:gd name="T9" fmla="*/ 2857 h 20000"/>
                <a:gd name="T10" fmla="*/ 10092 w 20000"/>
                <a:gd name="T11" fmla="*/ 2857 h 20000"/>
                <a:gd name="T12" fmla="*/ 9847 w 20000"/>
                <a:gd name="T13" fmla="*/ 2055 h 20000"/>
                <a:gd name="T14" fmla="*/ 9174 w 20000"/>
                <a:gd name="T15" fmla="*/ 2055 h 20000"/>
                <a:gd name="T16" fmla="*/ 8563 w 20000"/>
                <a:gd name="T17" fmla="*/ 301 h 20000"/>
                <a:gd name="T18" fmla="*/ 9174 w 20000"/>
                <a:gd name="T19" fmla="*/ 0 h 20000"/>
                <a:gd name="T20" fmla="*/ 9847 w 20000"/>
                <a:gd name="T21" fmla="*/ 0 h 20000"/>
                <a:gd name="T22" fmla="*/ 11682 w 20000"/>
                <a:gd name="T23" fmla="*/ 2356 h 20000"/>
                <a:gd name="T24" fmla="*/ 15229 w 20000"/>
                <a:gd name="T25" fmla="*/ 3358 h 20000"/>
                <a:gd name="T26" fmla="*/ 16820 w 20000"/>
                <a:gd name="T27" fmla="*/ 3609 h 20000"/>
                <a:gd name="T28" fmla="*/ 18960 w 20000"/>
                <a:gd name="T29" fmla="*/ 5714 h 20000"/>
                <a:gd name="T30" fmla="*/ 19939 w 20000"/>
                <a:gd name="T31" fmla="*/ 6216 h 20000"/>
                <a:gd name="T32" fmla="*/ 18960 w 20000"/>
                <a:gd name="T33" fmla="*/ 8822 h 20000"/>
                <a:gd name="T34" fmla="*/ 16820 w 20000"/>
                <a:gd name="T35" fmla="*/ 11178 h 20000"/>
                <a:gd name="T36" fmla="*/ 16453 w 20000"/>
                <a:gd name="T37" fmla="*/ 11178 h 20000"/>
                <a:gd name="T38" fmla="*/ 15841 w 20000"/>
                <a:gd name="T39" fmla="*/ 10877 h 20000"/>
                <a:gd name="T40" fmla="*/ 15229 w 20000"/>
                <a:gd name="T41" fmla="*/ 11880 h 20000"/>
                <a:gd name="T42" fmla="*/ 14862 w 20000"/>
                <a:gd name="T43" fmla="*/ 13233 h 20000"/>
                <a:gd name="T44" fmla="*/ 15229 w 20000"/>
                <a:gd name="T45" fmla="*/ 14536 h 20000"/>
                <a:gd name="T46" fmla="*/ 12599 w 20000"/>
                <a:gd name="T47" fmla="*/ 15038 h 20000"/>
                <a:gd name="T48" fmla="*/ 11682 w 20000"/>
                <a:gd name="T49" fmla="*/ 15789 h 20000"/>
                <a:gd name="T50" fmla="*/ 11682 w 20000"/>
                <a:gd name="T51" fmla="*/ 16591 h 20000"/>
                <a:gd name="T52" fmla="*/ 11070 w 20000"/>
                <a:gd name="T53" fmla="*/ 17093 h 20000"/>
                <a:gd name="T54" fmla="*/ 8563 w 20000"/>
                <a:gd name="T55" fmla="*/ 17393 h 20000"/>
                <a:gd name="T56" fmla="*/ 8563 w 20000"/>
                <a:gd name="T57" fmla="*/ 18647 h 20000"/>
                <a:gd name="T58" fmla="*/ 8196 w 20000"/>
                <a:gd name="T59" fmla="*/ 19148 h 20000"/>
                <a:gd name="T60" fmla="*/ 7217 w 20000"/>
                <a:gd name="T61" fmla="*/ 19148 h 20000"/>
                <a:gd name="T62" fmla="*/ 4465 w 20000"/>
                <a:gd name="T63" fmla="*/ 19699 h 20000"/>
                <a:gd name="T64" fmla="*/ 3119 w 20000"/>
                <a:gd name="T65" fmla="*/ 19950 h 20000"/>
                <a:gd name="T66" fmla="*/ 0 w 20000"/>
                <a:gd name="T67" fmla="*/ 14536 h 20000"/>
                <a:gd name="T68" fmla="*/ 8196 w 20000"/>
                <a:gd name="T69" fmla="*/ 11880 h 20000"/>
                <a:gd name="T70" fmla="*/ 9174 w 20000"/>
                <a:gd name="T71" fmla="*/ 7519 h 20000"/>
                <a:gd name="T72" fmla="*/ 8196 w 20000"/>
                <a:gd name="T73" fmla="*/ 6216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000" h="20000">
                  <a:moveTo>
                    <a:pt x="8196" y="6216"/>
                  </a:moveTo>
                  <a:lnTo>
                    <a:pt x="8196" y="4411"/>
                  </a:lnTo>
                  <a:lnTo>
                    <a:pt x="8563" y="3609"/>
                  </a:lnTo>
                  <a:lnTo>
                    <a:pt x="8563" y="2857"/>
                  </a:lnTo>
                  <a:lnTo>
                    <a:pt x="9847" y="2857"/>
                  </a:lnTo>
                  <a:lnTo>
                    <a:pt x="10092" y="2857"/>
                  </a:lnTo>
                  <a:lnTo>
                    <a:pt x="9847" y="2055"/>
                  </a:lnTo>
                  <a:lnTo>
                    <a:pt x="9174" y="2055"/>
                  </a:lnTo>
                  <a:lnTo>
                    <a:pt x="8563" y="301"/>
                  </a:lnTo>
                  <a:lnTo>
                    <a:pt x="9174" y="0"/>
                  </a:lnTo>
                  <a:lnTo>
                    <a:pt x="9847" y="0"/>
                  </a:lnTo>
                  <a:lnTo>
                    <a:pt x="11682" y="2356"/>
                  </a:lnTo>
                  <a:lnTo>
                    <a:pt x="15229" y="3358"/>
                  </a:lnTo>
                  <a:lnTo>
                    <a:pt x="16820" y="3609"/>
                  </a:lnTo>
                  <a:lnTo>
                    <a:pt x="18960" y="5714"/>
                  </a:lnTo>
                  <a:lnTo>
                    <a:pt x="19939" y="6216"/>
                  </a:lnTo>
                  <a:lnTo>
                    <a:pt x="18960" y="8822"/>
                  </a:lnTo>
                  <a:lnTo>
                    <a:pt x="16820" y="11178"/>
                  </a:lnTo>
                  <a:lnTo>
                    <a:pt x="16453" y="11178"/>
                  </a:lnTo>
                  <a:lnTo>
                    <a:pt x="15841" y="10877"/>
                  </a:lnTo>
                  <a:lnTo>
                    <a:pt x="15229" y="11880"/>
                  </a:lnTo>
                  <a:lnTo>
                    <a:pt x="14862" y="13233"/>
                  </a:lnTo>
                  <a:lnTo>
                    <a:pt x="15229" y="14536"/>
                  </a:lnTo>
                  <a:lnTo>
                    <a:pt x="12599" y="15038"/>
                  </a:lnTo>
                  <a:lnTo>
                    <a:pt x="11682" y="15789"/>
                  </a:lnTo>
                  <a:lnTo>
                    <a:pt x="11682" y="16591"/>
                  </a:lnTo>
                  <a:lnTo>
                    <a:pt x="11070" y="17093"/>
                  </a:lnTo>
                  <a:lnTo>
                    <a:pt x="8563" y="17393"/>
                  </a:lnTo>
                  <a:lnTo>
                    <a:pt x="8563" y="18647"/>
                  </a:lnTo>
                  <a:lnTo>
                    <a:pt x="8196" y="19148"/>
                  </a:lnTo>
                  <a:lnTo>
                    <a:pt x="7217" y="19148"/>
                  </a:lnTo>
                  <a:lnTo>
                    <a:pt x="4465" y="19699"/>
                  </a:lnTo>
                  <a:lnTo>
                    <a:pt x="3119" y="19950"/>
                  </a:lnTo>
                  <a:lnTo>
                    <a:pt x="0" y="14536"/>
                  </a:lnTo>
                  <a:lnTo>
                    <a:pt x="8196" y="11880"/>
                  </a:lnTo>
                  <a:lnTo>
                    <a:pt x="9174" y="7519"/>
                  </a:lnTo>
                  <a:lnTo>
                    <a:pt x="8196" y="6216"/>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479" name="Freeform 170">
              <a:extLst>
                <a:ext uri="{FF2B5EF4-FFF2-40B4-BE49-F238E27FC236}">
                  <a16:creationId xmlns:a16="http://schemas.microsoft.com/office/drawing/2014/main" id="{63BCEAF4-6AED-A345-B097-46A5DA903BC3}"/>
                </a:ext>
              </a:extLst>
            </p:cNvPr>
            <p:cNvSpPr>
              <a:spLocks/>
            </p:cNvSpPr>
            <p:nvPr/>
          </p:nvSpPr>
          <p:spPr bwMode="auto">
            <a:xfrm>
              <a:off x="5677671" y="3766261"/>
              <a:ext cx="369609" cy="369606"/>
            </a:xfrm>
            <a:custGeom>
              <a:avLst/>
              <a:gdLst>
                <a:gd name="T0" fmla="*/ 16348 w 20000"/>
                <a:gd name="T1" fmla="*/ 0 h 20000"/>
                <a:gd name="T2" fmla="*/ 18783 w 20000"/>
                <a:gd name="T3" fmla="*/ 1480 h 20000"/>
                <a:gd name="T4" fmla="*/ 19681 w 20000"/>
                <a:gd name="T5" fmla="*/ 2700 h 20000"/>
                <a:gd name="T6" fmla="*/ 17565 w 20000"/>
                <a:gd name="T7" fmla="*/ 3919 h 20000"/>
                <a:gd name="T8" fmla="*/ 15594 w 20000"/>
                <a:gd name="T9" fmla="*/ 3599 h 20000"/>
                <a:gd name="T10" fmla="*/ 15768 w 20000"/>
                <a:gd name="T11" fmla="*/ 4790 h 20000"/>
                <a:gd name="T12" fmla="*/ 16348 w 20000"/>
                <a:gd name="T13" fmla="*/ 6299 h 20000"/>
                <a:gd name="T14" fmla="*/ 17565 w 20000"/>
                <a:gd name="T15" fmla="*/ 7054 h 20000"/>
                <a:gd name="T16" fmla="*/ 17130 w 20000"/>
                <a:gd name="T17" fmla="*/ 7808 h 20000"/>
                <a:gd name="T18" fmla="*/ 17130 w 20000"/>
                <a:gd name="T19" fmla="*/ 8999 h 20000"/>
                <a:gd name="T20" fmla="*/ 16058 w 20000"/>
                <a:gd name="T21" fmla="*/ 10363 h 20000"/>
                <a:gd name="T22" fmla="*/ 15594 w 20000"/>
                <a:gd name="T23" fmla="*/ 11727 h 20000"/>
                <a:gd name="T24" fmla="*/ 14406 w 20000"/>
                <a:gd name="T25" fmla="*/ 13062 h 20000"/>
                <a:gd name="T26" fmla="*/ 13971 w 20000"/>
                <a:gd name="T27" fmla="*/ 13527 h 20000"/>
                <a:gd name="T28" fmla="*/ 12145 w 20000"/>
                <a:gd name="T29" fmla="*/ 13527 h 20000"/>
                <a:gd name="T30" fmla="*/ 11710 w 20000"/>
                <a:gd name="T31" fmla="*/ 14107 h 20000"/>
                <a:gd name="T32" fmla="*/ 12029 w 20000"/>
                <a:gd name="T33" fmla="*/ 15472 h 20000"/>
                <a:gd name="T34" fmla="*/ 12464 w 20000"/>
                <a:gd name="T35" fmla="*/ 16952 h 20000"/>
                <a:gd name="T36" fmla="*/ 13217 w 20000"/>
                <a:gd name="T37" fmla="*/ 18926 h 20000"/>
                <a:gd name="T38" fmla="*/ 12609 w 20000"/>
                <a:gd name="T39" fmla="*/ 18926 h 20000"/>
                <a:gd name="T40" fmla="*/ 11710 w 20000"/>
                <a:gd name="T41" fmla="*/ 19216 h 20000"/>
                <a:gd name="T42" fmla="*/ 10493 w 20000"/>
                <a:gd name="T43" fmla="*/ 19390 h 20000"/>
                <a:gd name="T44" fmla="*/ 10058 w 20000"/>
                <a:gd name="T45" fmla="*/ 19681 h 20000"/>
                <a:gd name="T46" fmla="*/ 8551 w 20000"/>
                <a:gd name="T47" fmla="*/ 19390 h 20000"/>
                <a:gd name="T48" fmla="*/ 8116 w 20000"/>
                <a:gd name="T49" fmla="*/ 18200 h 20000"/>
                <a:gd name="T50" fmla="*/ 7362 w 20000"/>
                <a:gd name="T51" fmla="*/ 17417 h 20000"/>
                <a:gd name="T52" fmla="*/ 6290 w 20000"/>
                <a:gd name="T53" fmla="*/ 17417 h 20000"/>
                <a:gd name="T54" fmla="*/ 4957 w 20000"/>
                <a:gd name="T55" fmla="*/ 18026 h 20000"/>
                <a:gd name="T56" fmla="*/ 3913 w 20000"/>
                <a:gd name="T57" fmla="*/ 17417 h 20000"/>
                <a:gd name="T58" fmla="*/ 1942 w 20000"/>
                <a:gd name="T59" fmla="*/ 17736 h 20000"/>
                <a:gd name="T60" fmla="*/ 1188 w 20000"/>
                <a:gd name="T61" fmla="*/ 17271 h 20000"/>
                <a:gd name="T62" fmla="*/ 1942 w 20000"/>
                <a:gd name="T63" fmla="*/ 16226 h 20000"/>
                <a:gd name="T64" fmla="*/ 3014 w 20000"/>
                <a:gd name="T65" fmla="*/ 15762 h 20000"/>
                <a:gd name="T66" fmla="*/ 3159 w 20000"/>
                <a:gd name="T67" fmla="*/ 15472 h 20000"/>
                <a:gd name="T68" fmla="*/ 2725 w 20000"/>
                <a:gd name="T69" fmla="*/ 14862 h 20000"/>
                <a:gd name="T70" fmla="*/ 1797 w 20000"/>
                <a:gd name="T71" fmla="*/ 13062 h 20000"/>
                <a:gd name="T72" fmla="*/ 0 w 20000"/>
                <a:gd name="T73" fmla="*/ 11437 h 20000"/>
                <a:gd name="T74" fmla="*/ 2725 w 20000"/>
                <a:gd name="T75" fmla="*/ 11872 h 20000"/>
                <a:gd name="T76" fmla="*/ 3913 w 20000"/>
                <a:gd name="T77" fmla="*/ 11727 h 20000"/>
                <a:gd name="T78" fmla="*/ 6638 w 20000"/>
                <a:gd name="T79" fmla="*/ 10972 h 20000"/>
                <a:gd name="T80" fmla="*/ 6928 w 20000"/>
                <a:gd name="T81" fmla="*/ 9173 h 20000"/>
                <a:gd name="T82" fmla="*/ 7362 w 20000"/>
                <a:gd name="T83" fmla="*/ 8999 h 20000"/>
                <a:gd name="T84" fmla="*/ 8261 w 20000"/>
                <a:gd name="T85" fmla="*/ 8563 h 20000"/>
                <a:gd name="T86" fmla="*/ 9014 w 20000"/>
                <a:gd name="T87" fmla="*/ 8563 h 20000"/>
                <a:gd name="T88" fmla="*/ 9768 w 20000"/>
                <a:gd name="T89" fmla="*/ 8708 h 20000"/>
                <a:gd name="T90" fmla="*/ 10058 w 20000"/>
                <a:gd name="T91" fmla="*/ 7518 h 20000"/>
                <a:gd name="T92" fmla="*/ 10203 w 20000"/>
                <a:gd name="T93" fmla="*/ 6299 h 20000"/>
                <a:gd name="T94" fmla="*/ 10812 w 20000"/>
                <a:gd name="T95" fmla="*/ 5399 h 20000"/>
                <a:gd name="T96" fmla="*/ 10957 w 20000"/>
                <a:gd name="T97" fmla="*/ 4790 h 20000"/>
                <a:gd name="T98" fmla="*/ 11710 w 20000"/>
                <a:gd name="T99" fmla="*/ 4035 h 20000"/>
                <a:gd name="T100" fmla="*/ 12145 w 20000"/>
                <a:gd name="T101" fmla="*/ 2700 h 20000"/>
                <a:gd name="T102" fmla="*/ 12145 w 20000"/>
                <a:gd name="T103" fmla="*/ 900 h 20000"/>
                <a:gd name="T104" fmla="*/ 13681 w 20000"/>
                <a:gd name="T105" fmla="*/ 290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000" h="20000">
                  <a:moveTo>
                    <a:pt x="15594" y="290"/>
                  </a:moveTo>
                  <a:lnTo>
                    <a:pt x="16348" y="0"/>
                  </a:lnTo>
                  <a:lnTo>
                    <a:pt x="18029" y="755"/>
                  </a:lnTo>
                  <a:lnTo>
                    <a:pt x="18783" y="1480"/>
                  </a:lnTo>
                  <a:lnTo>
                    <a:pt x="19971" y="2409"/>
                  </a:lnTo>
                  <a:lnTo>
                    <a:pt x="19681" y="2700"/>
                  </a:lnTo>
                  <a:lnTo>
                    <a:pt x="18783" y="3454"/>
                  </a:lnTo>
                  <a:lnTo>
                    <a:pt x="17565" y="3919"/>
                  </a:lnTo>
                  <a:lnTo>
                    <a:pt x="16812" y="3599"/>
                  </a:lnTo>
                  <a:lnTo>
                    <a:pt x="15594" y="3599"/>
                  </a:lnTo>
                  <a:lnTo>
                    <a:pt x="15159" y="4035"/>
                  </a:lnTo>
                  <a:lnTo>
                    <a:pt x="15768" y="4790"/>
                  </a:lnTo>
                  <a:lnTo>
                    <a:pt x="15768" y="6009"/>
                  </a:lnTo>
                  <a:lnTo>
                    <a:pt x="16348" y="6299"/>
                  </a:lnTo>
                  <a:lnTo>
                    <a:pt x="16522" y="6763"/>
                  </a:lnTo>
                  <a:lnTo>
                    <a:pt x="17565" y="7054"/>
                  </a:lnTo>
                  <a:lnTo>
                    <a:pt x="17565" y="7518"/>
                  </a:lnTo>
                  <a:lnTo>
                    <a:pt x="17130" y="7808"/>
                  </a:lnTo>
                  <a:lnTo>
                    <a:pt x="16522" y="8244"/>
                  </a:lnTo>
                  <a:lnTo>
                    <a:pt x="17130" y="8999"/>
                  </a:lnTo>
                  <a:lnTo>
                    <a:pt x="16522" y="9463"/>
                  </a:lnTo>
                  <a:lnTo>
                    <a:pt x="16058" y="10363"/>
                  </a:lnTo>
                  <a:lnTo>
                    <a:pt x="15594" y="10972"/>
                  </a:lnTo>
                  <a:lnTo>
                    <a:pt x="15594" y="11727"/>
                  </a:lnTo>
                  <a:lnTo>
                    <a:pt x="14406" y="12337"/>
                  </a:lnTo>
                  <a:lnTo>
                    <a:pt x="14406" y="13062"/>
                  </a:lnTo>
                  <a:lnTo>
                    <a:pt x="14116" y="13353"/>
                  </a:lnTo>
                  <a:lnTo>
                    <a:pt x="13971" y="13527"/>
                  </a:lnTo>
                  <a:lnTo>
                    <a:pt x="12464" y="14107"/>
                  </a:lnTo>
                  <a:lnTo>
                    <a:pt x="12145" y="13527"/>
                  </a:lnTo>
                  <a:lnTo>
                    <a:pt x="12029" y="13817"/>
                  </a:lnTo>
                  <a:lnTo>
                    <a:pt x="11710" y="14107"/>
                  </a:lnTo>
                  <a:lnTo>
                    <a:pt x="10957" y="15298"/>
                  </a:lnTo>
                  <a:lnTo>
                    <a:pt x="12029" y="15472"/>
                  </a:lnTo>
                  <a:lnTo>
                    <a:pt x="12029" y="16836"/>
                  </a:lnTo>
                  <a:lnTo>
                    <a:pt x="12464" y="16952"/>
                  </a:lnTo>
                  <a:lnTo>
                    <a:pt x="13217" y="18636"/>
                  </a:lnTo>
                  <a:lnTo>
                    <a:pt x="13217" y="18926"/>
                  </a:lnTo>
                  <a:lnTo>
                    <a:pt x="12928" y="19216"/>
                  </a:lnTo>
                  <a:lnTo>
                    <a:pt x="12609" y="18926"/>
                  </a:lnTo>
                  <a:lnTo>
                    <a:pt x="12145" y="19216"/>
                  </a:lnTo>
                  <a:lnTo>
                    <a:pt x="11710" y="19216"/>
                  </a:lnTo>
                  <a:lnTo>
                    <a:pt x="10493" y="19216"/>
                  </a:lnTo>
                  <a:lnTo>
                    <a:pt x="10493" y="19390"/>
                  </a:lnTo>
                  <a:lnTo>
                    <a:pt x="10058" y="19390"/>
                  </a:lnTo>
                  <a:lnTo>
                    <a:pt x="10058" y="19681"/>
                  </a:lnTo>
                  <a:lnTo>
                    <a:pt x="9768" y="19971"/>
                  </a:lnTo>
                  <a:lnTo>
                    <a:pt x="8551" y="19390"/>
                  </a:lnTo>
                  <a:lnTo>
                    <a:pt x="8261" y="18636"/>
                  </a:lnTo>
                  <a:lnTo>
                    <a:pt x="8116" y="18200"/>
                  </a:lnTo>
                  <a:lnTo>
                    <a:pt x="7507" y="18200"/>
                  </a:lnTo>
                  <a:lnTo>
                    <a:pt x="7362" y="17417"/>
                  </a:lnTo>
                  <a:lnTo>
                    <a:pt x="6928" y="17271"/>
                  </a:lnTo>
                  <a:lnTo>
                    <a:pt x="6290" y="17417"/>
                  </a:lnTo>
                  <a:lnTo>
                    <a:pt x="4957" y="17736"/>
                  </a:lnTo>
                  <a:lnTo>
                    <a:pt x="4957" y="18026"/>
                  </a:lnTo>
                  <a:lnTo>
                    <a:pt x="4348" y="17736"/>
                  </a:lnTo>
                  <a:lnTo>
                    <a:pt x="3913" y="17417"/>
                  </a:lnTo>
                  <a:lnTo>
                    <a:pt x="3014" y="17736"/>
                  </a:lnTo>
                  <a:lnTo>
                    <a:pt x="1942" y="17736"/>
                  </a:lnTo>
                  <a:lnTo>
                    <a:pt x="1188" y="18026"/>
                  </a:lnTo>
                  <a:lnTo>
                    <a:pt x="1188" y="17271"/>
                  </a:lnTo>
                  <a:lnTo>
                    <a:pt x="1507" y="16226"/>
                  </a:lnTo>
                  <a:lnTo>
                    <a:pt x="1942" y="16226"/>
                  </a:lnTo>
                  <a:lnTo>
                    <a:pt x="2551" y="15762"/>
                  </a:lnTo>
                  <a:lnTo>
                    <a:pt x="3014" y="15762"/>
                  </a:lnTo>
                  <a:lnTo>
                    <a:pt x="3014" y="15472"/>
                  </a:lnTo>
                  <a:lnTo>
                    <a:pt x="3159" y="15472"/>
                  </a:lnTo>
                  <a:lnTo>
                    <a:pt x="3159" y="14862"/>
                  </a:lnTo>
                  <a:lnTo>
                    <a:pt x="2725" y="14862"/>
                  </a:lnTo>
                  <a:lnTo>
                    <a:pt x="2551" y="13817"/>
                  </a:lnTo>
                  <a:lnTo>
                    <a:pt x="1797" y="13062"/>
                  </a:lnTo>
                  <a:lnTo>
                    <a:pt x="1072" y="12917"/>
                  </a:lnTo>
                  <a:lnTo>
                    <a:pt x="0" y="11437"/>
                  </a:lnTo>
                  <a:lnTo>
                    <a:pt x="1797" y="11872"/>
                  </a:lnTo>
                  <a:lnTo>
                    <a:pt x="2725" y="11872"/>
                  </a:lnTo>
                  <a:lnTo>
                    <a:pt x="3449" y="11872"/>
                  </a:lnTo>
                  <a:lnTo>
                    <a:pt x="3913" y="11727"/>
                  </a:lnTo>
                  <a:lnTo>
                    <a:pt x="5101" y="11437"/>
                  </a:lnTo>
                  <a:lnTo>
                    <a:pt x="6638" y="10972"/>
                  </a:lnTo>
                  <a:lnTo>
                    <a:pt x="6638" y="9463"/>
                  </a:lnTo>
                  <a:lnTo>
                    <a:pt x="6928" y="9173"/>
                  </a:lnTo>
                  <a:lnTo>
                    <a:pt x="7043" y="8999"/>
                  </a:lnTo>
                  <a:lnTo>
                    <a:pt x="7362" y="8999"/>
                  </a:lnTo>
                  <a:lnTo>
                    <a:pt x="8116" y="8999"/>
                  </a:lnTo>
                  <a:lnTo>
                    <a:pt x="8261" y="8563"/>
                  </a:lnTo>
                  <a:lnTo>
                    <a:pt x="8551" y="8244"/>
                  </a:lnTo>
                  <a:lnTo>
                    <a:pt x="9014" y="8563"/>
                  </a:lnTo>
                  <a:lnTo>
                    <a:pt x="9304" y="8563"/>
                  </a:lnTo>
                  <a:lnTo>
                    <a:pt x="9768" y="8708"/>
                  </a:lnTo>
                  <a:lnTo>
                    <a:pt x="10203" y="8244"/>
                  </a:lnTo>
                  <a:lnTo>
                    <a:pt x="10058" y="7518"/>
                  </a:lnTo>
                  <a:lnTo>
                    <a:pt x="10203" y="7054"/>
                  </a:lnTo>
                  <a:lnTo>
                    <a:pt x="10203" y="6299"/>
                  </a:lnTo>
                  <a:lnTo>
                    <a:pt x="10957" y="5864"/>
                  </a:lnTo>
                  <a:lnTo>
                    <a:pt x="10812" y="5399"/>
                  </a:lnTo>
                  <a:lnTo>
                    <a:pt x="10493" y="4790"/>
                  </a:lnTo>
                  <a:lnTo>
                    <a:pt x="10957" y="4790"/>
                  </a:lnTo>
                  <a:lnTo>
                    <a:pt x="12029" y="4790"/>
                  </a:lnTo>
                  <a:lnTo>
                    <a:pt x="11710" y="4035"/>
                  </a:lnTo>
                  <a:lnTo>
                    <a:pt x="12029" y="3599"/>
                  </a:lnTo>
                  <a:lnTo>
                    <a:pt x="12145" y="2700"/>
                  </a:lnTo>
                  <a:lnTo>
                    <a:pt x="12029" y="1480"/>
                  </a:lnTo>
                  <a:lnTo>
                    <a:pt x="12145" y="900"/>
                  </a:lnTo>
                  <a:lnTo>
                    <a:pt x="12928" y="464"/>
                  </a:lnTo>
                  <a:lnTo>
                    <a:pt x="13681" y="290"/>
                  </a:lnTo>
                  <a:lnTo>
                    <a:pt x="15594" y="290"/>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480" name="Freeform 169">
              <a:extLst>
                <a:ext uri="{FF2B5EF4-FFF2-40B4-BE49-F238E27FC236}">
                  <a16:creationId xmlns:a16="http://schemas.microsoft.com/office/drawing/2014/main" id="{6BBF6F61-B424-194D-85CD-8697F53B2C44}"/>
                </a:ext>
              </a:extLst>
            </p:cNvPr>
            <p:cNvSpPr>
              <a:spLocks/>
            </p:cNvSpPr>
            <p:nvPr/>
          </p:nvSpPr>
          <p:spPr bwMode="auto">
            <a:xfrm>
              <a:off x="7094503" y="4261746"/>
              <a:ext cx="111151" cy="158019"/>
            </a:xfrm>
            <a:custGeom>
              <a:avLst/>
              <a:gdLst>
                <a:gd name="T0" fmla="*/ 19904 w 20000"/>
                <a:gd name="T1" fmla="*/ 19932 h 20000"/>
                <a:gd name="T2" fmla="*/ 19327 w 20000"/>
                <a:gd name="T3" fmla="*/ 18915 h 20000"/>
                <a:gd name="T4" fmla="*/ 17885 w 20000"/>
                <a:gd name="T5" fmla="*/ 18169 h 20000"/>
                <a:gd name="T6" fmla="*/ 16923 w 20000"/>
                <a:gd name="T7" fmla="*/ 17492 h 20000"/>
                <a:gd name="T8" fmla="*/ 15385 w 20000"/>
                <a:gd name="T9" fmla="*/ 16475 h 20000"/>
                <a:gd name="T10" fmla="*/ 14423 w 20000"/>
                <a:gd name="T11" fmla="*/ 16068 h 20000"/>
                <a:gd name="T12" fmla="*/ 13942 w 20000"/>
                <a:gd name="T13" fmla="*/ 14712 h 20000"/>
                <a:gd name="T14" fmla="*/ 12981 w 20000"/>
                <a:gd name="T15" fmla="*/ 15390 h 20000"/>
                <a:gd name="T16" fmla="*/ 14423 w 20000"/>
                <a:gd name="T17" fmla="*/ 17492 h 20000"/>
                <a:gd name="T18" fmla="*/ 13942 w 20000"/>
                <a:gd name="T19" fmla="*/ 17492 h 20000"/>
                <a:gd name="T20" fmla="*/ 12019 w 20000"/>
                <a:gd name="T21" fmla="*/ 16068 h 20000"/>
                <a:gd name="T22" fmla="*/ 8942 w 20000"/>
                <a:gd name="T23" fmla="*/ 15390 h 20000"/>
                <a:gd name="T24" fmla="*/ 7885 w 20000"/>
                <a:gd name="T25" fmla="*/ 16068 h 20000"/>
                <a:gd name="T26" fmla="*/ 7500 w 20000"/>
                <a:gd name="T27" fmla="*/ 16068 h 20000"/>
                <a:gd name="T28" fmla="*/ 6442 w 20000"/>
                <a:gd name="T29" fmla="*/ 15390 h 20000"/>
                <a:gd name="T30" fmla="*/ 5000 w 20000"/>
                <a:gd name="T31" fmla="*/ 14712 h 20000"/>
                <a:gd name="T32" fmla="*/ 5481 w 20000"/>
                <a:gd name="T33" fmla="*/ 13627 h 20000"/>
                <a:gd name="T34" fmla="*/ 5481 w 20000"/>
                <a:gd name="T35" fmla="*/ 12610 h 20000"/>
                <a:gd name="T36" fmla="*/ 5000 w 20000"/>
                <a:gd name="T37" fmla="*/ 12610 h 20000"/>
                <a:gd name="T38" fmla="*/ 3942 w 20000"/>
                <a:gd name="T39" fmla="*/ 13627 h 20000"/>
                <a:gd name="T40" fmla="*/ 3558 w 20000"/>
                <a:gd name="T41" fmla="*/ 13288 h 20000"/>
                <a:gd name="T42" fmla="*/ 1538 w 20000"/>
                <a:gd name="T43" fmla="*/ 9831 h 20000"/>
                <a:gd name="T44" fmla="*/ 0 w 20000"/>
                <a:gd name="T45" fmla="*/ 7322 h 20000"/>
                <a:gd name="T46" fmla="*/ 1538 w 20000"/>
                <a:gd name="T47" fmla="*/ 8068 h 20000"/>
                <a:gd name="T48" fmla="*/ 2500 w 20000"/>
                <a:gd name="T49" fmla="*/ 8746 h 20000"/>
                <a:gd name="T50" fmla="*/ 3558 w 20000"/>
                <a:gd name="T51" fmla="*/ 8068 h 20000"/>
                <a:gd name="T52" fmla="*/ 2500 w 20000"/>
                <a:gd name="T53" fmla="*/ 5966 h 20000"/>
                <a:gd name="T54" fmla="*/ 2500 w 20000"/>
                <a:gd name="T55" fmla="*/ 3458 h 20000"/>
                <a:gd name="T56" fmla="*/ 3558 w 20000"/>
                <a:gd name="T57" fmla="*/ 0 h 20000"/>
                <a:gd name="T58" fmla="*/ 5000 w 20000"/>
                <a:gd name="T59" fmla="*/ 0 h 20000"/>
                <a:gd name="T60" fmla="*/ 7885 w 20000"/>
                <a:gd name="T61" fmla="*/ 678 h 20000"/>
                <a:gd name="T62" fmla="*/ 8942 w 20000"/>
                <a:gd name="T63" fmla="*/ 0 h 20000"/>
                <a:gd name="T64" fmla="*/ 9423 w 20000"/>
                <a:gd name="T65" fmla="*/ 678 h 20000"/>
                <a:gd name="T66" fmla="*/ 9423 w 20000"/>
                <a:gd name="T67" fmla="*/ 1763 h 20000"/>
                <a:gd name="T68" fmla="*/ 9423 w 20000"/>
                <a:gd name="T69" fmla="*/ 3458 h 20000"/>
                <a:gd name="T70" fmla="*/ 11442 w 20000"/>
                <a:gd name="T71" fmla="*/ 4542 h 20000"/>
                <a:gd name="T72" fmla="*/ 11442 w 20000"/>
                <a:gd name="T73" fmla="*/ 5966 h 20000"/>
                <a:gd name="T74" fmla="*/ 10481 w 20000"/>
                <a:gd name="T75" fmla="*/ 8068 h 20000"/>
                <a:gd name="T76" fmla="*/ 7885 w 20000"/>
                <a:gd name="T77" fmla="*/ 8746 h 20000"/>
                <a:gd name="T78" fmla="*/ 7500 w 20000"/>
                <a:gd name="T79" fmla="*/ 10102 h 20000"/>
                <a:gd name="T80" fmla="*/ 8942 w 20000"/>
                <a:gd name="T81" fmla="*/ 11932 h 20000"/>
                <a:gd name="T82" fmla="*/ 8942 w 20000"/>
                <a:gd name="T83" fmla="*/ 12610 h 20000"/>
                <a:gd name="T84" fmla="*/ 8942 w 20000"/>
                <a:gd name="T85" fmla="*/ 13627 h 20000"/>
                <a:gd name="T86" fmla="*/ 11442 w 20000"/>
                <a:gd name="T87" fmla="*/ 14712 h 20000"/>
                <a:gd name="T88" fmla="*/ 12019 w 20000"/>
                <a:gd name="T89" fmla="*/ 14373 h 20000"/>
                <a:gd name="T90" fmla="*/ 12019 w 20000"/>
                <a:gd name="T91" fmla="*/ 13627 h 20000"/>
                <a:gd name="T92" fmla="*/ 14423 w 20000"/>
                <a:gd name="T93" fmla="*/ 13627 h 20000"/>
                <a:gd name="T94" fmla="*/ 15385 w 20000"/>
                <a:gd name="T95" fmla="*/ 15390 h 20000"/>
                <a:gd name="T96" fmla="*/ 15962 w 20000"/>
                <a:gd name="T97" fmla="*/ 15390 h 20000"/>
                <a:gd name="T98" fmla="*/ 15962 w 20000"/>
                <a:gd name="T99" fmla="*/ 14712 h 20000"/>
                <a:gd name="T100" fmla="*/ 19327 w 20000"/>
                <a:gd name="T101" fmla="*/ 15390 h 20000"/>
                <a:gd name="T102" fmla="*/ 17885 w 20000"/>
                <a:gd name="T103" fmla="*/ 16068 h 20000"/>
                <a:gd name="T104" fmla="*/ 18365 w 20000"/>
                <a:gd name="T105" fmla="*/ 17153 h 20000"/>
                <a:gd name="T106" fmla="*/ 19904 w 20000"/>
                <a:gd name="T107" fmla="*/ 17492 h 20000"/>
                <a:gd name="T108" fmla="*/ 19904 w 20000"/>
                <a:gd name="T109" fmla="*/ 19932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000" h="20000">
                  <a:moveTo>
                    <a:pt x="19904" y="19932"/>
                  </a:moveTo>
                  <a:lnTo>
                    <a:pt x="19327" y="18915"/>
                  </a:lnTo>
                  <a:lnTo>
                    <a:pt x="17885" y="18169"/>
                  </a:lnTo>
                  <a:lnTo>
                    <a:pt x="16923" y="17492"/>
                  </a:lnTo>
                  <a:lnTo>
                    <a:pt x="15385" y="16475"/>
                  </a:lnTo>
                  <a:lnTo>
                    <a:pt x="14423" y="16068"/>
                  </a:lnTo>
                  <a:lnTo>
                    <a:pt x="13942" y="14712"/>
                  </a:lnTo>
                  <a:lnTo>
                    <a:pt x="12981" y="15390"/>
                  </a:lnTo>
                  <a:lnTo>
                    <a:pt x="14423" y="17492"/>
                  </a:lnTo>
                  <a:lnTo>
                    <a:pt x="13942" y="17492"/>
                  </a:lnTo>
                  <a:lnTo>
                    <a:pt x="12019" y="16068"/>
                  </a:lnTo>
                  <a:lnTo>
                    <a:pt x="8942" y="15390"/>
                  </a:lnTo>
                  <a:lnTo>
                    <a:pt x="7885" y="16068"/>
                  </a:lnTo>
                  <a:lnTo>
                    <a:pt x="7500" y="16068"/>
                  </a:lnTo>
                  <a:lnTo>
                    <a:pt x="6442" y="15390"/>
                  </a:lnTo>
                  <a:lnTo>
                    <a:pt x="5000" y="14712"/>
                  </a:lnTo>
                  <a:lnTo>
                    <a:pt x="5481" y="13627"/>
                  </a:lnTo>
                  <a:lnTo>
                    <a:pt x="5481" y="12610"/>
                  </a:lnTo>
                  <a:lnTo>
                    <a:pt x="5000" y="12610"/>
                  </a:lnTo>
                  <a:lnTo>
                    <a:pt x="3942" y="13627"/>
                  </a:lnTo>
                  <a:lnTo>
                    <a:pt x="3558" y="13288"/>
                  </a:lnTo>
                  <a:lnTo>
                    <a:pt x="1538" y="9831"/>
                  </a:lnTo>
                  <a:lnTo>
                    <a:pt x="0" y="7322"/>
                  </a:lnTo>
                  <a:lnTo>
                    <a:pt x="1538" y="8068"/>
                  </a:lnTo>
                  <a:lnTo>
                    <a:pt x="2500" y="8746"/>
                  </a:lnTo>
                  <a:lnTo>
                    <a:pt x="3558" y="8068"/>
                  </a:lnTo>
                  <a:lnTo>
                    <a:pt x="2500" y="5966"/>
                  </a:lnTo>
                  <a:lnTo>
                    <a:pt x="2500" y="3458"/>
                  </a:lnTo>
                  <a:lnTo>
                    <a:pt x="3558" y="0"/>
                  </a:lnTo>
                  <a:lnTo>
                    <a:pt x="5000" y="0"/>
                  </a:lnTo>
                  <a:lnTo>
                    <a:pt x="7885" y="678"/>
                  </a:lnTo>
                  <a:lnTo>
                    <a:pt x="8942" y="0"/>
                  </a:lnTo>
                  <a:lnTo>
                    <a:pt x="9423" y="678"/>
                  </a:lnTo>
                  <a:lnTo>
                    <a:pt x="9423" y="1763"/>
                  </a:lnTo>
                  <a:lnTo>
                    <a:pt x="9423" y="3458"/>
                  </a:lnTo>
                  <a:lnTo>
                    <a:pt x="11442" y="4542"/>
                  </a:lnTo>
                  <a:lnTo>
                    <a:pt x="11442" y="5966"/>
                  </a:lnTo>
                  <a:lnTo>
                    <a:pt x="10481" y="8068"/>
                  </a:lnTo>
                  <a:lnTo>
                    <a:pt x="7885" y="8746"/>
                  </a:lnTo>
                  <a:lnTo>
                    <a:pt x="7500" y="10102"/>
                  </a:lnTo>
                  <a:lnTo>
                    <a:pt x="8942" y="11932"/>
                  </a:lnTo>
                  <a:lnTo>
                    <a:pt x="8942" y="12610"/>
                  </a:lnTo>
                  <a:lnTo>
                    <a:pt x="8942" y="13627"/>
                  </a:lnTo>
                  <a:lnTo>
                    <a:pt x="11442" y="14712"/>
                  </a:lnTo>
                  <a:lnTo>
                    <a:pt x="12019" y="14373"/>
                  </a:lnTo>
                  <a:lnTo>
                    <a:pt x="12019" y="13627"/>
                  </a:lnTo>
                  <a:lnTo>
                    <a:pt x="14423" y="13627"/>
                  </a:lnTo>
                  <a:lnTo>
                    <a:pt x="15385" y="15390"/>
                  </a:lnTo>
                  <a:lnTo>
                    <a:pt x="15962" y="15390"/>
                  </a:lnTo>
                  <a:lnTo>
                    <a:pt x="15962" y="14712"/>
                  </a:lnTo>
                  <a:lnTo>
                    <a:pt x="19327" y="15390"/>
                  </a:lnTo>
                  <a:lnTo>
                    <a:pt x="17885" y="16068"/>
                  </a:lnTo>
                  <a:lnTo>
                    <a:pt x="18365" y="17153"/>
                  </a:lnTo>
                  <a:lnTo>
                    <a:pt x="19904" y="17492"/>
                  </a:lnTo>
                  <a:lnTo>
                    <a:pt x="19904" y="19932"/>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481" name="Freeform 168">
              <a:extLst>
                <a:ext uri="{FF2B5EF4-FFF2-40B4-BE49-F238E27FC236}">
                  <a16:creationId xmlns:a16="http://schemas.microsoft.com/office/drawing/2014/main" id="{3D8915E2-4969-464B-AF0E-282CB36FE787}"/>
                </a:ext>
              </a:extLst>
            </p:cNvPr>
            <p:cNvSpPr>
              <a:spLocks/>
            </p:cNvSpPr>
            <p:nvPr/>
          </p:nvSpPr>
          <p:spPr bwMode="auto">
            <a:xfrm>
              <a:off x="7166818" y="4486723"/>
              <a:ext cx="108473" cy="108472"/>
            </a:xfrm>
            <a:custGeom>
              <a:avLst/>
              <a:gdLst>
                <a:gd name="T0" fmla="*/ 14877 w 20000"/>
                <a:gd name="T1" fmla="*/ 19901 h 20000"/>
                <a:gd name="T2" fmla="*/ 13695 w 20000"/>
                <a:gd name="T3" fmla="*/ 18916 h 20000"/>
                <a:gd name="T4" fmla="*/ 13695 w 20000"/>
                <a:gd name="T5" fmla="*/ 18325 h 20000"/>
                <a:gd name="T6" fmla="*/ 13695 w 20000"/>
                <a:gd name="T7" fmla="*/ 17340 h 20000"/>
                <a:gd name="T8" fmla="*/ 13300 w 20000"/>
                <a:gd name="T9" fmla="*/ 18325 h 20000"/>
                <a:gd name="T10" fmla="*/ 9655 w 20000"/>
                <a:gd name="T11" fmla="*/ 17340 h 20000"/>
                <a:gd name="T12" fmla="*/ 8177 w 20000"/>
                <a:gd name="T13" fmla="*/ 13300 h 20000"/>
                <a:gd name="T14" fmla="*/ 9163 w 20000"/>
                <a:gd name="T15" fmla="*/ 11724 h 20000"/>
                <a:gd name="T16" fmla="*/ 8177 w 20000"/>
                <a:gd name="T17" fmla="*/ 10246 h 20000"/>
                <a:gd name="T18" fmla="*/ 5616 w 20000"/>
                <a:gd name="T19" fmla="*/ 9163 h 20000"/>
                <a:gd name="T20" fmla="*/ 6601 w 20000"/>
                <a:gd name="T21" fmla="*/ 11724 h 20000"/>
                <a:gd name="T22" fmla="*/ 5025 w 20000"/>
                <a:gd name="T23" fmla="*/ 10640 h 20000"/>
                <a:gd name="T24" fmla="*/ 4039 w 20000"/>
                <a:gd name="T25" fmla="*/ 10246 h 20000"/>
                <a:gd name="T26" fmla="*/ 4039 w 20000"/>
                <a:gd name="T27" fmla="*/ 10640 h 20000"/>
                <a:gd name="T28" fmla="*/ 3054 w 20000"/>
                <a:gd name="T29" fmla="*/ 10640 h 20000"/>
                <a:gd name="T30" fmla="*/ 2562 w 20000"/>
                <a:gd name="T31" fmla="*/ 9163 h 20000"/>
                <a:gd name="T32" fmla="*/ 985 w 20000"/>
                <a:gd name="T33" fmla="*/ 10640 h 20000"/>
                <a:gd name="T34" fmla="*/ 0 w 20000"/>
                <a:gd name="T35" fmla="*/ 13300 h 20000"/>
                <a:gd name="T36" fmla="*/ 0 w 20000"/>
                <a:gd name="T37" fmla="*/ 11724 h 20000"/>
                <a:gd name="T38" fmla="*/ 0 w 20000"/>
                <a:gd name="T39" fmla="*/ 8177 h 20000"/>
                <a:gd name="T40" fmla="*/ 3054 w 20000"/>
                <a:gd name="T41" fmla="*/ 7586 h 20000"/>
                <a:gd name="T42" fmla="*/ 4039 w 20000"/>
                <a:gd name="T43" fmla="*/ 5616 h 20000"/>
                <a:gd name="T44" fmla="*/ 6601 w 20000"/>
                <a:gd name="T45" fmla="*/ 5025 h 20000"/>
                <a:gd name="T46" fmla="*/ 7192 w 20000"/>
                <a:gd name="T47" fmla="*/ 6601 h 20000"/>
                <a:gd name="T48" fmla="*/ 6601 w 20000"/>
                <a:gd name="T49" fmla="*/ 7586 h 20000"/>
                <a:gd name="T50" fmla="*/ 6601 w 20000"/>
                <a:gd name="T51" fmla="*/ 8177 h 20000"/>
                <a:gd name="T52" fmla="*/ 9163 w 20000"/>
                <a:gd name="T53" fmla="*/ 6601 h 20000"/>
                <a:gd name="T54" fmla="*/ 9655 w 20000"/>
                <a:gd name="T55" fmla="*/ 5025 h 20000"/>
                <a:gd name="T56" fmla="*/ 11724 w 20000"/>
                <a:gd name="T57" fmla="*/ 5616 h 20000"/>
                <a:gd name="T58" fmla="*/ 11724 w 20000"/>
                <a:gd name="T59" fmla="*/ 3547 h 20000"/>
                <a:gd name="T60" fmla="*/ 12217 w 20000"/>
                <a:gd name="T61" fmla="*/ 4039 h 20000"/>
                <a:gd name="T62" fmla="*/ 13300 w 20000"/>
                <a:gd name="T63" fmla="*/ 3547 h 20000"/>
                <a:gd name="T64" fmla="*/ 14877 w 20000"/>
                <a:gd name="T65" fmla="*/ 3547 h 20000"/>
                <a:gd name="T66" fmla="*/ 13695 w 20000"/>
                <a:gd name="T67" fmla="*/ 0 h 20000"/>
                <a:gd name="T68" fmla="*/ 16355 w 20000"/>
                <a:gd name="T69" fmla="*/ 1576 h 20000"/>
                <a:gd name="T70" fmla="*/ 17833 w 20000"/>
                <a:gd name="T71" fmla="*/ 2562 h 20000"/>
                <a:gd name="T72" fmla="*/ 17833 w 20000"/>
                <a:gd name="T73" fmla="*/ 5025 h 20000"/>
                <a:gd name="T74" fmla="*/ 17340 w 20000"/>
                <a:gd name="T75" fmla="*/ 5616 h 20000"/>
                <a:gd name="T76" fmla="*/ 18916 w 20000"/>
                <a:gd name="T77" fmla="*/ 5616 h 20000"/>
                <a:gd name="T78" fmla="*/ 18916 w 20000"/>
                <a:gd name="T79" fmla="*/ 9163 h 20000"/>
                <a:gd name="T80" fmla="*/ 19901 w 20000"/>
                <a:gd name="T81" fmla="*/ 11724 h 20000"/>
                <a:gd name="T82" fmla="*/ 17833 w 20000"/>
                <a:gd name="T83" fmla="*/ 12217 h 20000"/>
                <a:gd name="T84" fmla="*/ 18916 w 20000"/>
                <a:gd name="T85" fmla="*/ 15862 h 20000"/>
                <a:gd name="T86" fmla="*/ 17833 w 20000"/>
                <a:gd name="T87" fmla="*/ 15862 h 20000"/>
                <a:gd name="T88" fmla="*/ 16355 w 20000"/>
                <a:gd name="T89" fmla="*/ 11724 h 20000"/>
                <a:gd name="T90" fmla="*/ 13695 w 20000"/>
                <a:gd name="T91" fmla="*/ 14286 h 20000"/>
                <a:gd name="T92" fmla="*/ 15862 w 20000"/>
                <a:gd name="T93" fmla="*/ 16256 h 20000"/>
                <a:gd name="T94" fmla="*/ 14877 w 20000"/>
                <a:gd name="T95" fmla="*/ 19901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0000" h="20000">
                  <a:moveTo>
                    <a:pt x="14877" y="19901"/>
                  </a:moveTo>
                  <a:lnTo>
                    <a:pt x="13695" y="18916"/>
                  </a:lnTo>
                  <a:lnTo>
                    <a:pt x="13695" y="18325"/>
                  </a:lnTo>
                  <a:lnTo>
                    <a:pt x="13695" y="17340"/>
                  </a:lnTo>
                  <a:lnTo>
                    <a:pt x="13300" y="18325"/>
                  </a:lnTo>
                  <a:lnTo>
                    <a:pt x="9655" y="17340"/>
                  </a:lnTo>
                  <a:lnTo>
                    <a:pt x="8177" y="13300"/>
                  </a:lnTo>
                  <a:lnTo>
                    <a:pt x="9163" y="11724"/>
                  </a:lnTo>
                  <a:lnTo>
                    <a:pt x="8177" y="10246"/>
                  </a:lnTo>
                  <a:lnTo>
                    <a:pt x="5616" y="9163"/>
                  </a:lnTo>
                  <a:lnTo>
                    <a:pt x="6601" y="11724"/>
                  </a:lnTo>
                  <a:lnTo>
                    <a:pt x="5025" y="10640"/>
                  </a:lnTo>
                  <a:lnTo>
                    <a:pt x="4039" y="10246"/>
                  </a:lnTo>
                  <a:lnTo>
                    <a:pt x="4039" y="10640"/>
                  </a:lnTo>
                  <a:lnTo>
                    <a:pt x="3054" y="10640"/>
                  </a:lnTo>
                  <a:lnTo>
                    <a:pt x="2562" y="9163"/>
                  </a:lnTo>
                  <a:lnTo>
                    <a:pt x="985" y="10640"/>
                  </a:lnTo>
                  <a:lnTo>
                    <a:pt x="0" y="13300"/>
                  </a:lnTo>
                  <a:lnTo>
                    <a:pt x="0" y="11724"/>
                  </a:lnTo>
                  <a:lnTo>
                    <a:pt x="0" y="8177"/>
                  </a:lnTo>
                  <a:lnTo>
                    <a:pt x="3054" y="7586"/>
                  </a:lnTo>
                  <a:lnTo>
                    <a:pt x="4039" y="5616"/>
                  </a:lnTo>
                  <a:lnTo>
                    <a:pt x="6601" y="5025"/>
                  </a:lnTo>
                  <a:lnTo>
                    <a:pt x="7192" y="6601"/>
                  </a:lnTo>
                  <a:lnTo>
                    <a:pt x="6601" y="7586"/>
                  </a:lnTo>
                  <a:lnTo>
                    <a:pt x="6601" y="8177"/>
                  </a:lnTo>
                  <a:lnTo>
                    <a:pt x="9163" y="6601"/>
                  </a:lnTo>
                  <a:lnTo>
                    <a:pt x="9655" y="5025"/>
                  </a:lnTo>
                  <a:lnTo>
                    <a:pt x="11724" y="5616"/>
                  </a:lnTo>
                  <a:lnTo>
                    <a:pt x="11724" y="3547"/>
                  </a:lnTo>
                  <a:lnTo>
                    <a:pt x="12217" y="4039"/>
                  </a:lnTo>
                  <a:lnTo>
                    <a:pt x="13300" y="3547"/>
                  </a:lnTo>
                  <a:lnTo>
                    <a:pt x="14877" y="3547"/>
                  </a:lnTo>
                  <a:lnTo>
                    <a:pt x="13695" y="0"/>
                  </a:lnTo>
                  <a:lnTo>
                    <a:pt x="16355" y="1576"/>
                  </a:lnTo>
                  <a:lnTo>
                    <a:pt x="17833" y="2562"/>
                  </a:lnTo>
                  <a:lnTo>
                    <a:pt x="17833" y="5025"/>
                  </a:lnTo>
                  <a:lnTo>
                    <a:pt x="17340" y="5616"/>
                  </a:lnTo>
                  <a:lnTo>
                    <a:pt x="18916" y="5616"/>
                  </a:lnTo>
                  <a:lnTo>
                    <a:pt x="18916" y="9163"/>
                  </a:lnTo>
                  <a:lnTo>
                    <a:pt x="19901" y="11724"/>
                  </a:lnTo>
                  <a:lnTo>
                    <a:pt x="17833" y="12217"/>
                  </a:lnTo>
                  <a:lnTo>
                    <a:pt x="18916" y="15862"/>
                  </a:lnTo>
                  <a:lnTo>
                    <a:pt x="17833" y="15862"/>
                  </a:lnTo>
                  <a:lnTo>
                    <a:pt x="16355" y="11724"/>
                  </a:lnTo>
                  <a:lnTo>
                    <a:pt x="13695" y="14286"/>
                  </a:lnTo>
                  <a:lnTo>
                    <a:pt x="15862" y="16256"/>
                  </a:lnTo>
                  <a:lnTo>
                    <a:pt x="14877" y="19901"/>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482" name="Freeform 167">
              <a:extLst>
                <a:ext uri="{FF2B5EF4-FFF2-40B4-BE49-F238E27FC236}">
                  <a16:creationId xmlns:a16="http://schemas.microsoft.com/office/drawing/2014/main" id="{B37CF341-AD7B-1A47-999A-12393EBA5761}"/>
                </a:ext>
              </a:extLst>
            </p:cNvPr>
            <p:cNvSpPr>
              <a:spLocks/>
            </p:cNvSpPr>
            <p:nvPr/>
          </p:nvSpPr>
          <p:spPr bwMode="auto">
            <a:xfrm>
              <a:off x="7158782" y="4434495"/>
              <a:ext cx="25444" cy="40174"/>
            </a:xfrm>
            <a:custGeom>
              <a:avLst/>
              <a:gdLst>
                <a:gd name="T0" fmla="*/ 0 w 20000"/>
                <a:gd name="T1" fmla="*/ 19730 h 20000"/>
                <a:gd name="T2" fmla="*/ 0 w 20000"/>
                <a:gd name="T3" fmla="*/ 7027 h 20000"/>
                <a:gd name="T4" fmla="*/ 0 w 20000"/>
                <a:gd name="T5" fmla="*/ 0 h 20000"/>
                <a:gd name="T6" fmla="*/ 6667 w 20000"/>
                <a:gd name="T7" fmla="*/ 0 h 20000"/>
                <a:gd name="T8" fmla="*/ 10833 w 20000"/>
                <a:gd name="T9" fmla="*/ 4324 h 20000"/>
                <a:gd name="T10" fmla="*/ 12917 w 20000"/>
                <a:gd name="T11" fmla="*/ 1081 h 20000"/>
                <a:gd name="T12" fmla="*/ 19583 w 20000"/>
                <a:gd name="T13" fmla="*/ 4324 h 20000"/>
                <a:gd name="T14" fmla="*/ 19583 w 20000"/>
                <a:gd name="T15" fmla="*/ 8378 h 20000"/>
                <a:gd name="T16" fmla="*/ 17083 w 20000"/>
                <a:gd name="T17" fmla="*/ 11081 h 20000"/>
                <a:gd name="T18" fmla="*/ 0 w 20000"/>
                <a:gd name="T19" fmla="*/ 19730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000" h="20000">
                  <a:moveTo>
                    <a:pt x="0" y="19730"/>
                  </a:moveTo>
                  <a:lnTo>
                    <a:pt x="0" y="7027"/>
                  </a:lnTo>
                  <a:lnTo>
                    <a:pt x="0" y="0"/>
                  </a:lnTo>
                  <a:lnTo>
                    <a:pt x="6667" y="0"/>
                  </a:lnTo>
                  <a:lnTo>
                    <a:pt x="10833" y="4324"/>
                  </a:lnTo>
                  <a:lnTo>
                    <a:pt x="12917" y="1081"/>
                  </a:lnTo>
                  <a:lnTo>
                    <a:pt x="19583" y="4324"/>
                  </a:lnTo>
                  <a:lnTo>
                    <a:pt x="19583" y="8378"/>
                  </a:lnTo>
                  <a:lnTo>
                    <a:pt x="17083" y="11081"/>
                  </a:lnTo>
                  <a:lnTo>
                    <a:pt x="0" y="19730"/>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483" name="Freeform 166">
              <a:extLst>
                <a:ext uri="{FF2B5EF4-FFF2-40B4-BE49-F238E27FC236}">
                  <a16:creationId xmlns:a16="http://schemas.microsoft.com/office/drawing/2014/main" id="{871560FC-2802-AD44-930E-9FFB736DC944}"/>
                </a:ext>
              </a:extLst>
            </p:cNvPr>
            <p:cNvSpPr>
              <a:spLocks/>
            </p:cNvSpPr>
            <p:nvPr/>
          </p:nvSpPr>
          <p:spPr bwMode="auto">
            <a:xfrm>
              <a:off x="7044956" y="4442531"/>
              <a:ext cx="58924" cy="74993"/>
            </a:xfrm>
            <a:custGeom>
              <a:avLst/>
              <a:gdLst>
                <a:gd name="T0" fmla="*/ 0 w 20000"/>
                <a:gd name="T1" fmla="*/ 19857 h 20000"/>
                <a:gd name="T2" fmla="*/ 4909 w 20000"/>
                <a:gd name="T3" fmla="*/ 16857 h 20000"/>
                <a:gd name="T4" fmla="*/ 7636 w 20000"/>
                <a:gd name="T5" fmla="*/ 15429 h 20000"/>
                <a:gd name="T6" fmla="*/ 11273 w 20000"/>
                <a:gd name="T7" fmla="*/ 11000 h 20000"/>
                <a:gd name="T8" fmla="*/ 14182 w 20000"/>
                <a:gd name="T9" fmla="*/ 8143 h 20000"/>
                <a:gd name="T10" fmla="*/ 16909 w 20000"/>
                <a:gd name="T11" fmla="*/ 7286 h 20000"/>
                <a:gd name="T12" fmla="*/ 16909 w 20000"/>
                <a:gd name="T13" fmla="*/ 3714 h 20000"/>
                <a:gd name="T14" fmla="*/ 18727 w 20000"/>
                <a:gd name="T15" fmla="*/ 0 h 20000"/>
                <a:gd name="T16" fmla="*/ 18727 w 20000"/>
                <a:gd name="T17" fmla="*/ 2286 h 20000"/>
                <a:gd name="T18" fmla="*/ 18727 w 20000"/>
                <a:gd name="T19" fmla="*/ 3714 h 20000"/>
                <a:gd name="T20" fmla="*/ 19818 w 20000"/>
                <a:gd name="T21" fmla="*/ 7286 h 20000"/>
                <a:gd name="T22" fmla="*/ 16909 w 20000"/>
                <a:gd name="T23" fmla="*/ 8143 h 20000"/>
                <a:gd name="T24" fmla="*/ 16909 w 20000"/>
                <a:gd name="T25" fmla="*/ 11000 h 20000"/>
                <a:gd name="T26" fmla="*/ 14182 w 20000"/>
                <a:gd name="T27" fmla="*/ 11714 h 20000"/>
                <a:gd name="T28" fmla="*/ 11273 w 20000"/>
                <a:gd name="T29" fmla="*/ 15429 h 20000"/>
                <a:gd name="T30" fmla="*/ 7636 w 20000"/>
                <a:gd name="T31" fmla="*/ 16857 h 20000"/>
                <a:gd name="T32" fmla="*/ 3818 w 20000"/>
                <a:gd name="T33" fmla="*/ 19000 h 20000"/>
                <a:gd name="T34" fmla="*/ 0 w 20000"/>
                <a:gd name="T35" fmla="*/ 19857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000" h="20000">
                  <a:moveTo>
                    <a:pt x="0" y="19857"/>
                  </a:moveTo>
                  <a:lnTo>
                    <a:pt x="4909" y="16857"/>
                  </a:lnTo>
                  <a:lnTo>
                    <a:pt x="7636" y="15429"/>
                  </a:lnTo>
                  <a:lnTo>
                    <a:pt x="11273" y="11000"/>
                  </a:lnTo>
                  <a:lnTo>
                    <a:pt x="14182" y="8143"/>
                  </a:lnTo>
                  <a:lnTo>
                    <a:pt x="16909" y="7286"/>
                  </a:lnTo>
                  <a:lnTo>
                    <a:pt x="16909" y="3714"/>
                  </a:lnTo>
                  <a:lnTo>
                    <a:pt x="18727" y="0"/>
                  </a:lnTo>
                  <a:lnTo>
                    <a:pt x="18727" y="2286"/>
                  </a:lnTo>
                  <a:lnTo>
                    <a:pt x="18727" y="3714"/>
                  </a:lnTo>
                  <a:lnTo>
                    <a:pt x="19818" y="7286"/>
                  </a:lnTo>
                  <a:lnTo>
                    <a:pt x="16909" y="8143"/>
                  </a:lnTo>
                  <a:lnTo>
                    <a:pt x="16909" y="11000"/>
                  </a:lnTo>
                  <a:lnTo>
                    <a:pt x="14182" y="11714"/>
                  </a:lnTo>
                  <a:lnTo>
                    <a:pt x="11273" y="15429"/>
                  </a:lnTo>
                  <a:lnTo>
                    <a:pt x="7636" y="16857"/>
                  </a:lnTo>
                  <a:lnTo>
                    <a:pt x="3818" y="19000"/>
                  </a:lnTo>
                  <a:lnTo>
                    <a:pt x="0" y="19857"/>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484" name="Freeform 165">
              <a:extLst>
                <a:ext uri="{FF2B5EF4-FFF2-40B4-BE49-F238E27FC236}">
                  <a16:creationId xmlns:a16="http://schemas.microsoft.com/office/drawing/2014/main" id="{63A1B35C-BBFB-4445-BA55-06C79D7FCFC9}"/>
                </a:ext>
              </a:extLst>
            </p:cNvPr>
            <p:cNvSpPr>
              <a:spLocks/>
            </p:cNvSpPr>
            <p:nvPr/>
          </p:nvSpPr>
          <p:spPr bwMode="auto">
            <a:xfrm>
              <a:off x="7211011" y="4414408"/>
              <a:ext cx="37495" cy="42852"/>
            </a:xfrm>
            <a:custGeom>
              <a:avLst/>
              <a:gdLst>
                <a:gd name="T0" fmla="*/ 19710 w 20000"/>
                <a:gd name="T1" fmla="*/ 19747 h 20000"/>
                <a:gd name="T2" fmla="*/ 15072 w 20000"/>
                <a:gd name="T3" fmla="*/ 17215 h 20000"/>
                <a:gd name="T4" fmla="*/ 10725 w 20000"/>
                <a:gd name="T5" fmla="*/ 10380 h 20000"/>
                <a:gd name="T6" fmla="*/ 4638 w 20000"/>
                <a:gd name="T7" fmla="*/ 9367 h 20000"/>
                <a:gd name="T8" fmla="*/ 0 w 20000"/>
                <a:gd name="T9" fmla="*/ 2532 h 20000"/>
                <a:gd name="T10" fmla="*/ 11884 w 20000"/>
                <a:gd name="T11" fmla="*/ 0 h 20000"/>
                <a:gd name="T12" fmla="*/ 15072 w 20000"/>
                <a:gd name="T13" fmla="*/ 2532 h 20000"/>
                <a:gd name="T14" fmla="*/ 16522 w 20000"/>
                <a:gd name="T15" fmla="*/ 5316 h 20000"/>
                <a:gd name="T16" fmla="*/ 15072 w 20000"/>
                <a:gd name="T17" fmla="*/ 9367 h 20000"/>
                <a:gd name="T18" fmla="*/ 19710 w 20000"/>
                <a:gd name="T19" fmla="*/ 19747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000" h="20000">
                  <a:moveTo>
                    <a:pt x="19710" y="19747"/>
                  </a:moveTo>
                  <a:lnTo>
                    <a:pt x="15072" y="17215"/>
                  </a:lnTo>
                  <a:lnTo>
                    <a:pt x="10725" y="10380"/>
                  </a:lnTo>
                  <a:lnTo>
                    <a:pt x="4638" y="9367"/>
                  </a:lnTo>
                  <a:lnTo>
                    <a:pt x="0" y="2532"/>
                  </a:lnTo>
                  <a:lnTo>
                    <a:pt x="11884" y="0"/>
                  </a:lnTo>
                  <a:lnTo>
                    <a:pt x="15072" y="2532"/>
                  </a:lnTo>
                  <a:lnTo>
                    <a:pt x="16522" y="5316"/>
                  </a:lnTo>
                  <a:lnTo>
                    <a:pt x="15072" y="9367"/>
                  </a:lnTo>
                  <a:lnTo>
                    <a:pt x="19710" y="19747"/>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485" name="Freeform 164">
              <a:extLst>
                <a:ext uri="{FF2B5EF4-FFF2-40B4-BE49-F238E27FC236}">
                  <a16:creationId xmlns:a16="http://schemas.microsoft.com/office/drawing/2014/main" id="{A920C11E-D276-704A-931C-86008332E560}"/>
                </a:ext>
              </a:extLst>
            </p:cNvPr>
            <p:cNvSpPr>
              <a:spLocks/>
            </p:cNvSpPr>
            <p:nvPr/>
          </p:nvSpPr>
          <p:spPr bwMode="auto">
            <a:xfrm>
              <a:off x="7172176" y="4455923"/>
              <a:ext cx="25444" cy="50888"/>
            </a:xfrm>
            <a:custGeom>
              <a:avLst/>
              <a:gdLst>
                <a:gd name="T0" fmla="*/ 12917 w 20000"/>
                <a:gd name="T1" fmla="*/ 19787 h 20000"/>
                <a:gd name="T2" fmla="*/ 6667 w 20000"/>
                <a:gd name="T3" fmla="*/ 15532 h 20000"/>
                <a:gd name="T4" fmla="*/ 2500 w 20000"/>
                <a:gd name="T5" fmla="*/ 15532 h 20000"/>
                <a:gd name="T6" fmla="*/ 0 w 20000"/>
                <a:gd name="T7" fmla="*/ 10851 h 20000"/>
                <a:gd name="T8" fmla="*/ 6667 w 20000"/>
                <a:gd name="T9" fmla="*/ 8723 h 20000"/>
                <a:gd name="T10" fmla="*/ 12917 w 20000"/>
                <a:gd name="T11" fmla="*/ 851 h 20000"/>
                <a:gd name="T12" fmla="*/ 17083 w 20000"/>
                <a:gd name="T13" fmla="*/ 0 h 20000"/>
                <a:gd name="T14" fmla="*/ 19583 w 20000"/>
                <a:gd name="T15" fmla="*/ 851 h 20000"/>
                <a:gd name="T16" fmla="*/ 17083 w 20000"/>
                <a:gd name="T17" fmla="*/ 6596 h 20000"/>
                <a:gd name="T18" fmla="*/ 12917 w 20000"/>
                <a:gd name="T19" fmla="*/ 14255 h 20000"/>
                <a:gd name="T20" fmla="*/ 17083 w 20000"/>
                <a:gd name="T21" fmla="*/ 19787 h 20000"/>
                <a:gd name="T22" fmla="*/ 12917 w 20000"/>
                <a:gd name="T23" fmla="*/ 19787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000" h="20000">
                  <a:moveTo>
                    <a:pt x="12917" y="19787"/>
                  </a:moveTo>
                  <a:lnTo>
                    <a:pt x="6667" y="15532"/>
                  </a:lnTo>
                  <a:lnTo>
                    <a:pt x="2500" y="15532"/>
                  </a:lnTo>
                  <a:lnTo>
                    <a:pt x="0" y="10851"/>
                  </a:lnTo>
                  <a:lnTo>
                    <a:pt x="6667" y="8723"/>
                  </a:lnTo>
                  <a:lnTo>
                    <a:pt x="12917" y="851"/>
                  </a:lnTo>
                  <a:lnTo>
                    <a:pt x="17083" y="0"/>
                  </a:lnTo>
                  <a:lnTo>
                    <a:pt x="19583" y="851"/>
                  </a:lnTo>
                  <a:lnTo>
                    <a:pt x="17083" y="6596"/>
                  </a:lnTo>
                  <a:lnTo>
                    <a:pt x="12917" y="14255"/>
                  </a:lnTo>
                  <a:lnTo>
                    <a:pt x="17083" y="19787"/>
                  </a:lnTo>
                  <a:lnTo>
                    <a:pt x="12917" y="19787"/>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486" name="Freeform 163">
              <a:extLst>
                <a:ext uri="{FF2B5EF4-FFF2-40B4-BE49-F238E27FC236}">
                  <a16:creationId xmlns:a16="http://schemas.microsoft.com/office/drawing/2014/main" id="{F6937CCB-BCE2-2440-82E2-2B59955A1CAD}"/>
                </a:ext>
              </a:extLst>
            </p:cNvPr>
            <p:cNvSpPr>
              <a:spLocks/>
            </p:cNvSpPr>
            <p:nvPr/>
          </p:nvSpPr>
          <p:spPr bwMode="auto">
            <a:xfrm>
              <a:off x="7216368" y="4442531"/>
              <a:ext cx="22765" cy="36157"/>
            </a:xfrm>
            <a:custGeom>
              <a:avLst/>
              <a:gdLst>
                <a:gd name="T0" fmla="*/ 14419 w 20000"/>
                <a:gd name="T1" fmla="*/ 19706 h 20000"/>
                <a:gd name="T2" fmla="*/ 6977 w 20000"/>
                <a:gd name="T3" fmla="*/ 7647 h 20000"/>
                <a:gd name="T4" fmla="*/ 2791 w 20000"/>
                <a:gd name="T5" fmla="*/ 7647 h 20000"/>
                <a:gd name="T6" fmla="*/ 0 w 20000"/>
                <a:gd name="T7" fmla="*/ 0 h 20000"/>
                <a:gd name="T8" fmla="*/ 2791 w 20000"/>
                <a:gd name="T9" fmla="*/ 2941 h 20000"/>
                <a:gd name="T10" fmla="*/ 12093 w 20000"/>
                <a:gd name="T11" fmla="*/ 2941 h 20000"/>
                <a:gd name="T12" fmla="*/ 12093 w 20000"/>
                <a:gd name="T13" fmla="*/ 7647 h 20000"/>
                <a:gd name="T14" fmla="*/ 19535 w 20000"/>
                <a:gd name="T15" fmla="*/ 16765 h 20000"/>
                <a:gd name="T16" fmla="*/ 14419 w 20000"/>
                <a:gd name="T17" fmla="*/ 19706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000" h="20000">
                  <a:moveTo>
                    <a:pt x="14419" y="19706"/>
                  </a:moveTo>
                  <a:lnTo>
                    <a:pt x="6977" y="7647"/>
                  </a:lnTo>
                  <a:lnTo>
                    <a:pt x="2791" y="7647"/>
                  </a:lnTo>
                  <a:lnTo>
                    <a:pt x="0" y="0"/>
                  </a:lnTo>
                  <a:lnTo>
                    <a:pt x="2791" y="2941"/>
                  </a:lnTo>
                  <a:lnTo>
                    <a:pt x="12093" y="2941"/>
                  </a:lnTo>
                  <a:lnTo>
                    <a:pt x="12093" y="7647"/>
                  </a:lnTo>
                  <a:lnTo>
                    <a:pt x="19535" y="16765"/>
                  </a:lnTo>
                  <a:lnTo>
                    <a:pt x="14419" y="19706"/>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487" name="Freeform 162">
              <a:extLst>
                <a:ext uri="{FF2B5EF4-FFF2-40B4-BE49-F238E27FC236}">
                  <a16:creationId xmlns:a16="http://schemas.microsoft.com/office/drawing/2014/main" id="{1E9F7903-2FF5-3742-951D-4FAD6749B3D1}"/>
                </a:ext>
              </a:extLst>
            </p:cNvPr>
            <p:cNvSpPr>
              <a:spLocks/>
            </p:cNvSpPr>
            <p:nvPr/>
          </p:nvSpPr>
          <p:spPr bwMode="auto">
            <a:xfrm>
              <a:off x="7193603" y="4450566"/>
              <a:ext cx="12053" cy="41514"/>
            </a:xfrm>
            <a:custGeom>
              <a:avLst/>
              <a:gdLst>
                <a:gd name="T0" fmla="*/ 5455 w 20000"/>
                <a:gd name="T1" fmla="*/ 19744 h 20000"/>
                <a:gd name="T2" fmla="*/ 0 w 20000"/>
                <a:gd name="T3" fmla="*/ 19744 h 20000"/>
                <a:gd name="T4" fmla="*/ 13636 w 20000"/>
                <a:gd name="T5" fmla="*/ 9231 h 20000"/>
                <a:gd name="T6" fmla="*/ 19091 w 20000"/>
                <a:gd name="T7" fmla="*/ 0 h 20000"/>
                <a:gd name="T8" fmla="*/ 19091 w 20000"/>
                <a:gd name="T9" fmla="*/ 10513 h 20000"/>
                <a:gd name="T10" fmla="*/ 13636 w 20000"/>
                <a:gd name="T11" fmla="*/ 13077 h 20000"/>
                <a:gd name="T12" fmla="*/ 5455 w 20000"/>
                <a:gd name="T13" fmla="*/ 19744 h 20000"/>
              </a:gdLst>
              <a:ahLst/>
              <a:cxnLst>
                <a:cxn ang="0">
                  <a:pos x="T0" y="T1"/>
                </a:cxn>
                <a:cxn ang="0">
                  <a:pos x="T2" y="T3"/>
                </a:cxn>
                <a:cxn ang="0">
                  <a:pos x="T4" y="T5"/>
                </a:cxn>
                <a:cxn ang="0">
                  <a:pos x="T6" y="T7"/>
                </a:cxn>
                <a:cxn ang="0">
                  <a:pos x="T8" y="T9"/>
                </a:cxn>
                <a:cxn ang="0">
                  <a:pos x="T10" y="T11"/>
                </a:cxn>
                <a:cxn ang="0">
                  <a:pos x="T12" y="T13"/>
                </a:cxn>
              </a:cxnLst>
              <a:rect l="0" t="0" r="r" b="b"/>
              <a:pathLst>
                <a:path w="20000" h="20000">
                  <a:moveTo>
                    <a:pt x="5455" y="19744"/>
                  </a:moveTo>
                  <a:lnTo>
                    <a:pt x="0" y="19744"/>
                  </a:lnTo>
                  <a:lnTo>
                    <a:pt x="13636" y="9231"/>
                  </a:lnTo>
                  <a:lnTo>
                    <a:pt x="19091" y="0"/>
                  </a:lnTo>
                  <a:lnTo>
                    <a:pt x="19091" y="10513"/>
                  </a:lnTo>
                  <a:lnTo>
                    <a:pt x="13636" y="13077"/>
                  </a:lnTo>
                  <a:lnTo>
                    <a:pt x="5455" y="19744"/>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488" name="Freeform 161">
              <a:extLst>
                <a:ext uri="{FF2B5EF4-FFF2-40B4-BE49-F238E27FC236}">
                  <a16:creationId xmlns:a16="http://schemas.microsoft.com/office/drawing/2014/main" id="{7DF78D9A-A440-F84C-B05C-9B234E2EA1C6}"/>
                </a:ext>
              </a:extLst>
            </p:cNvPr>
            <p:cNvSpPr>
              <a:spLocks/>
            </p:cNvSpPr>
            <p:nvPr/>
          </p:nvSpPr>
          <p:spPr bwMode="auto">
            <a:xfrm>
              <a:off x="7205654" y="4478687"/>
              <a:ext cx="20087" cy="14732"/>
            </a:xfrm>
            <a:custGeom>
              <a:avLst/>
              <a:gdLst>
                <a:gd name="T0" fmla="*/ 14054 w 20000"/>
                <a:gd name="T1" fmla="*/ 19259 h 20000"/>
                <a:gd name="T2" fmla="*/ 0 w 20000"/>
                <a:gd name="T3" fmla="*/ 11852 h 20000"/>
                <a:gd name="T4" fmla="*/ 5405 w 20000"/>
                <a:gd name="T5" fmla="*/ 7407 h 20000"/>
                <a:gd name="T6" fmla="*/ 14054 w 20000"/>
                <a:gd name="T7" fmla="*/ 0 h 20000"/>
                <a:gd name="T8" fmla="*/ 19459 w 20000"/>
                <a:gd name="T9" fmla="*/ 7407 h 20000"/>
                <a:gd name="T10" fmla="*/ 14054 w 20000"/>
                <a:gd name="T11" fmla="*/ 19259 h 20000"/>
              </a:gdLst>
              <a:ahLst/>
              <a:cxnLst>
                <a:cxn ang="0">
                  <a:pos x="T0" y="T1"/>
                </a:cxn>
                <a:cxn ang="0">
                  <a:pos x="T2" y="T3"/>
                </a:cxn>
                <a:cxn ang="0">
                  <a:pos x="T4" y="T5"/>
                </a:cxn>
                <a:cxn ang="0">
                  <a:pos x="T6" y="T7"/>
                </a:cxn>
                <a:cxn ang="0">
                  <a:pos x="T8" y="T9"/>
                </a:cxn>
                <a:cxn ang="0">
                  <a:pos x="T10" y="T11"/>
                </a:cxn>
              </a:cxnLst>
              <a:rect l="0" t="0" r="r" b="b"/>
              <a:pathLst>
                <a:path w="20000" h="20000">
                  <a:moveTo>
                    <a:pt x="14054" y="19259"/>
                  </a:moveTo>
                  <a:lnTo>
                    <a:pt x="0" y="11852"/>
                  </a:lnTo>
                  <a:lnTo>
                    <a:pt x="5405" y="7407"/>
                  </a:lnTo>
                  <a:lnTo>
                    <a:pt x="14054" y="0"/>
                  </a:lnTo>
                  <a:lnTo>
                    <a:pt x="19459" y="7407"/>
                  </a:lnTo>
                  <a:lnTo>
                    <a:pt x="14054" y="19259"/>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489" name="Freeform 160">
              <a:extLst>
                <a:ext uri="{FF2B5EF4-FFF2-40B4-BE49-F238E27FC236}">
                  <a16:creationId xmlns:a16="http://schemas.microsoft.com/office/drawing/2014/main" id="{775E2466-BDE8-4042-BE2A-7212132CC9A2}"/>
                </a:ext>
              </a:extLst>
            </p:cNvPr>
            <p:cNvSpPr>
              <a:spLocks/>
            </p:cNvSpPr>
            <p:nvPr/>
          </p:nvSpPr>
          <p:spPr bwMode="auto">
            <a:xfrm>
              <a:off x="5058979" y="3913566"/>
              <a:ext cx="508882" cy="419153"/>
            </a:xfrm>
            <a:custGeom>
              <a:avLst/>
              <a:gdLst>
                <a:gd name="T0" fmla="*/ 1412 w 20000"/>
                <a:gd name="T1" fmla="*/ 3836 h 20000"/>
                <a:gd name="T2" fmla="*/ 2297 w 20000"/>
                <a:gd name="T3" fmla="*/ 3043 h 20000"/>
                <a:gd name="T4" fmla="*/ 2845 w 20000"/>
                <a:gd name="T5" fmla="*/ 2353 h 20000"/>
                <a:gd name="T6" fmla="*/ 2192 w 20000"/>
                <a:gd name="T7" fmla="*/ 1049 h 20000"/>
                <a:gd name="T8" fmla="*/ 3393 w 20000"/>
                <a:gd name="T9" fmla="*/ 537 h 20000"/>
                <a:gd name="T10" fmla="*/ 5037 w 20000"/>
                <a:gd name="T11" fmla="*/ 256 h 20000"/>
                <a:gd name="T12" fmla="*/ 7629 w 20000"/>
                <a:gd name="T13" fmla="*/ 1995 h 20000"/>
                <a:gd name="T14" fmla="*/ 8303 w 20000"/>
                <a:gd name="T15" fmla="*/ 2353 h 20000"/>
                <a:gd name="T16" fmla="*/ 9399 w 20000"/>
                <a:gd name="T17" fmla="*/ 3836 h 20000"/>
                <a:gd name="T18" fmla="*/ 11886 w 20000"/>
                <a:gd name="T19" fmla="*/ 4092 h 20000"/>
                <a:gd name="T20" fmla="*/ 12540 w 20000"/>
                <a:gd name="T21" fmla="*/ 4501 h 20000"/>
                <a:gd name="T22" fmla="*/ 13109 w 20000"/>
                <a:gd name="T23" fmla="*/ 5422 h 20000"/>
                <a:gd name="T24" fmla="*/ 13446 w 20000"/>
                <a:gd name="T25" fmla="*/ 5806 h 20000"/>
                <a:gd name="T26" fmla="*/ 13741 w 20000"/>
                <a:gd name="T27" fmla="*/ 6471 h 20000"/>
                <a:gd name="T28" fmla="*/ 14310 w 20000"/>
                <a:gd name="T29" fmla="*/ 7263 h 20000"/>
                <a:gd name="T30" fmla="*/ 14204 w 20000"/>
                <a:gd name="T31" fmla="*/ 7545 h 20000"/>
                <a:gd name="T32" fmla="*/ 14521 w 20000"/>
                <a:gd name="T33" fmla="*/ 8312 h 20000"/>
                <a:gd name="T34" fmla="*/ 15174 w 20000"/>
                <a:gd name="T35" fmla="*/ 9412 h 20000"/>
                <a:gd name="T36" fmla="*/ 15595 w 20000"/>
                <a:gd name="T37" fmla="*/ 9668 h 20000"/>
                <a:gd name="T38" fmla="*/ 16059 w 20000"/>
                <a:gd name="T39" fmla="*/ 10563 h 20000"/>
                <a:gd name="T40" fmla="*/ 16586 w 20000"/>
                <a:gd name="T41" fmla="*/ 11611 h 20000"/>
                <a:gd name="T42" fmla="*/ 19642 w 20000"/>
                <a:gd name="T43" fmla="*/ 12020 h 20000"/>
                <a:gd name="T44" fmla="*/ 19642 w 20000"/>
                <a:gd name="T45" fmla="*/ 14936 h 20000"/>
                <a:gd name="T46" fmla="*/ 13741 w 20000"/>
                <a:gd name="T47" fmla="*/ 17187 h 20000"/>
                <a:gd name="T48" fmla="*/ 11675 w 20000"/>
                <a:gd name="T49" fmla="*/ 19974 h 20000"/>
                <a:gd name="T50" fmla="*/ 9947 w 20000"/>
                <a:gd name="T51" fmla="*/ 17980 h 20000"/>
                <a:gd name="T52" fmla="*/ 8830 w 20000"/>
                <a:gd name="T53" fmla="*/ 18261 h 20000"/>
                <a:gd name="T54" fmla="*/ 8746 w 20000"/>
                <a:gd name="T55" fmla="*/ 19028 h 20000"/>
                <a:gd name="T56" fmla="*/ 7629 w 20000"/>
                <a:gd name="T57" fmla="*/ 18261 h 20000"/>
                <a:gd name="T58" fmla="*/ 6238 w 20000"/>
                <a:gd name="T59" fmla="*/ 15857 h 20000"/>
                <a:gd name="T60" fmla="*/ 5037 w 20000"/>
                <a:gd name="T61" fmla="*/ 14552 h 20000"/>
                <a:gd name="T62" fmla="*/ 4489 w 20000"/>
                <a:gd name="T63" fmla="*/ 12711 h 20000"/>
                <a:gd name="T64" fmla="*/ 3604 w 20000"/>
                <a:gd name="T65" fmla="*/ 10307 h 20000"/>
                <a:gd name="T66" fmla="*/ 2508 w 20000"/>
                <a:gd name="T67" fmla="*/ 9258 h 20000"/>
                <a:gd name="T68" fmla="*/ 1981 w 20000"/>
                <a:gd name="T69" fmla="*/ 7928 h 20000"/>
                <a:gd name="T70" fmla="*/ 780 w 20000"/>
                <a:gd name="T71" fmla="*/ 5422 h 20000"/>
                <a:gd name="T72" fmla="*/ 0 w 20000"/>
                <a:gd name="T73" fmla="*/ 5166 h 20000"/>
                <a:gd name="T74" fmla="*/ 211 w 20000"/>
                <a:gd name="T75" fmla="*/ 3708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000" h="20000">
                  <a:moveTo>
                    <a:pt x="211" y="3708"/>
                  </a:moveTo>
                  <a:lnTo>
                    <a:pt x="1412" y="3836"/>
                  </a:lnTo>
                  <a:lnTo>
                    <a:pt x="2192" y="3043"/>
                  </a:lnTo>
                  <a:lnTo>
                    <a:pt x="2297" y="3043"/>
                  </a:lnTo>
                  <a:lnTo>
                    <a:pt x="2719" y="2762"/>
                  </a:lnTo>
                  <a:lnTo>
                    <a:pt x="2845" y="2353"/>
                  </a:lnTo>
                  <a:lnTo>
                    <a:pt x="3056" y="2097"/>
                  </a:lnTo>
                  <a:lnTo>
                    <a:pt x="2192" y="1049"/>
                  </a:lnTo>
                  <a:lnTo>
                    <a:pt x="2192" y="921"/>
                  </a:lnTo>
                  <a:lnTo>
                    <a:pt x="3393" y="537"/>
                  </a:lnTo>
                  <a:lnTo>
                    <a:pt x="4152" y="0"/>
                  </a:lnTo>
                  <a:lnTo>
                    <a:pt x="5037" y="256"/>
                  </a:lnTo>
                  <a:lnTo>
                    <a:pt x="6891" y="1586"/>
                  </a:lnTo>
                  <a:lnTo>
                    <a:pt x="7629" y="1995"/>
                  </a:lnTo>
                  <a:lnTo>
                    <a:pt x="7756" y="2097"/>
                  </a:lnTo>
                  <a:lnTo>
                    <a:pt x="8303" y="2353"/>
                  </a:lnTo>
                  <a:lnTo>
                    <a:pt x="8303" y="3299"/>
                  </a:lnTo>
                  <a:lnTo>
                    <a:pt x="9399" y="3836"/>
                  </a:lnTo>
                  <a:lnTo>
                    <a:pt x="11149" y="3836"/>
                  </a:lnTo>
                  <a:lnTo>
                    <a:pt x="11886" y="4092"/>
                  </a:lnTo>
                  <a:lnTo>
                    <a:pt x="12013" y="4501"/>
                  </a:lnTo>
                  <a:lnTo>
                    <a:pt x="12540" y="4501"/>
                  </a:lnTo>
                  <a:lnTo>
                    <a:pt x="12792" y="5166"/>
                  </a:lnTo>
                  <a:lnTo>
                    <a:pt x="13109" y="5422"/>
                  </a:lnTo>
                  <a:lnTo>
                    <a:pt x="13109" y="5806"/>
                  </a:lnTo>
                  <a:lnTo>
                    <a:pt x="13446" y="5806"/>
                  </a:lnTo>
                  <a:lnTo>
                    <a:pt x="13446" y="6061"/>
                  </a:lnTo>
                  <a:lnTo>
                    <a:pt x="13741" y="6471"/>
                  </a:lnTo>
                  <a:lnTo>
                    <a:pt x="14204" y="6598"/>
                  </a:lnTo>
                  <a:lnTo>
                    <a:pt x="14310" y="7263"/>
                  </a:lnTo>
                  <a:lnTo>
                    <a:pt x="14310" y="7545"/>
                  </a:lnTo>
                  <a:lnTo>
                    <a:pt x="14204" y="7545"/>
                  </a:lnTo>
                  <a:lnTo>
                    <a:pt x="14310" y="7928"/>
                  </a:lnTo>
                  <a:lnTo>
                    <a:pt x="14521" y="8312"/>
                  </a:lnTo>
                  <a:lnTo>
                    <a:pt x="14858" y="8849"/>
                  </a:lnTo>
                  <a:lnTo>
                    <a:pt x="15174" y="9412"/>
                  </a:lnTo>
                  <a:lnTo>
                    <a:pt x="15385" y="9412"/>
                  </a:lnTo>
                  <a:lnTo>
                    <a:pt x="15595" y="9668"/>
                  </a:lnTo>
                  <a:lnTo>
                    <a:pt x="15722" y="10051"/>
                  </a:lnTo>
                  <a:lnTo>
                    <a:pt x="16059" y="10563"/>
                  </a:lnTo>
                  <a:lnTo>
                    <a:pt x="16502" y="11100"/>
                  </a:lnTo>
                  <a:lnTo>
                    <a:pt x="16586" y="11611"/>
                  </a:lnTo>
                  <a:lnTo>
                    <a:pt x="19431" y="12174"/>
                  </a:lnTo>
                  <a:lnTo>
                    <a:pt x="19642" y="12020"/>
                  </a:lnTo>
                  <a:lnTo>
                    <a:pt x="19979" y="12711"/>
                  </a:lnTo>
                  <a:lnTo>
                    <a:pt x="19642" y="14936"/>
                  </a:lnTo>
                  <a:lnTo>
                    <a:pt x="16818" y="16266"/>
                  </a:lnTo>
                  <a:lnTo>
                    <a:pt x="13741" y="17187"/>
                  </a:lnTo>
                  <a:lnTo>
                    <a:pt x="12223" y="19719"/>
                  </a:lnTo>
                  <a:lnTo>
                    <a:pt x="11675" y="19974"/>
                  </a:lnTo>
                  <a:lnTo>
                    <a:pt x="11675" y="19028"/>
                  </a:lnTo>
                  <a:lnTo>
                    <a:pt x="9947" y="17980"/>
                  </a:lnTo>
                  <a:lnTo>
                    <a:pt x="9168" y="18261"/>
                  </a:lnTo>
                  <a:lnTo>
                    <a:pt x="8830" y="18261"/>
                  </a:lnTo>
                  <a:lnTo>
                    <a:pt x="8746" y="18261"/>
                  </a:lnTo>
                  <a:lnTo>
                    <a:pt x="8746" y="19028"/>
                  </a:lnTo>
                  <a:lnTo>
                    <a:pt x="8198" y="19437"/>
                  </a:lnTo>
                  <a:lnTo>
                    <a:pt x="7629" y="18261"/>
                  </a:lnTo>
                  <a:lnTo>
                    <a:pt x="7102" y="17570"/>
                  </a:lnTo>
                  <a:lnTo>
                    <a:pt x="6238" y="15857"/>
                  </a:lnTo>
                  <a:lnTo>
                    <a:pt x="5690" y="14808"/>
                  </a:lnTo>
                  <a:lnTo>
                    <a:pt x="5037" y="14552"/>
                  </a:lnTo>
                  <a:lnTo>
                    <a:pt x="4489" y="13478"/>
                  </a:lnTo>
                  <a:lnTo>
                    <a:pt x="4489" y="12711"/>
                  </a:lnTo>
                  <a:lnTo>
                    <a:pt x="4489" y="12174"/>
                  </a:lnTo>
                  <a:lnTo>
                    <a:pt x="3604" y="10307"/>
                  </a:lnTo>
                  <a:lnTo>
                    <a:pt x="2845" y="9923"/>
                  </a:lnTo>
                  <a:lnTo>
                    <a:pt x="2508" y="9258"/>
                  </a:lnTo>
                  <a:lnTo>
                    <a:pt x="2719" y="9003"/>
                  </a:lnTo>
                  <a:lnTo>
                    <a:pt x="1981" y="7928"/>
                  </a:lnTo>
                  <a:lnTo>
                    <a:pt x="1307" y="6471"/>
                  </a:lnTo>
                  <a:lnTo>
                    <a:pt x="780" y="5422"/>
                  </a:lnTo>
                  <a:lnTo>
                    <a:pt x="443" y="5166"/>
                  </a:lnTo>
                  <a:lnTo>
                    <a:pt x="0" y="5166"/>
                  </a:lnTo>
                  <a:lnTo>
                    <a:pt x="211" y="4348"/>
                  </a:lnTo>
                  <a:lnTo>
                    <a:pt x="211" y="3708"/>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490" name="Freeform 159">
              <a:extLst>
                <a:ext uri="{FF2B5EF4-FFF2-40B4-BE49-F238E27FC236}">
                  <a16:creationId xmlns:a16="http://schemas.microsoft.com/office/drawing/2014/main" id="{261C8B74-B715-304C-95AE-1CDE67131FB0}"/>
                </a:ext>
              </a:extLst>
            </p:cNvPr>
            <p:cNvSpPr>
              <a:spLocks/>
            </p:cNvSpPr>
            <p:nvPr/>
          </p:nvSpPr>
          <p:spPr bwMode="auto">
            <a:xfrm>
              <a:off x="6149056" y="4486723"/>
              <a:ext cx="53566" cy="95080"/>
            </a:xfrm>
            <a:custGeom>
              <a:avLst/>
              <a:gdLst>
                <a:gd name="T0" fmla="*/ 8283 w 20000"/>
                <a:gd name="T1" fmla="*/ 19887 h 20000"/>
                <a:gd name="T2" fmla="*/ 5253 w 20000"/>
                <a:gd name="T3" fmla="*/ 16836 h 20000"/>
                <a:gd name="T4" fmla="*/ 3232 w 20000"/>
                <a:gd name="T5" fmla="*/ 12203 h 20000"/>
                <a:gd name="T6" fmla="*/ 0 w 20000"/>
                <a:gd name="T7" fmla="*/ 8701 h 20000"/>
                <a:gd name="T8" fmla="*/ 2020 w 20000"/>
                <a:gd name="T9" fmla="*/ 8701 h 20000"/>
                <a:gd name="T10" fmla="*/ 3232 w 20000"/>
                <a:gd name="T11" fmla="*/ 4633 h 20000"/>
                <a:gd name="T12" fmla="*/ 2020 w 20000"/>
                <a:gd name="T13" fmla="*/ 4068 h 20000"/>
                <a:gd name="T14" fmla="*/ 3232 w 20000"/>
                <a:gd name="T15" fmla="*/ 2938 h 20000"/>
                <a:gd name="T16" fmla="*/ 5253 w 20000"/>
                <a:gd name="T17" fmla="*/ 1130 h 20000"/>
                <a:gd name="T18" fmla="*/ 3232 w 20000"/>
                <a:gd name="T19" fmla="*/ 0 h 20000"/>
                <a:gd name="T20" fmla="*/ 11515 w 20000"/>
                <a:gd name="T21" fmla="*/ 2938 h 20000"/>
                <a:gd name="T22" fmla="*/ 11515 w 20000"/>
                <a:gd name="T23" fmla="*/ 4068 h 20000"/>
                <a:gd name="T24" fmla="*/ 15758 w 20000"/>
                <a:gd name="T25" fmla="*/ 6441 h 20000"/>
                <a:gd name="T26" fmla="*/ 19798 w 20000"/>
                <a:gd name="T27" fmla="*/ 11751 h 20000"/>
                <a:gd name="T28" fmla="*/ 18586 w 20000"/>
                <a:gd name="T29" fmla="*/ 16836 h 20000"/>
                <a:gd name="T30" fmla="*/ 8283 w 20000"/>
                <a:gd name="T31" fmla="*/ 19887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000" h="20000">
                  <a:moveTo>
                    <a:pt x="8283" y="19887"/>
                  </a:moveTo>
                  <a:lnTo>
                    <a:pt x="5253" y="16836"/>
                  </a:lnTo>
                  <a:lnTo>
                    <a:pt x="3232" y="12203"/>
                  </a:lnTo>
                  <a:lnTo>
                    <a:pt x="0" y="8701"/>
                  </a:lnTo>
                  <a:lnTo>
                    <a:pt x="2020" y="8701"/>
                  </a:lnTo>
                  <a:lnTo>
                    <a:pt x="3232" y="4633"/>
                  </a:lnTo>
                  <a:lnTo>
                    <a:pt x="2020" y="4068"/>
                  </a:lnTo>
                  <a:lnTo>
                    <a:pt x="3232" y="2938"/>
                  </a:lnTo>
                  <a:lnTo>
                    <a:pt x="5253" y="1130"/>
                  </a:lnTo>
                  <a:lnTo>
                    <a:pt x="3232" y="0"/>
                  </a:lnTo>
                  <a:lnTo>
                    <a:pt x="11515" y="2938"/>
                  </a:lnTo>
                  <a:lnTo>
                    <a:pt x="11515" y="4068"/>
                  </a:lnTo>
                  <a:lnTo>
                    <a:pt x="15758" y="6441"/>
                  </a:lnTo>
                  <a:lnTo>
                    <a:pt x="19798" y="11751"/>
                  </a:lnTo>
                  <a:lnTo>
                    <a:pt x="18586" y="16836"/>
                  </a:lnTo>
                  <a:lnTo>
                    <a:pt x="8283" y="19887"/>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491" name="Freeform 158">
              <a:extLst>
                <a:ext uri="{FF2B5EF4-FFF2-40B4-BE49-F238E27FC236}">
                  <a16:creationId xmlns:a16="http://schemas.microsoft.com/office/drawing/2014/main" id="{ACCF9AEF-E343-7B40-A650-DBE705CE9E08}"/>
                </a:ext>
              </a:extLst>
            </p:cNvPr>
            <p:cNvSpPr>
              <a:spLocks/>
            </p:cNvSpPr>
            <p:nvPr/>
          </p:nvSpPr>
          <p:spPr bwMode="auto">
            <a:xfrm>
              <a:off x="5072371" y="3774296"/>
              <a:ext cx="149986" cy="136593"/>
            </a:xfrm>
            <a:custGeom>
              <a:avLst/>
              <a:gdLst>
                <a:gd name="T0" fmla="*/ 783 w 20000"/>
                <a:gd name="T1" fmla="*/ 5276 h 20000"/>
                <a:gd name="T2" fmla="*/ 1139 w 20000"/>
                <a:gd name="T3" fmla="*/ 6063 h 20000"/>
                <a:gd name="T4" fmla="*/ 2633 w 20000"/>
                <a:gd name="T5" fmla="*/ 5276 h 20000"/>
                <a:gd name="T6" fmla="*/ 2918 w 20000"/>
                <a:gd name="T7" fmla="*/ 4882 h 20000"/>
                <a:gd name="T8" fmla="*/ 2918 w 20000"/>
                <a:gd name="T9" fmla="*/ 4016 h 20000"/>
                <a:gd name="T10" fmla="*/ 2918 w 20000"/>
                <a:gd name="T11" fmla="*/ 2047 h 20000"/>
                <a:gd name="T12" fmla="*/ 3701 w 20000"/>
                <a:gd name="T13" fmla="*/ 2047 h 20000"/>
                <a:gd name="T14" fmla="*/ 4413 w 20000"/>
                <a:gd name="T15" fmla="*/ 2835 h 20000"/>
                <a:gd name="T16" fmla="*/ 5979 w 20000"/>
                <a:gd name="T17" fmla="*/ 2835 h 20000"/>
                <a:gd name="T18" fmla="*/ 7758 w 20000"/>
                <a:gd name="T19" fmla="*/ 2047 h 20000"/>
                <a:gd name="T20" fmla="*/ 10320 w 20000"/>
                <a:gd name="T21" fmla="*/ 2835 h 20000"/>
                <a:gd name="T22" fmla="*/ 12527 w 20000"/>
                <a:gd name="T23" fmla="*/ 2835 h 20000"/>
                <a:gd name="T24" fmla="*/ 15160 w 20000"/>
                <a:gd name="T25" fmla="*/ 787 h 20000"/>
                <a:gd name="T26" fmla="*/ 16584 w 20000"/>
                <a:gd name="T27" fmla="*/ 787 h 20000"/>
                <a:gd name="T28" fmla="*/ 18078 w 20000"/>
                <a:gd name="T29" fmla="*/ 787 h 20000"/>
                <a:gd name="T30" fmla="*/ 19217 w 20000"/>
                <a:gd name="T31" fmla="*/ 0 h 20000"/>
                <a:gd name="T32" fmla="*/ 19929 w 20000"/>
                <a:gd name="T33" fmla="*/ 787 h 20000"/>
                <a:gd name="T34" fmla="*/ 19217 w 20000"/>
                <a:gd name="T35" fmla="*/ 2047 h 20000"/>
                <a:gd name="T36" fmla="*/ 17367 w 20000"/>
                <a:gd name="T37" fmla="*/ 3228 h 20000"/>
                <a:gd name="T38" fmla="*/ 17367 w 20000"/>
                <a:gd name="T39" fmla="*/ 4882 h 20000"/>
                <a:gd name="T40" fmla="*/ 17367 w 20000"/>
                <a:gd name="T41" fmla="*/ 6457 h 20000"/>
                <a:gd name="T42" fmla="*/ 17367 w 20000"/>
                <a:gd name="T43" fmla="*/ 9370 h 20000"/>
                <a:gd name="T44" fmla="*/ 16584 w 20000"/>
                <a:gd name="T45" fmla="*/ 11417 h 20000"/>
                <a:gd name="T46" fmla="*/ 14448 w 20000"/>
                <a:gd name="T47" fmla="*/ 13386 h 20000"/>
                <a:gd name="T48" fmla="*/ 10320 w 20000"/>
                <a:gd name="T49" fmla="*/ 15906 h 20000"/>
                <a:gd name="T50" fmla="*/ 7402 w 20000"/>
                <a:gd name="T51" fmla="*/ 18346 h 20000"/>
                <a:gd name="T52" fmla="*/ 4413 w 20000"/>
                <a:gd name="T53" fmla="*/ 19921 h 20000"/>
                <a:gd name="T54" fmla="*/ 2918 w 20000"/>
                <a:gd name="T55" fmla="*/ 19921 h 20000"/>
                <a:gd name="T56" fmla="*/ 2633 w 20000"/>
                <a:gd name="T57" fmla="*/ 19921 h 20000"/>
                <a:gd name="T58" fmla="*/ 1922 w 20000"/>
                <a:gd name="T59" fmla="*/ 19134 h 20000"/>
                <a:gd name="T60" fmla="*/ 0 w 20000"/>
                <a:gd name="T61" fmla="*/ 19134 h 20000"/>
                <a:gd name="T62" fmla="*/ 1139 w 20000"/>
                <a:gd name="T63" fmla="*/ 17087 h 20000"/>
                <a:gd name="T64" fmla="*/ 1139 w 20000"/>
                <a:gd name="T65" fmla="*/ 16693 h 20000"/>
                <a:gd name="T66" fmla="*/ 1922 w 20000"/>
                <a:gd name="T67" fmla="*/ 15118 h 20000"/>
                <a:gd name="T68" fmla="*/ 1922 w 20000"/>
                <a:gd name="T69" fmla="*/ 14646 h 20000"/>
                <a:gd name="T70" fmla="*/ 2918 w 20000"/>
                <a:gd name="T71" fmla="*/ 13386 h 20000"/>
                <a:gd name="T72" fmla="*/ 2918 w 20000"/>
                <a:gd name="T73" fmla="*/ 11732 h 20000"/>
                <a:gd name="T74" fmla="*/ 2918 w 20000"/>
                <a:gd name="T75" fmla="*/ 10630 h 20000"/>
                <a:gd name="T76" fmla="*/ 783 w 20000"/>
                <a:gd name="T77" fmla="*/ 11417 h 20000"/>
                <a:gd name="T78" fmla="*/ 783 w 20000"/>
                <a:gd name="T79" fmla="*/ 9764 h 20000"/>
                <a:gd name="T80" fmla="*/ 783 w 20000"/>
                <a:gd name="T81" fmla="*/ 8504 h 20000"/>
                <a:gd name="T82" fmla="*/ 0 w 20000"/>
                <a:gd name="T83" fmla="*/ 7244 h 20000"/>
                <a:gd name="T84" fmla="*/ 783 w 20000"/>
                <a:gd name="T85" fmla="*/ 5276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000" h="20000">
                  <a:moveTo>
                    <a:pt x="783" y="5276"/>
                  </a:moveTo>
                  <a:lnTo>
                    <a:pt x="1139" y="6063"/>
                  </a:lnTo>
                  <a:lnTo>
                    <a:pt x="2633" y="5276"/>
                  </a:lnTo>
                  <a:lnTo>
                    <a:pt x="2918" y="4882"/>
                  </a:lnTo>
                  <a:lnTo>
                    <a:pt x="2918" y="4016"/>
                  </a:lnTo>
                  <a:lnTo>
                    <a:pt x="2918" y="2047"/>
                  </a:lnTo>
                  <a:lnTo>
                    <a:pt x="3701" y="2047"/>
                  </a:lnTo>
                  <a:lnTo>
                    <a:pt x="4413" y="2835"/>
                  </a:lnTo>
                  <a:lnTo>
                    <a:pt x="5979" y="2835"/>
                  </a:lnTo>
                  <a:lnTo>
                    <a:pt x="7758" y="2047"/>
                  </a:lnTo>
                  <a:lnTo>
                    <a:pt x="10320" y="2835"/>
                  </a:lnTo>
                  <a:lnTo>
                    <a:pt x="12527" y="2835"/>
                  </a:lnTo>
                  <a:lnTo>
                    <a:pt x="15160" y="787"/>
                  </a:lnTo>
                  <a:lnTo>
                    <a:pt x="16584" y="787"/>
                  </a:lnTo>
                  <a:lnTo>
                    <a:pt x="18078" y="787"/>
                  </a:lnTo>
                  <a:lnTo>
                    <a:pt x="19217" y="0"/>
                  </a:lnTo>
                  <a:lnTo>
                    <a:pt x="19929" y="787"/>
                  </a:lnTo>
                  <a:lnTo>
                    <a:pt x="19217" y="2047"/>
                  </a:lnTo>
                  <a:lnTo>
                    <a:pt x="17367" y="3228"/>
                  </a:lnTo>
                  <a:lnTo>
                    <a:pt x="17367" y="4882"/>
                  </a:lnTo>
                  <a:lnTo>
                    <a:pt x="17367" y="6457"/>
                  </a:lnTo>
                  <a:lnTo>
                    <a:pt x="17367" y="9370"/>
                  </a:lnTo>
                  <a:lnTo>
                    <a:pt x="16584" y="11417"/>
                  </a:lnTo>
                  <a:lnTo>
                    <a:pt x="14448" y="13386"/>
                  </a:lnTo>
                  <a:lnTo>
                    <a:pt x="10320" y="15906"/>
                  </a:lnTo>
                  <a:lnTo>
                    <a:pt x="7402" y="18346"/>
                  </a:lnTo>
                  <a:lnTo>
                    <a:pt x="4413" y="19921"/>
                  </a:lnTo>
                  <a:lnTo>
                    <a:pt x="2918" y="19921"/>
                  </a:lnTo>
                  <a:lnTo>
                    <a:pt x="2633" y="19921"/>
                  </a:lnTo>
                  <a:lnTo>
                    <a:pt x="1922" y="19134"/>
                  </a:lnTo>
                  <a:lnTo>
                    <a:pt x="0" y="19134"/>
                  </a:lnTo>
                  <a:lnTo>
                    <a:pt x="1139" y="17087"/>
                  </a:lnTo>
                  <a:lnTo>
                    <a:pt x="1139" y="16693"/>
                  </a:lnTo>
                  <a:lnTo>
                    <a:pt x="1922" y="15118"/>
                  </a:lnTo>
                  <a:lnTo>
                    <a:pt x="1922" y="14646"/>
                  </a:lnTo>
                  <a:lnTo>
                    <a:pt x="2918" y="13386"/>
                  </a:lnTo>
                  <a:lnTo>
                    <a:pt x="2918" y="11732"/>
                  </a:lnTo>
                  <a:lnTo>
                    <a:pt x="2918" y="10630"/>
                  </a:lnTo>
                  <a:lnTo>
                    <a:pt x="783" y="11417"/>
                  </a:lnTo>
                  <a:lnTo>
                    <a:pt x="783" y="9764"/>
                  </a:lnTo>
                  <a:lnTo>
                    <a:pt x="783" y="8504"/>
                  </a:lnTo>
                  <a:lnTo>
                    <a:pt x="0" y="7244"/>
                  </a:lnTo>
                  <a:lnTo>
                    <a:pt x="783" y="5276"/>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492" name="Freeform 157">
              <a:extLst>
                <a:ext uri="{FF2B5EF4-FFF2-40B4-BE49-F238E27FC236}">
                  <a16:creationId xmlns:a16="http://schemas.microsoft.com/office/drawing/2014/main" id="{9AA165C5-E2E3-4A48-89D0-3406C582D80F}"/>
                </a:ext>
              </a:extLst>
            </p:cNvPr>
            <p:cNvSpPr>
              <a:spLocks/>
            </p:cNvSpPr>
            <p:nvPr/>
          </p:nvSpPr>
          <p:spPr bwMode="auto">
            <a:xfrm>
              <a:off x="6561519" y="4209520"/>
              <a:ext cx="198195" cy="377640"/>
            </a:xfrm>
            <a:custGeom>
              <a:avLst/>
              <a:gdLst>
                <a:gd name="T0" fmla="*/ 5908 w 20000"/>
                <a:gd name="T1" fmla="*/ 455 h 20000"/>
                <a:gd name="T2" fmla="*/ 7317 w 20000"/>
                <a:gd name="T3" fmla="*/ 739 h 20000"/>
                <a:gd name="T4" fmla="*/ 7317 w 20000"/>
                <a:gd name="T5" fmla="*/ 1449 h 20000"/>
                <a:gd name="T6" fmla="*/ 8401 w 20000"/>
                <a:gd name="T7" fmla="*/ 1619 h 20000"/>
                <a:gd name="T8" fmla="*/ 8401 w 20000"/>
                <a:gd name="T9" fmla="*/ 2784 h 20000"/>
                <a:gd name="T10" fmla="*/ 8997 w 20000"/>
                <a:gd name="T11" fmla="*/ 3949 h 20000"/>
                <a:gd name="T12" fmla="*/ 10407 w 20000"/>
                <a:gd name="T13" fmla="*/ 3523 h 20000"/>
                <a:gd name="T14" fmla="*/ 12087 w 20000"/>
                <a:gd name="T15" fmla="*/ 3523 h 20000"/>
                <a:gd name="T16" fmla="*/ 13496 w 20000"/>
                <a:gd name="T17" fmla="*/ 3352 h 20000"/>
                <a:gd name="T18" fmla="*/ 15447 w 20000"/>
                <a:gd name="T19" fmla="*/ 3068 h 20000"/>
                <a:gd name="T20" fmla="*/ 17724 w 20000"/>
                <a:gd name="T21" fmla="*/ 4545 h 20000"/>
                <a:gd name="T22" fmla="*/ 17940 w 20000"/>
                <a:gd name="T23" fmla="*/ 5284 h 20000"/>
                <a:gd name="T24" fmla="*/ 19404 w 20000"/>
                <a:gd name="T25" fmla="*/ 6165 h 20000"/>
                <a:gd name="T26" fmla="*/ 19946 w 20000"/>
                <a:gd name="T27" fmla="*/ 6619 h 20000"/>
                <a:gd name="T28" fmla="*/ 19946 w 20000"/>
                <a:gd name="T29" fmla="*/ 8068 h 20000"/>
                <a:gd name="T30" fmla="*/ 19079 w 20000"/>
                <a:gd name="T31" fmla="*/ 8523 h 20000"/>
                <a:gd name="T32" fmla="*/ 17724 w 20000"/>
                <a:gd name="T33" fmla="*/ 8523 h 20000"/>
                <a:gd name="T34" fmla="*/ 14038 w 20000"/>
                <a:gd name="T35" fmla="*/ 8523 h 20000"/>
                <a:gd name="T36" fmla="*/ 12629 w 20000"/>
                <a:gd name="T37" fmla="*/ 9972 h 20000"/>
                <a:gd name="T38" fmla="*/ 14309 w 20000"/>
                <a:gd name="T39" fmla="*/ 12017 h 20000"/>
                <a:gd name="T40" fmla="*/ 11220 w 20000"/>
                <a:gd name="T41" fmla="*/ 10852 h 20000"/>
                <a:gd name="T42" fmla="*/ 9539 w 20000"/>
                <a:gd name="T43" fmla="*/ 9688 h 20000"/>
                <a:gd name="T44" fmla="*/ 7317 w 20000"/>
                <a:gd name="T45" fmla="*/ 10852 h 20000"/>
                <a:gd name="T46" fmla="*/ 6179 w 20000"/>
                <a:gd name="T47" fmla="*/ 12614 h 20000"/>
                <a:gd name="T48" fmla="*/ 5312 w 20000"/>
                <a:gd name="T49" fmla="*/ 14233 h 20000"/>
                <a:gd name="T50" fmla="*/ 7317 w 20000"/>
                <a:gd name="T51" fmla="*/ 15398 h 20000"/>
                <a:gd name="T52" fmla="*/ 8130 w 20000"/>
                <a:gd name="T53" fmla="*/ 16307 h 20000"/>
                <a:gd name="T54" fmla="*/ 10407 w 20000"/>
                <a:gd name="T55" fmla="*/ 18523 h 20000"/>
                <a:gd name="T56" fmla="*/ 12629 w 20000"/>
                <a:gd name="T57" fmla="*/ 19375 h 20000"/>
                <a:gd name="T58" fmla="*/ 11762 w 20000"/>
                <a:gd name="T59" fmla="*/ 19688 h 20000"/>
                <a:gd name="T60" fmla="*/ 10949 w 20000"/>
                <a:gd name="T61" fmla="*/ 19972 h 20000"/>
                <a:gd name="T62" fmla="*/ 10407 w 20000"/>
                <a:gd name="T63" fmla="*/ 19375 h 20000"/>
                <a:gd name="T64" fmla="*/ 8130 w 20000"/>
                <a:gd name="T65" fmla="*/ 18920 h 20000"/>
                <a:gd name="T66" fmla="*/ 6179 w 20000"/>
                <a:gd name="T67" fmla="*/ 17756 h 20000"/>
                <a:gd name="T68" fmla="*/ 4444 w 20000"/>
                <a:gd name="T69" fmla="*/ 16307 h 20000"/>
                <a:gd name="T70" fmla="*/ 3902 w 20000"/>
                <a:gd name="T71" fmla="*/ 17017 h 20000"/>
                <a:gd name="T72" fmla="*/ 3089 w 20000"/>
                <a:gd name="T73" fmla="*/ 15852 h 20000"/>
                <a:gd name="T74" fmla="*/ 3902 w 20000"/>
                <a:gd name="T75" fmla="*/ 14517 h 20000"/>
                <a:gd name="T76" fmla="*/ 4444 w 20000"/>
                <a:gd name="T77" fmla="*/ 13949 h 20000"/>
                <a:gd name="T78" fmla="*/ 5312 w 20000"/>
                <a:gd name="T79" fmla="*/ 12330 h 20000"/>
                <a:gd name="T80" fmla="*/ 5095 w 20000"/>
                <a:gd name="T81" fmla="*/ 10114 h 20000"/>
                <a:gd name="T82" fmla="*/ 2547 w 20000"/>
                <a:gd name="T83" fmla="*/ 8068 h 20000"/>
                <a:gd name="T84" fmla="*/ 3089 w 20000"/>
                <a:gd name="T85" fmla="*/ 7017 h 20000"/>
                <a:gd name="T86" fmla="*/ 3631 w 20000"/>
                <a:gd name="T87" fmla="*/ 6165 h 20000"/>
                <a:gd name="T88" fmla="*/ 2547 w 20000"/>
                <a:gd name="T89" fmla="*/ 4972 h 20000"/>
                <a:gd name="T90" fmla="*/ 325 w 20000"/>
                <a:gd name="T91" fmla="*/ 3068 h 20000"/>
                <a:gd name="T92" fmla="*/ 0 w 20000"/>
                <a:gd name="T93" fmla="*/ 2784 h 20000"/>
                <a:gd name="T94" fmla="*/ 325 w 20000"/>
                <a:gd name="T95" fmla="*/ 1903 h 20000"/>
                <a:gd name="T96" fmla="*/ 1409 w 20000"/>
                <a:gd name="T97" fmla="*/ 1165 h 20000"/>
                <a:gd name="T98" fmla="*/ 3089 w 20000"/>
                <a:gd name="T99" fmla="*/ 455 h 20000"/>
                <a:gd name="T100" fmla="*/ 4444 w 20000"/>
                <a:gd name="T101" fmla="*/ 284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0000" h="20000">
                  <a:moveTo>
                    <a:pt x="5908" y="0"/>
                  </a:moveTo>
                  <a:lnTo>
                    <a:pt x="5908" y="455"/>
                  </a:lnTo>
                  <a:lnTo>
                    <a:pt x="6179" y="284"/>
                  </a:lnTo>
                  <a:lnTo>
                    <a:pt x="7317" y="739"/>
                  </a:lnTo>
                  <a:lnTo>
                    <a:pt x="6775" y="1165"/>
                  </a:lnTo>
                  <a:lnTo>
                    <a:pt x="7317" y="1449"/>
                  </a:lnTo>
                  <a:lnTo>
                    <a:pt x="8130" y="1165"/>
                  </a:lnTo>
                  <a:lnTo>
                    <a:pt x="8401" y="1619"/>
                  </a:lnTo>
                  <a:lnTo>
                    <a:pt x="8997" y="1903"/>
                  </a:lnTo>
                  <a:lnTo>
                    <a:pt x="8401" y="2784"/>
                  </a:lnTo>
                  <a:lnTo>
                    <a:pt x="8401" y="3807"/>
                  </a:lnTo>
                  <a:lnTo>
                    <a:pt x="8997" y="3949"/>
                  </a:lnTo>
                  <a:lnTo>
                    <a:pt x="9864" y="3523"/>
                  </a:lnTo>
                  <a:lnTo>
                    <a:pt x="10407" y="3523"/>
                  </a:lnTo>
                  <a:lnTo>
                    <a:pt x="11220" y="3068"/>
                  </a:lnTo>
                  <a:lnTo>
                    <a:pt x="12087" y="3523"/>
                  </a:lnTo>
                  <a:lnTo>
                    <a:pt x="12629" y="3352"/>
                  </a:lnTo>
                  <a:lnTo>
                    <a:pt x="13496" y="3352"/>
                  </a:lnTo>
                  <a:lnTo>
                    <a:pt x="14038" y="2784"/>
                  </a:lnTo>
                  <a:lnTo>
                    <a:pt x="15447" y="3068"/>
                  </a:lnTo>
                  <a:lnTo>
                    <a:pt x="16314" y="3523"/>
                  </a:lnTo>
                  <a:lnTo>
                    <a:pt x="17724" y="4545"/>
                  </a:lnTo>
                  <a:lnTo>
                    <a:pt x="17724" y="4688"/>
                  </a:lnTo>
                  <a:lnTo>
                    <a:pt x="17940" y="5284"/>
                  </a:lnTo>
                  <a:lnTo>
                    <a:pt x="18537" y="5852"/>
                  </a:lnTo>
                  <a:lnTo>
                    <a:pt x="19404" y="6165"/>
                  </a:lnTo>
                  <a:lnTo>
                    <a:pt x="19404" y="6449"/>
                  </a:lnTo>
                  <a:lnTo>
                    <a:pt x="19946" y="6619"/>
                  </a:lnTo>
                  <a:lnTo>
                    <a:pt x="19946" y="7017"/>
                  </a:lnTo>
                  <a:lnTo>
                    <a:pt x="19946" y="8068"/>
                  </a:lnTo>
                  <a:lnTo>
                    <a:pt x="19404" y="8523"/>
                  </a:lnTo>
                  <a:lnTo>
                    <a:pt x="19079" y="8523"/>
                  </a:lnTo>
                  <a:lnTo>
                    <a:pt x="17940" y="8352"/>
                  </a:lnTo>
                  <a:lnTo>
                    <a:pt x="17724" y="8523"/>
                  </a:lnTo>
                  <a:lnTo>
                    <a:pt x="15718" y="8352"/>
                  </a:lnTo>
                  <a:lnTo>
                    <a:pt x="14038" y="8523"/>
                  </a:lnTo>
                  <a:lnTo>
                    <a:pt x="14038" y="9517"/>
                  </a:lnTo>
                  <a:lnTo>
                    <a:pt x="12629" y="9972"/>
                  </a:lnTo>
                  <a:lnTo>
                    <a:pt x="13171" y="10739"/>
                  </a:lnTo>
                  <a:lnTo>
                    <a:pt x="14309" y="12017"/>
                  </a:lnTo>
                  <a:lnTo>
                    <a:pt x="13496" y="11591"/>
                  </a:lnTo>
                  <a:lnTo>
                    <a:pt x="11220" y="10852"/>
                  </a:lnTo>
                  <a:lnTo>
                    <a:pt x="8997" y="10739"/>
                  </a:lnTo>
                  <a:lnTo>
                    <a:pt x="9539" y="9688"/>
                  </a:lnTo>
                  <a:lnTo>
                    <a:pt x="7317" y="9972"/>
                  </a:lnTo>
                  <a:lnTo>
                    <a:pt x="7317" y="10852"/>
                  </a:lnTo>
                  <a:lnTo>
                    <a:pt x="7317" y="11591"/>
                  </a:lnTo>
                  <a:lnTo>
                    <a:pt x="6179" y="12614"/>
                  </a:lnTo>
                  <a:lnTo>
                    <a:pt x="5908" y="13807"/>
                  </a:lnTo>
                  <a:lnTo>
                    <a:pt x="5312" y="14233"/>
                  </a:lnTo>
                  <a:lnTo>
                    <a:pt x="5908" y="15710"/>
                  </a:lnTo>
                  <a:lnTo>
                    <a:pt x="7317" y="15398"/>
                  </a:lnTo>
                  <a:lnTo>
                    <a:pt x="7588" y="16307"/>
                  </a:lnTo>
                  <a:lnTo>
                    <a:pt x="8130" y="16307"/>
                  </a:lnTo>
                  <a:lnTo>
                    <a:pt x="8997" y="18210"/>
                  </a:lnTo>
                  <a:lnTo>
                    <a:pt x="10407" y="18523"/>
                  </a:lnTo>
                  <a:lnTo>
                    <a:pt x="11762" y="18523"/>
                  </a:lnTo>
                  <a:lnTo>
                    <a:pt x="12629" y="19375"/>
                  </a:lnTo>
                  <a:lnTo>
                    <a:pt x="12087" y="19375"/>
                  </a:lnTo>
                  <a:lnTo>
                    <a:pt x="11762" y="19688"/>
                  </a:lnTo>
                  <a:lnTo>
                    <a:pt x="11220" y="19375"/>
                  </a:lnTo>
                  <a:lnTo>
                    <a:pt x="10949" y="19972"/>
                  </a:lnTo>
                  <a:lnTo>
                    <a:pt x="9864" y="19972"/>
                  </a:lnTo>
                  <a:lnTo>
                    <a:pt x="10407" y="19375"/>
                  </a:lnTo>
                  <a:lnTo>
                    <a:pt x="8401" y="18807"/>
                  </a:lnTo>
                  <a:lnTo>
                    <a:pt x="8130" y="18920"/>
                  </a:lnTo>
                  <a:lnTo>
                    <a:pt x="7317" y="18210"/>
                  </a:lnTo>
                  <a:lnTo>
                    <a:pt x="6179" y="17756"/>
                  </a:lnTo>
                  <a:lnTo>
                    <a:pt x="5095" y="16875"/>
                  </a:lnTo>
                  <a:lnTo>
                    <a:pt x="4444" y="16307"/>
                  </a:lnTo>
                  <a:lnTo>
                    <a:pt x="3902" y="16591"/>
                  </a:lnTo>
                  <a:lnTo>
                    <a:pt x="3902" y="17017"/>
                  </a:lnTo>
                  <a:lnTo>
                    <a:pt x="3631" y="16875"/>
                  </a:lnTo>
                  <a:lnTo>
                    <a:pt x="3089" y="15852"/>
                  </a:lnTo>
                  <a:lnTo>
                    <a:pt x="3631" y="14972"/>
                  </a:lnTo>
                  <a:lnTo>
                    <a:pt x="3902" y="14517"/>
                  </a:lnTo>
                  <a:lnTo>
                    <a:pt x="3902" y="14233"/>
                  </a:lnTo>
                  <a:lnTo>
                    <a:pt x="4444" y="13949"/>
                  </a:lnTo>
                  <a:lnTo>
                    <a:pt x="4444" y="13523"/>
                  </a:lnTo>
                  <a:lnTo>
                    <a:pt x="5312" y="12330"/>
                  </a:lnTo>
                  <a:lnTo>
                    <a:pt x="5908" y="11591"/>
                  </a:lnTo>
                  <a:lnTo>
                    <a:pt x="5095" y="10114"/>
                  </a:lnTo>
                  <a:lnTo>
                    <a:pt x="5095" y="9517"/>
                  </a:lnTo>
                  <a:lnTo>
                    <a:pt x="2547" y="8068"/>
                  </a:lnTo>
                  <a:lnTo>
                    <a:pt x="2547" y="7614"/>
                  </a:lnTo>
                  <a:lnTo>
                    <a:pt x="3089" y="7017"/>
                  </a:lnTo>
                  <a:lnTo>
                    <a:pt x="3089" y="6449"/>
                  </a:lnTo>
                  <a:lnTo>
                    <a:pt x="3631" y="6165"/>
                  </a:lnTo>
                  <a:lnTo>
                    <a:pt x="3089" y="5398"/>
                  </a:lnTo>
                  <a:lnTo>
                    <a:pt x="2547" y="4972"/>
                  </a:lnTo>
                  <a:lnTo>
                    <a:pt x="867" y="3523"/>
                  </a:lnTo>
                  <a:lnTo>
                    <a:pt x="325" y="3068"/>
                  </a:lnTo>
                  <a:lnTo>
                    <a:pt x="0" y="3068"/>
                  </a:lnTo>
                  <a:lnTo>
                    <a:pt x="0" y="2784"/>
                  </a:lnTo>
                  <a:lnTo>
                    <a:pt x="325" y="2614"/>
                  </a:lnTo>
                  <a:lnTo>
                    <a:pt x="325" y="1903"/>
                  </a:lnTo>
                  <a:lnTo>
                    <a:pt x="867" y="1449"/>
                  </a:lnTo>
                  <a:lnTo>
                    <a:pt x="1409" y="1165"/>
                  </a:lnTo>
                  <a:lnTo>
                    <a:pt x="3631" y="852"/>
                  </a:lnTo>
                  <a:lnTo>
                    <a:pt x="3089" y="455"/>
                  </a:lnTo>
                  <a:lnTo>
                    <a:pt x="3902" y="739"/>
                  </a:lnTo>
                  <a:lnTo>
                    <a:pt x="4444" y="284"/>
                  </a:lnTo>
                  <a:lnTo>
                    <a:pt x="5908" y="0"/>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493" name="Freeform 156">
              <a:extLst>
                <a:ext uri="{FF2B5EF4-FFF2-40B4-BE49-F238E27FC236}">
                  <a16:creationId xmlns:a16="http://schemas.microsoft.com/office/drawing/2014/main" id="{9FC9F2BD-A98A-3243-A2EF-ECBC3401B723}"/>
                </a:ext>
              </a:extLst>
            </p:cNvPr>
            <p:cNvSpPr>
              <a:spLocks/>
            </p:cNvSpPr>
            <p:nvPr/>
          </p:nvSpPr>
          <p:spPr bwMode="auto">
            <a:xfrm>
              <a:off x="5455371" y="4071586"/>
              <a:ext cx="120525" cy="97759"/>
            </a:xfrm>
            <a:custGeom>
              <a:avLst/>
              <a:gdLst>
                <a:gd name="T0" fmla="*/ 0 w 20000"/>
                <a:gd name="T1" fmla="*/ 9121 h 20000"/>
                <a:gd name="T2" fmla="*/ 536 w 20000"/>
                <a:gd name="T3" fmla="*/ 8022 h 20000"/>
                <a:gd name="T4" fmla="*/ 536 w 20000"/>
                <a:gd name="T5" fmla="*/ 10220 h 20000"/>
                <a:gd name="T6" fmla="*/ 1429 w 20000"/>
                <a:gd name="T7" fmla="*/ 10769 h 20000"/>
                <a:gd name="T8" fmla="*/ 1875 w 20000"/>
                <a:gd name="T9" fmla="*/ 11868 h 20000"/>
                <a:gd name="T10" fmla="*/ 4196 w 20000"/>
                <a:gd name="T11" fmla="*/ 11868 h 20000"/>
                <a:gd name="T12" fmla="*/ 5179 w 20000"/>
                <a:gd name="T13" fmla="*/ 10769 h 20000"/>
                <a:gd name="T14" fmla="*/ 9732 w 20000"/>
                <a:gd name="T15" fmla="*/ 10769 h 20000"/>
                <a:gd name="T16" fmla="*/ 11607 w 20000"/>
                <a:gd name="T17" fmla="*/ 10220 h 20000"/>
                <a:gd name="T18" fmla="*/ 13393 w 20000"/>
                <a:gd name="T19" fmla="*/ 8022 h 20000"/>
                <a:gd name="T20" fmla="*/ 15714 w 20000"/>
                <a:gd name="T21" fmla="*/ 4505 h 20000"/>
                <a:gd name="T22" fmla="*/ 17589 w 20000"/>
                <a:gd name="T23" fmla="*/ 1648 h 20000"/>
                <a:gd name="T24" fmla="*/ 18482 w 20000"/>
                <a:gd name="T25" fmla="*/ 0 h 20000"/>
                <a:gd name="T26" fmla="*/ 19464 w 20000"/>
                <a:gd name="T27" fmla="*/ 1099 h 20000"/>
                <a:gd name="T28" fmla="*/ 19464 w 20000"/>
                <a:gd name="T29" fmla="*/ 2857 h 20000"/>
                <a:gd name="T30" fmla="*/ 19464 w 20000"/>
                <a:gd name="T31" fmla="*/ 5604 h 20000"/>
                <a:gd name="T32" fmla="*/ 18482 w 20000"/>
                <a:gd name="T33" fmla="*/ 5604 h 20000"/>
                <a:gd name="T34" fmla="*/ 17589 w 20000"/>
                <a:gd name="T35" fmla="*/ 6264 h 20000"/>
                <a:gd name="T36" fmla="*/ 18482 w 20000"/>
                <a:gd name="T37" fmla="*/ 10220 h 20000"/>
                <a:gd name="T38" fmla="*/ 19464 w 20000"/>
                <a:gd name="T39" fmla="*/ 10220 h 20000"/>
                <a:gd name="T40" fmla="*/ 19911 w 20000"/>
                <a:gd name="T41" fmla="*/ 11868 h 20000"/>
                <a:gd name="T42" fmla="*/ 19464 w 20000"/>
                <a:gd name="T43" fmla="*/ 11868 h 20000"/>
                <a:gd name="T44" fmla="*/ 17589 w 20000"/>
                <a:gd name="T45" fmla="*/ 11868 h 20000"/>
                <a:gd name="T46" fmla="*/ 17589 w 20000"/>
                <a:gd name="T47" fmla="*/ 13626 h 20000"/>
                <a:gd name="T48" fmla="*/ 17143 w 20000"/>
                <a:gd name="T49" fmla="*/ 15385 h 20000"/>
                <a:gd name="T50" fmla="*/ 17143 w 20000"/>
                <a:gd name="T51" fmla="*/ 19231 h 20000"/>
                <a:gd name="T52" fmla="*/ 16250 w 20000"/>
                <a:gd name="T53" fmla="*/ 19890 h 20000"/>
                <a:gd name="T54" fmla="*/ 4196 w 20000"/>
                <a:gd name="T55" fmla="*/ 17582 h 20000"/>
                <a:gd name="T56" fmla="*/ 3750 w 20000"/>
                <a:gd name="T57" fmla="*/ 15385 h 20000"/>
                <a:gd name="T58" fmla="*/ 1875 w 20000"/>
                <a:gd name="T59" fmla="*/ 12967 h 20000"/>
                <a:gd name="T60" fmla="*/ 536 w 20000"/>
                <a:gd name="T61" fmla="*/ 10769 h 20000"/>
                <a:gd name="T62" fmla="*/ 0 w 20000"/>
                <a:gd name="T63" fmla="*/ 9121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000" h="20000">
                  <a:moveTo>
                    <a:pt x="0" y="9121"/>
                  </a:moveTo>
                  <a:lnTo>
                    <a:pt x="536" y="8022"/>
                  </a:lnTo>
                  <a:lnTo>
                    <a:pt x="536" y="10220"/>
                  </a:lnTo>
                  <a:lnTo>
                    <a:pt x="1429" y="10769"/>
                  </a:lnTo>
                  <a:lnTo>
                    <a:pt x="1875" y="11868"/>
                  </a:lnTo>
                  <a:lnTo>
                    <a:pt x="4196" y="11868"/>
                  </a:lnTo>
                  <a:lnTo>
                    <a:pt x="5179" y="10769"/>
                  </a:lnTo>
                  <a:lnTo>
                    <a:pt x="9732" y="10769"/>
                  </a:lnTo>
                  <a:lnTo>
                    <a:pt x="11607" y="10220"/>
                  </a:lnTo>
                  <a:lnTo>
                    <a:pt x="13393" y="8022"/>
                  </a:lnTo>
                  <a:lnTo>
                    <a:pt x="15714" y="4505"/>
                  </a:lnTo>
                  <a:lnTo>
                    <a:pt x="17589" y="1648"/>
                  </a:lnTo>
                  <a:lnTo>
                    <a:pt x="18482" y="0"/>
                  </a:lnTo>
                  <a:lnTo>
                    <a:pt x="19464" y="1099"/>
                  </a:lnTo>
                  <a:lnTo>
                    <a:pt x="19464" y="2857"/>
                  </a:lnTo>
                  <a:lnTo>
                    <a:pt x="19464" y="5604"/>
                  </a:lnTo>
                  <a:lnTo>
                    <a:pt x="18482" y="5604"/>
                  </a:lnTo>
                  <a:lnTo>
                    <a:pt x="17589" y="6264"/>
                  </a:lnTo>
                  <a:lnTo>
                    <a:pt x="18482" y="10220"/>
                  </a:lnTo>
                  <a:lnTo>
                    <a:pt x="19464" y="10220"/>
                  </a:lnTo>
                  <a:lnTo>
                    <a:pt x="19911" y="11868"/>
                  </a:lnTo>
                  <a:lnTo>
                    <a:pt x="19464" y="11868"/>
                  </a:lnTo>
                  <a:lnTo>
                    <a:pt x="17589" y="11868"/>
                  </a:lnTo>
                  <a:lnTo>
                    <a:pt x="17589" y="13626"/>
                  </a:lnTo>
                  <a:lnTo>
                    <a:pt x="17143" y="15385"/>
                  </a:lnTo>
                  <a:lnTo>
                    <a:pt x="17143" y="19231"/>
                  </a:lnTo>
                  <a:lnTo>
                    <a:pt x="16250" y="19890"/>
                  </a:lnTo>
                  <a:lnTo>
                    <a:pt x="4196" y="17582"/>
                  </a:lnTo>
                  <a:lnTo>
                    <a:pt x="3750" y="15385"/>
                  </a:lnTo>
                  <a:lnTo>
                    <a:pt x="1875" y="12967"/>
                  </a:lnTo>
                  <a:lnTo>
                    <a:pt x="536" y="10769"/>
                  </a:lnTo>
                  <a:lnTo>
                    <a:pt x="0" y="9121"/>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494" name="Freeform 155">
              <a:extLst>
                <a:ext uri="{FF2B5EF4-FFF2-40B4-BE49-F238E27FC236}">
                  <a16:creationId xmlns:a16="http://schemas.microsoft.com/office/drawing/2014/main" id="{220EA8F0-D3F5-324F-B607-682C39C32EDD}"/>
                </a:ext>
              </a:extLst>
            </p:cNvPr>
            <p:cNvSpPr>
              <a:spLocks/>
            </p:cNvSpPr>
            <p:nvPr/>
          </p:nvSpPr>
          <p:spPr bwMode="auto">
            <a:xfrm>
              <a:off x="6664634" y="4134527"/>
              <a:ext cx="192839" cy="380318"/>
            </a:xfrm>
            <a:custGeom>
              <a:avLst/>
              <a:gdLst>
                <a:gd name="T0" fmla="*/ 557 w 20000"/>
                <a:gd name="T1" fmla="*/ 1155 h 20000"/>
                <a:gd name="T2" fmla="*/ 1727 w 20000"/>
                <a:gd name="T3" fmla="*/ 1155 h 20000"/>
                <a:gd name="T4" fmla="*/ 3175 w 20000"/>
                <a:gd name="T5" fmla="*/ 873 h 20000"/>
                <a:gd name="T6" fmla="*/ 4624 w 20000"/>
                <a:gd name="T7" fmla="*/ 873 h 20000"/>
                <a:gd name="T8" fmla="*/ 6072 w 20000"/>
                <a:gd name="T9" fmla="*/ 169 h 20000"/>
                <a:gd name="T10" fmla="*/ 8412 w 20000"/>
                <a:gd name="T11" fmla="*/ 451 h 20000"/>
                <a:gd name="T12" fmla="*/ 11253 w 20000"/>
                <a:gd name="T13" fmla="*/ 592 h 20000"/>
                <a:gd name="T14" fmla="*/ 12646 w 20000"/>
                <a:gd name="T15" fmla="*/ 2479 h 20000"/>
                <a:gd name="T16" fmla="*/ 14429 w 20000"/>
                <a:gd name="T17" fmla="*/ 2479 h 20000"/>
                <a:gd name="T18" fmla="*/ 12981 w 20000"/>
                <a:gd name="T19" fmla="*/ 2789 h 20000"/>
                <a:gd name="T20" fmla="*/ 12089 w 20000"/>
                <a:gd name="T21" fmla="*/ 3211 h 20000"/>
                <a:gd name="T22" fmla="*/ 11253 w 20000"/>
                <a:gd name="T23" fmla="*/ 4394 h 20000"/>
                <a:gd name="T24" fmla="*/ 9805 w 20000"/>
                <a:gd name="T25" fmla="*/ 4817 h 20000"/>
                <a:gd name="T26" fmla="*/ 11253 w 20000"/>
                <a:gd name="T27" fmla="*/ 7296 h 20000"/>
                <a:gd name="T28" fmla="*/ 14429 w 20000"/>
                <a:gd name="T29" fmla="*/ 9324 h 20000"/>
                <a:gd name="T30" fmla="*/ 15877 w 20000"/>
                <a:gd name="T31" fmla="*/ 9775 h 20000"/>
                <a:gd name="T32" fmla="*/ 17604 w 20000"/>
                <a:gd name="T33" fmla="*/ 10930 h 20000"/>
                <a:gd name="T34" fmla="*/ 18217 w 20000"/>
                <a:gd name="T35" fmla="*/ 11690 h 20000"/>
                <a:gd name="T36" fmla="*/ 19610 w 20000"/>
                <a:gd name="T37" fmla="*/ 14000 h 20000"/>
                <a:gd name="T38" fmla="*/ 19610 w 20000"/>
                <a:gd name="T39" fmla="*/ 14592 h 20000"/>
                <a:gd name="T40" fmla="*/ 19944 w 20000"/>
                <a:gd name="T41" fmla="*/ 15014 h 20000"/>
                <a:gd name="T42" fmla="*/ 19944 w 20000"/>
                <a:gd name="T43" fmla="*/ 15775 h 20000"/>
                <a:gd name="T44" fmla="*/ 17604 w 20000"/>
                <a:gd name="T45" fmla="*/ 16930 h 20000"/>
                <a:gd name="T46" fmla="*/ 16156 w 20000"/>
                <a:gd name="T47" fmla="*/ 17352 h 20000"/>
                <a:gd name="T48" fmla="*/ 13538 w 20000"/>
                <a:gd name="T49" fmla="*/ 18085 h 20000"/>
                <a:gd name="T50" fmla="*/ 12089 w 20000"/>
                <a:gd name="T51" fmla="*/ 18366 h 20000"/>
                <a:gd name="T52" fmla="*/ 10696 w 20000"/>
                <a:gd name="T53" fmla="*/ 19239 h 20000"/>
                <a:gd name="T54" fmla="*/ 8969 w 20000"/>
                <a:gd name="T55" fmla="*/ 18535 h 20000"/>
                <a:gd name="T56" fmla="*/ 8969 w 20000"/>
                <a:gd name="T57" fmla="*/ 17803 h 20000"/>
                <a:gd name="T58" fmla="*/ 7744 w 20000"/>
                <a:gd name="T59" fmla="*/ 17634 h 20000"/>
                <a:gd name="T60" fmla="*/ 11532 w 20000"/>
                <a:gd name="T61" fmla="*/ 16930 h 20000"/>
                <a:gd name="T62" fmla="*/ 11253 w 20000"/>
                <a:gd name="T63" fmla="*/ 15887 h 20000"/>
                <a:gd name="T64" fmla="*/ 13538 w 20000"/>
                <a:gd name="T65" fmla="*/ 15437 h 20000"/>
                <a:gd name="T66" fmla="*/ 15265 w 20000"/>
                <a:gd name="T67" fmla="*/ 15014 h 20000"/>
                <a:gd name="T68" fmla="*/ 15042 w 20000"/>
                <a:gd name="T69" fmla="*/ 12845 h 20000"/>
                <a:gd name="T70" fmla="*/ 15042 w 20000"/>
                <a:gd name="T71" fmla="*/ 11972 h 20000"/>
                <a:gd name="T72" fmla="*/ 15042 w 20000"/>
                <a:gd name="T73" fmla="*/ 10930 h 20000"/>
                <a:gd name="T74" fmla="*/ 14429 w 20000"/>
                <a:gd name="T75" fmla="*/ 10085 h 20000"/>
                <a:gd name="T76" fmla="*/ 11532 w 20000"/>
                <a:gd name="T77" fmla="*/ 8592 h 20000"/>
                <a:gd name="T78" fmla="*/ 9248 w 20000"/>
                <a:gd name="T79" fmla="*/ 7296 h 20000"/>
                <a:gd name="T80" fmla="*/ 7744 w 20000"/>
                <a:gd name="T81" fmla="*/ 6563 h 20000"/>
                <a:gd name="T82" fmla="*/ 5237 w 20000"/>
                <a:gd name="T83" fmla="*/ 5127 h 20000"/>
                <a:gd name="T84" fmla="*/ 6908 w 20000"/>
                <a:gd name="T85" fmla="*/ 5127 h 20000"/>
                <a:gd name="T86" fmla="*/ 6630 w 20000"/>
                <a:gd name="T87" fmla="*/ 3944 h 20000"/>
                <a:gd name="T88" fmla="*/ 5460 w 20000"/>
                <a:gd name="T89" fmla="*/ 3521 h 20000"/>
                <a:gd name="T90" fmla="*/ 1727 w 20000"/>
                <a:gd name="T91" fmla="*/ 3070 h 20000"/>
                <a:gd name="T92" fmla="*/ 1727 w 20000"/>
                <a:gd name="T93" fmla="*/ 2028 h 20000"/>
                <a:gd name="T94" fmla="*/ 0 w 20000"/>
                <a:gd name="T95" fmla="*/ 1324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0000" h="20000">
                  <a:moveTo>
                    <a:pt x="0" y="1324"/>
                  </a:moveTo>
                  <a:lnTo>
                    <a:pt x="557" y="1155"/>
                  </a:lnTo>
                  <a:lnTo>
                    <a:pt x="891" y="1155"/>
                  </a:lnTo>
                  <a:lnTo>
                    <a:pt x="1727" y="1155"/>
                  </a:lnTo>
                  <a:lnTo>
                    <a:pt x="2284" y="873"/>
                  </a:lnTo>
                  <a:lnTo>
                    <a:pt x="3175" y="873"/>
                  </a:lnTo>
                  <a:lnTo>
                    <a:pt x="4011" y="1324"/>
                  </a:lnTo>
                  <a:lnTo>
                    <a:pt x="4624" y="873"/>
                  </a:lnTo>
                  <a:lnTo>
                    <a:pt x="6072" y="592"/>
                  </a:lnTo>
                  <a:lnTo>
                    <a:pt x="6072" y="169"/>
                  </a:lnTo>
                  <a:lnTo>
                    <a:pt x="7521" y="0"/>
                  </a:lnTo>
                  <a:lnTo>
                    <a:pt x="8412" y="451"/>
                  </a:lnTo>
                  <a:lnTo>
                    <a:pt x="10696" y="592"/>
                  </a:lnTo>
                  <a:lnTo>
                    <a:pt x="11253" y="592"/>
                  </a:lnTo>
                  <a:lnTo>
                    <a:pt x="10696" y="1324"/>
                  </a:lnTo>
                  <a:lnTo>
                    <a:pt x="12646" y="2479"/>
                  </a:lnTo>
                  <a:lnTo>
                    <a:pt x="13872" y="2366"/>
                  </a:lnTo>
                  <a:lnTo>
                    <a:pt x="14429" y="2479"/>
                  </a:lnTo>
                  <a:lnTo>
                    <a:pt x="13872" y="2789"/>
                  </a:lnTo>
                  <a:lnTo>
                    <a:pt x="12981" y="2789"/>
                  </a:lnTo>
                  <a:lnTo>
                    <a:pt x="12981" y="3211"/>
                  </a:lnTo>
                  <a:lnTo>
                    <a:pt x="12089" y="3211"/>
                  </a:lnTo>
                  <a:lnTo>
                    <a:pt x="11253" y="3634"/>
                  </a:lnTo>
                  <a:lnTo>
                    <a:pt x="11253" y="4394"/>
                  </a:lnTo>
                  <a:lnTo>
                    <a:pt x="10696" y="4676"/>
                  </a:lnTo>
                  <a:lnTo>
                    <a:pt x="9805" y="4817"/>
                  </a:lnTo>
                  <a:lnTo>
                    <a:pt x="9248" y="6113"/>
                  </a:lnTo>
                  <a:lnTo>
                    <a:pt x="11253" y="7296"/>
                  </a:lnTo>
                  <a:lnTo>
                    <a:pt x="12089" y="8169"/>
                  </a:lnTo>
                  <a:lnTo>
                    <a:pt x="14429" y="9324"/>
                  </a:lnTo>
                  <a:lnTo>
                    <a:pt x="15265" y="9634"/>
                  </a:lnTo>
                  <a:lnTo>
                    <a:pt x="15877" y="9775"/>
                  </a:lnTo>
                  <a:lnTo>
                    <a:pt x="16713" y="10366"/>
                  </a:lnTo>
                  <a:lnTo>
                    <a:pt x="17604" y="10930"/>
                  </a:lnTo>
                  <a:lnTo>
                    <a:pt x="18217" y="10930"/>
                  </a:lnTo>
                  <a:lnTo>
                    <a:pt x="18217" y="11690"/>
                  </a:lnTo>
                  <a:lnTo>
                    <a:pt x="19610" y="13577"/>
                  </a:lnTo>
                  <a:lnTo>
                    <a:pt x="19610" y="14000"/>
                  </a:lnTo>
                  <a:lnTo>
                    <a:pt x="19944" y="14282"/>
                  </a:lnTo>
                  <a:lnTo>
                    <a:pt x="19610" y="14592"/>
                  </a:lnTo>
                  <a:lnTo>
                    <a:pt x="19610" y="14732"/>
                  </a:lnTo>
                  <a:lnTo>
                    <a:pt x="19944" y="15014"/>
                  </a:lnTo>
                  <a:lnTo>
                    <a:pt x="19610" y="15437"/>
                  </a:lnTo>
                  <a:lnTo>
                    <a:pt x="19944" y="15775"/>
                  </a:lnTo>
                  <a:lnTo>
                    <a:pt x="19053" y="16479"/>
                  </a:lnTo>
                  <a:lnTo>
                    <a:pt x="17604" y="16930"/>
                  </a:lnTo>
                  <a:lnTo>
                    <a:pt x="16713" y="16930"/>
                  </a:lnTo>
                  <a:lnTo>
                    <a:pt x="16156" y="17352"/>
                  </a:lnTo>
                  <a:lnTo>
                    <a:pt x="13872" y="17803"/>
                  </a:lnTo>
                  <a:lnTo>
                    <a:pt x="13538" y="18085"/>
                  </a:lnTo>
                  <a:lnTo>
                    <a:pt x="12981" y="18817"/>
                  </a:lnTo>
                  <a:lnTo>
                    <a:pt x="12089" y="18366"/>
                  </a:lnTo>
                  <a:lnTo>
                    <a:pt x="12089" y="19239"/>
                  </a:lnTo>
                  <a:lnTo>
                    <a:pt x="10696" y="19239"/>
                  </a:lnTo>
                  <a:lnTo>
                    <a:pt x="8969" y="19972"/>
                  </a:lnTo>
                  <a:lnTo>
                    <a:pt x="8969" y="18535"/>
                  </a:lnTo>
                  <a:lnTo>
                    <a:pt x="9248" y="18366"/>
                  </a:lnTo>
                  <a:lnTo>
                    <a:pt x="8969" y="17803"/>
                  </a:lnTo>
                  <a:lnTo>
                    <a:pt x="8412" y="17803"/>
                  </a:lnTo>
                  <a:lnTo>
                    <a:pt x="7744" y="17634"/>
                  </a:lnTo>
                  <a:lnTo>
                    <a:pt x="10139" y="17042"/>
                  </a:lnTo>
                  <a:lnTo>
                    <a:pt x="11532" y="16930"/>
                  </a:lnTo>
                  <a:lnTo>
                    <a:pt x="11532" y="16479"/>
                  </a:lnTo>
                  <a:lnTo>
                    <a:pt x="11253" y="15887"/>
                  </a:lnTo>
                  <a:lnTo>
                    <a:pt x="12089" y="15775"/>
                  </a:lnTo>
                  <a:lnTo>
                    <a:pt x="13538" y="15437"/>
                  </a:lnTo>
                  <a:lnTo>
                    <a:pt x="14429" y="15324"/>
                  </a:lnTo>
                  <a:lnTo>
                    <a:pt x="15265" y="15014"/>
                  </a:lnTo>
                  <a:lnTo>
                    <a:pt x="15265" y="14000"/>
                  </a:lnTo>
                  <a:lnTo>
                    <a:pt x="15042" y="12845"/>
                  </a:lnTo>
                  <a:lnTo>
                    <a:pt x="15042" y="12394"/>
                  </a:lnTo>
                  <a:lnTo>
                    <a:pt x="15042" y="11972"/>
                  </a:lnTo>
                  <a:lnTo>
                    <a:pt x="15042" y="11521"/>
                  </a:lnTo>
                  <a:lnTo>
                    <a:pt x="15042" y="10930"/>
                  </a:lnTo>
                  <a:lnTo>
                    <a:pt x="14429" y="10930"/>
                  </a:lnTo>
                  <a:lnTo>
                    <a:pt x="14429" y="10085"/>
                  </a:lnTo>
                  <a:lnTo>
                    <a:pt x="12646" y="9324"/>
                  </a:lnTo>
                  <a:lnTo>
                    <a:pt x="11532" y="8592"/>
                  </a:lnTo>
                  <a:lnTo>
                    <a:pt x="10139" y="7887"/>
                  </a:lnTo>
                  <a:lnTo>
                    <a:pt x="9248" y="7296"/>
                  </a:lnTo>
                  <a:lnTo>
                    <a:pt x="8412" y="6732"/>
                  </a:lnTo>
                  <a:lnTo>
                    <a:pt x="7744" y="6563"/>
                  </a:lnTo>
                  <a:lnTo>
                    <a:pt x="5237" y="5549"/>
                  </a:lnTo>
                  <a:lnTo>
                    <a:pt x="5237" y="5127"/>
                  </a:lnTo>
                  <a:lnTo>
                    <a:pt x="6072" y="5127"/>
                  </a:lnTo>
                  <a:lnTo>
                    <a:pt x="6908" y="5127"/>
                  </a:lnTo>
                  <a:lnTo>
                    <a:pt x="6908" y="4394"/>
                  </a:lnTo>
                  <a:lnTo>
                    <a:pt x="6630" y="3944"/>
                  </a:lnTo>
                  <a:lnTo>
                    <a:pt x="6072" y="3944"/>
                  </a:lnTo>
                  <a:lnTo>
                    <a:pt x="5460" y="3521"/>
                  </a:lnTo>
                  <a:lnTo>
                    <a:pt x="3733" y="3521"/>
                  </a:lnTo>
                  <a:lnTo>
                    <a:pt x="1727" y="3070"/>
                  </a:lnTo>
                  <a:lnTo>
                    <a:pt x="1727" y="2366"/>
                  </a:lnTo>
                  <a:lnTo>
                    <a:pt x="1727" y="2028"/>
                  </a:lnTo>
                  <a:lnTo>
                    <a:pt x="557" y="1746"/>
                  </a:lnTo>
                  <a:lnTo>
                    <a:pt x="0" y="1324"/>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495" name="Freeform 154">
              <a:extLst>
                <a:ext uri="{FF2B5EF4-FFF2-40B4-BE49-F238E27FC236}">
                  <a16:creationId xmlns:a16="http://schemas.microsoft.com/office/drawing/2014/main" id="{A5FE201A-9A60-8243-905C-8CF4BC50FB81}"/>
                </a:ext>
              </a:extLst>
            </p:cNvPr>
            <p:cNvSpPr>
              <a:spLocks/>
            </p:cNvSpPr>
            <p:nvPr/>
          </p:nvSpPr>
          <p:spPr bwMode="auto">
            <a:xfrm>
              <a:off x="2118181" y="4342094"/>
              <a:ext cx="56245" cy="34818"/>
            </a:xfrm>
            <a:custGeom>
              <a:avLst/>
              <a:gdLst>
                <a:gd name="T0" fmla="*/ 0 w 20000"/>
                <a:gd name="T1" fmla="*/ 11563 h 20000"/>
                <a:gd name="T2" fmla="*/ 3048 w 20000"/>
                <a:gd name="T3" fmla="*/ 6563 h 20000"/>
                <a:gd name="T4" fmla="*/ 4952 w 20000"/>
                <a:gd name="T5" fmla="*/ 0 h 20000"/>
                <a:gd name="T6" fmla="*/ 11619 w 20000"/>
                <a:gd name="T7" fmla="*/ 3438 h 20000"/>
                <a:gd name="T8" fmla="*/ 17714 w 20000"/>
                <a:gd name="T9" fmla="*/ 8438 h 20000"/>
                <a:gd name="T10" fmla="*/ 19810 w 20000"/>
                <a:gd name="T11" fmla="*/ 16563 h 20000"/>
                <a:gd name="T12" fmla="*/ 15810 w 20000"/>
                <a:gd name="T13" fmla="*/ 19688 h 20000"/>
                <a:gd name="T14" fmla="*/ 6857 w 20000"/>
                <a:gd name="T15" fmla="*/ 16563 h 20000"/>
                <a:gd name="T16" fmla="*/ 0 w 20000"/>
                <a:gd name="T17" fmla="*/ 11563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000" h="20000">
                  <a:moveTo>
                    <a:pt x="0" y="11563"/>
                  </a:moveTo>
                  <a:lnTo>
                    <a:pt x="3048" y="6563"/>
                  </a:lnTo>
                  <a:lnTo>
                    <a:pt x="4952" y="0"/>
                  </a:lnTo>
                  <a:lnTo>
                    <a:pt x="11619" y="3438"/>
                  </a:lnTo>
                  <a:lnTo>
                    <a:pt x="17714" y="8438"/>
                  </a:lnTo>
                  <a:lnTo>
                    <a:pt x="19810" y="16563"/>
                  </a:lnTo>
                  <a:lnTo>
                    <a:pt x="15810" y="19688"/>
                  </a:lnTo>
                  <a:lnTo>
                    <a:pt x="6857" y="16563"/>
                  </a:lnTo>
                  <a:lnTo>
                    <a:pt x="0" y="11563"/>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496" name="Freeform 153">
              <a:extLst>
                <a:ext uri="{FF2B5EF4-FFF2-40B4-BE49-F238E27FC236}">
                  <a16:creationId xmlns:a16="http://schemas.microsoft.com/office/drawing/2014/main" id="{190136BB-F21B-C547-A6AC-2A4FE7566693}"/>
                </a:ext>
              </a:extLst>
            </p:cNvPr>
            <p:cNvSpPr>
              <a:spLocks/>
            </p:cNvSpPr>
            <p:nvPr/>
          </p:nvSpPr>
          <p:spPr bwMode="auto">
            <a:xfrm>
              <a:off x="6874882" y="4553681"/>
              <a:ext cx="224979" cy="158019"/>
            </a:xfrm>
            <a:custGeom>
              <a:avLst/>
              <a:gdLst>
                <a:gd name="T0" fmla="*/ 9619 w 20000"/>
                <a:gd name="T1" fmla="*/ 7365 h 20000"/>
                <a:gd name="T2" fmla="*/ 9857 w 20000"/>
                <a:gd name="T3" fmla="*/ 9797 h 20000"/>
                <a:gd name="T4" fmla="*/ 10810 w 20000"/>
                <a:gd name="T5" fmla="*/ 8716 h 20000"/>
                <a:gd name="T6" fmla="*/ 11571 w 20000"/>
                <a:gd name="T7" fmla="*/ 8716 h 20000"/>
                <a:gd name="T8" fmla="*/ 10810 w 20000"/>
                <a:gd name="T9" fmla="*/ 7365 h 20000"/>
                <a:gd name="T10" fmla="*/ 11095 w 20000"/>
                <a:gd name="T11" fmla="*/ 6959 h 20000"/>
                <a:gd name="T12" fmla="*/ 11571 w 20000"/>
                <a:gd name="T13" fmla="*/ 5270 h 20000"/>
                <a:gd name="T14" fmla="*/ 12286 w 20000"/>
                <a:gd name="T15" fmla="*/ 4595 h 20000"/>
                <a:gd name="T16" fmla="*/ 12857 w 20000"/>
                <a:gd name="T17" fmla="*/ 5270 h 20000"/>
                <a:gd name="T18" fmla="*/ 13571 w 20000"/>
                <a:gd name="T19" fmla="*/ 2500 h 20000"/>
                <a:gd name="T20" fmla="*/ 14333 w 20000"/>
                <a:gd name="T21" fmla="*/ 0 h 20000"/>
                <a:gd name="T22" fmla="*/ 14810 w 20000"/>
                <a:gd name="T23" fmla="*/ 743 h 20000"/>
                <a:gd name="T24" fmla="*/ 14810 w 20000"/>
                <a:gd name="T25" fmla="*/ 1757 h 20000"/>
                <a:gd name="T26" fmla="*/ 15000 w 20000"/>
                <a:gd name="T27" fmla="*/ 743 h 20000"/>
                <a:gd name="T28" fmla="*/ 15524 w 20000"/>
                <a:gd name="T29" fmla="*/ 743 h 20000"/>
                <a:gd name="T30" fmla="*/ 15524 w 20000"/>
                <a:gd name="T31" fmla="*/ 1757 h 20000"/>
                <a:gd name="T32" fmla="*/ 16286 w 20000"/>
                <a:gd name="T33" fmla="*/ 1757 h 20000"/>
                <a:gd name="T34" fmla="*/ 16286 w 20000"/>
                <a:gd name="T35" fmla="*/ 2770 h 20000"/>
                <a:gd name="T36" fmla="*/ 16762 w 20000"/>
                <a:gd name="T37" fmla="*/ 3514 h 20000"/>
                <a:gd name="T38" fmla="*/ 17048 w 20000"/>
                <a:gd name="T39" fmla="*/ 3514 h 20000"/>
                <a:gd name="T40" fmla="*/ 17048 w 20000"/>
                <a:gd name="T41" fmla="*/ 4189 h 20000"/>
                <a:gd name="T42" fmla="*/ 16762 w 20000"/>
                <a:gd name="T43" fmla="*/ 4595 h 20000"/>
                <a:gd name="T44" fmla="*/ 17524 w 20000"/>
                <a:gd name="T45" fmla="*/ 4595 h 20000"/>
                <a:gd name="T46" fmla="*/ 18000 w 20000"/>
                <a:gd name="T47" fmla="*/ 4189 h 20000"/>
                <a:gd name="T48" fmla="*/ 19000 w 20000"/>
                <a:gd name="T49" fmla="*/ 5270 h 20000"/>
                <a:gd name="T50" fmla="*/ 19952 w 20000"/>
                <a:gd name="T51" fmla="*/ 5270 h 20000"/>
                <a:gd name="T52" fmla="*/ 19952 w 20000"/>
                <a:gd name="T53" fmla="*/ 6284 h 20000"/>
                <a:gd name="T54" fmla="*/ 19000 w 20000"/>
                <a:gd name="T55" fmla="*/ 6284 h 20000"/>
                <a:gd name="T56" fmla="*/ 18238 w 20000"/>
                <a:gd name="T57" fmla="*/ 6959 h 20000"/>
                <a:gd name="T58" fmla="*/ 18000 w 20000"/>
                <a:gd name="T59" fmla="*/ 6959 h 20000"/>
                <a:gd name="T60" fmla="*/ 17524 w 20000"/>
                <a:gd name="T61" fmla="*/ 6959 h 20000"/>
                <a:gd name="T62" fmla="*/ 18714 w 20000"/>
                <a:gd name="T63" fmla="*/ 8716 h 20000"/>
                <a:gd name="T64" fmla="*/ 17048 w 20000"/>
                <a:gd name="T65" fmla="*/ 9122 h 20000"/>
                <a:gd name="T66" fmla="*/ 16762 w 20000"/>
                <a:gd name="T67" fmla="*/ 8716 h 20000"/>
                <a:gd name="T68" fmla="*/ 16286 w 20000"/>
                <a:gd name="T69" fmla="*/ 9122 h 20000"/>
                <a:gd name="T70" fmla="*/ 16762 w 20000"/>
                <a:gd name="T71" fmla="*/ 10135 h 20000"/>
                <a:gd name="T72" fmla="*/ 13048 w 20000"/>
                <a:gd name="T73" fmla="*/ 9797 h 20000"/>
                <a:gd name="T74" fmla="*/ 12286 w 20000"/>
                <a:gd name="T75" fmla="*/ 13311 h 20000"/>
                <a:gd name="T76" fmla="*/ 11095 w 20000"/>
                <a:gd name="T77" fmla="*/ 13581 h 20000"/>
                <a:gd name="T78" fmla="*/ 10810 w 20000"/>
                <a:gd name="T79" fmla="*/ 17162 h 20000"/>
                <a:gd name="T80" fmla="*/ 8667 w 20000"/>
                <a:gd name="T81" fmla="*/ 18851 h 20000"/>
                <a:gd name="T82" fmla="*/ 6619 w 20000"/>
                <a:gd name="T83" fmla="*/ 19932 h 20000"/>
                <a:gd name="T84" fmla="*/ 3905 w 20000"/>
                <a:gd name="T85" fmla="*/ 19257 h 20000"/>
                <a:gd name="T86" fmla="*/ 2714 w 20000"/>
                <a:gd name="T87" fmla="*/ 19257 h 20000"/>
                <a:gd name="T88" fmla="*/ 476 w 20000"/>
                <a:gd name="T89" fmla="*/ 18176 h 20000"/>
                <a:gd name="T90" fmla="*/ 0 w 20000"/>
                <a:gd name="T91" fmla="*/ 16419 h 20000"/>
                <a:gd name="T92" fmla="*/ 1238 w 20000"/>
                <a:gd name="T93" fmla="*/ 16419 h 20000"/>
                <a:gd name="T94" fmla="*/ 1952 w 20000"/>
                <a:gd name="T95" fmla="*/ 17162 h 20000"/>
                <a:gd name="T96" fmla="*/ 2476 w 20000"/>
                <a:gd name="T97" fmla="*/ 17162 h 20000"/>
                <a:gd name="T98" fmla="*/ 2714 w 20000"/>
                <a:gd name="T99" fmla="*/ 15405 h 20000"/>
                <a:gd name="T100" fmla="*/ 3190 w 20000"/>
                <a:gd name="T101" fmla="*/ 13581 h 20000"/>
                <a:gd name="T102" fmla="*/ 4476 w 20000"/>
                <a:gd name="T103" fmla="*/ 13311 h 20000"/>
                <a:gd name="T104" fmla="*/ 6619 w 20000"/>
                <a:gd name="T105" fmla="*/ 11892 h 20000"/>
                <a:gd name="T106" fmla="*/ 9143 w 20000"/>
                <a:gd name="T107" fmla="*/ 8041 h 20000"/>
                <a:gd name="T108" fmla="*/ 9619 w 20000"/>
                <a:gd name="T109" fmla="*/ 7365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000" h="20000">
                  <a:moveTo>
                    <a:pt x="9619" y="7365"/>
                  </a:moveTo>
                  <a:lnTo>
                    <a:pt x="9857" y="9797"/>
                  </a:lnTo>
                  <a:lnTo>
                    <a:pt x="10810" y="8716"/>
                  </a:lnTo>
                  <a:lnTo>
                    <a:pt x="11571" y="8716"/>
                  </a:lnTo>
                  <a:lnTo>
                    <a:pt x="10810" y="7365"/>
                  </a:lnTo>
                  <a:lnTo>
                    <a:pt x="11095" y="6959"/>
                  </a:lnTo>
                  <a:lnTo>
                    <a:pt x="11571" y="5270"/>
                  </a:lnTo>
                  <a:lnTo>
                    <a:pt x="12286" y="4595"/>
                  </a:lnTo>
                  <a:lnTo>
                    <a:pt x="12857" y="5270"/>
                  </a:lnTo>
                  <a:lnTo>
                    <a:pt x="13571" y="2500"/>
                  </a:lnTo>
                  <a:lnTo>
                    <a:pt x="14333" y="0"/>
                  </a:lnTo>
                  <a:lnTo>
                    <a:pt x="14810" y="743"/>
                  </a:lnTo>
                  <a:lnTo>
                    <a:pt x="14810" y="1757"/>
                  </a:lnTo>
                  <a:lnTo>
                    <a:pt x="15000" y="743"/>
                  </a:lnTo>
                  <a:lnTo>
                    <a:pt x="15524" y="743"/>
                  </a:lnTo>
                  <a:lnTo>
                    <a:pt x="15524" y="1757"/>
                  </a:lnTo>
                  <a:lnTo>
                    <a:pt x="16286" y="1757"/>
                  </a:lnTo>
                  <a:lnTo>
                    <a:pt x="16286" y="2770"/>
                  </a:lnTo>
                  <a:lnTo>
                    <a:pt x="16762" y="3514"/>
                  </a:lnTo>
                  <a:lnTo>
                    <a:pt x="17048" y="3514"/>
                  </a:lnTo>
                  <a:lnTo>
                    <a:pt x="17048" y="4189"/>
                  </a:lnTo>
                  <a:lnTo>
                    <a:pt x="16762" y="4595"/>
                  </a:lnTo>
                  <a:lnTo>
                    <a:pt x="17524" y="4595"/>
                  </a:lnTo>
                  <a:lnTo>
                    <a:pt x="18000" y="4189"/>
                  </a:lnTo>
                  <a:lnTo>
                    <a:pt x="19000" y="5270"/>
                  </a:lnTo>
                  <a:lnTo>
                    <a:pt x="19952" y="5270"/>
                  </a:lnTo>
                  <a:lnTo>
                    <a:pt x="19952" y="6284"/>
                  </a:lnTo>
                  <a:lnTo>
                    <a:pt x="19000" y="6284"/>
                  </a:lnTo>
                  <a:lnTo>
                    <a:pt x="18238" y="6959"/>
                  </a:lnTo>
                  <a:lnTo>
                    <a:pt x="18000" y="6959"/>
                  </a:lnTo>
                  <a:lnTo>
                    <a:pt x="17524" y="6959"/>
                  </a:lnTo>
                  <a:lnTo>
                    <a:pt x="18714" y="8716"/>
                  </a:lnTo>
                  <a:lnTo>
                    <a:pt x="17048" y="9122"/>
                  </a:lnTo>
                  <a:lnTo>
                    <a:pt x="16762" y="8716"/>
                  </a:lnTo>
                  <a:lnTo>
                    <a:pt x="16286" y="9122"/>
                  </a:lnTo>
                  <a:lnTo>
                    <a:pt x="16762" y="10135"/>
                  </a:lnTo>
                  <a:lnTo>
                    <a:pt x="13048" y="9797"/>
                  </a:lnTo>
                  <a:lnTo>
                    <a:pt x="12286" y="13311"/>
                  </a:lnTo>
                  <a:lnTo>
                    <a:pt x="11095" y="13581"/>
                  </a:lnTo>
                  <a:lnTo>
                    <a:pt x="10810" y="17162"/>
                  </a:lnTo>
                  <a:lnTo>
                    <a:pt x="8667" y="18851"/>
                  </a:lnTo>
                  <a:lnTo>
                    <a:pt x="6619" y="19932"/>
                  </a:lnTo>
                  <a:lnTo>
                    <a:pt x="3905" y="19257"/>
                  </a:lnTo>
                  <a:lnTo>
                    <a:pt x="2714" y="19257"/>
                  </a:lnTo>
                  <a:lnTo>
                    <a:pt x="476" y="18176"/>
                  </a:lnTo>
                  <a:lnTo>
                    <a:pt x="0" y="16419"/>
                  </a:lnTo>
                  <a:lnTo>
                    <a:pt x="1238" y="16419"/>
                  </a:lnTo>
                  <a:lnTo>
                    <a:pt x="1952" y="17162"/>
                  </a:lnTo>
                  <a:lnTo>
                    <a:pt x="2476" y="17162"/>
                  </a:lnTo>
                  <a:lnTo>
                    <a:pt x="2714" y="15405"/>
                  </a:lnTo>
                  <a:lnTo>
                    <a:pt x="3190" y="13581"/>
                  </a:lnTo>
                  <a:lnTo>
                    <a:pt x="4476" y="13311"/>
                  </a:lnTo>
                  <a:lnTo>
                    <a:pt x="6619" y="11892"/>
                  </a:lnTo>
                  <a:lnTo>
                    <a:pt x="9143" y="8041"/>
                  </a:lnTo>
                  <a:lnTo>
                    <a:pt x="9619" y="7365"/>
                  </a:lnTo>
                  <a:close/>
                </a:path>
              </a:pathLst>
            </a:custGeom>
            <a:solidFill>
              <a:srgbClr val="FF9600"/>
            </a:solid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497" name="Freeform 152">
              <a:extLst>
                <a:ext uri="{FF2B5EF4-FFF2-40B4-BE49-F238E27FC236}">
                  <a16:creationId xmlns:a16="http://schemas.microsoft.com/office/drawing/2014/main" id="{59D8CC00-CB1E-5842-9C57-CBCF9CE015DD}"/>
                </a:ext>
              </a:extLst>
            </p:cNvPr>
            <p:cNvSpPr>
              <a:spLocks/>
            </p:cNvSpPr>
            <p:nvPr/>
          </p:nvSpPr>
          <p:spPr bwMode="auto">
            <a:xfrm>
              <a:off x="6723556" y="4683577"/>
              <a:ext cx="14730" cy="14730"/>
            </a:xfrm>
            <a:custGeom>
              <a:avLst/>
              <a:gdLst>
                <a:gd name="T0" fmla="*/ 19259 w 20000"/>
                <a:gd name="T1" fmla="*/ 0 h 20000"/>
                <a:gd name="T2" fmla="*/ 11111 w 20000"/>
                <a:gd name="T3" fmla="*/ 11429 h 20000"/>
                <a:gd name="T4" fmla="*/ 7407 w 20000"/>
                <a:gd name="T5" fmla="*/ 19286 h 20000"/>
                <a:gd name="T6" fmla="*/ 0 w 20000"/>
                <a:gd name="T7" fmla="*/ 11429 h 20000"/>
                <a:gd name="T8" fmla="*/ 0 w 20000"/>
                <a:gd name="T9" fmla="*/ 7857 h 20000"/>
                <a:gd name="T10" fmla="*/ 19259 w 20000"/>
                <a:gd name="T11" fmla="*/ 0 h 20000"/>
              </a:gdLst>
              <a:ahLst/>
              <a:cxnLst>
                <a:cxn ang="0">
                  <a:pos x="T0" y="T1"/>
                </a:cxn>
                <a:cxn ang="0">
                  <a:pos x="T2" y="T3"/>
                </a:cxn>
                <a:cxn ang="0">
                  <a:pos x="T4" y="T5"/>
                </a:cxn>
                <a:cxn ang="0">
                  <a:pos x="T6" y="T7"/>
                </a:cxn>
                <a:cxn ang="0">
                  <a:pos x="T8" y="T9"/>
                </a:cxn>
                <a:cxn ang="0">
                  <a:pos x="T10" y="T11"/>
                </a:cxn>
              </a:cxnLst>
              <a:rect l="0" t="0" r="r" b="b"/>
              <a:pathLst>
                <a:path w="20000" h="20000">
                  <a:moveTo>
                    <a:pt x="19259" y="0"/>
                  </a:moveTo>
                  <a:lnTo>
                    <a:pt x="11111" y="11429"/>
                  </a:lnTo>
                  <a:lnTo>
                    <a:pt x="7407" y="19286"/>
                  </a:lnTo>
                  <a:lnTo>
                    <a:pt x="0" y="11429"/>
                  </a:lnTo>
                  <a:lnTo>
                    <a:pt x="0" y="7857"/>
                  </a:lnTo>
                  <a:lnTo>
                    <a:pt x="19259" y="0"/>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498" name="Freeform 151">
              <a:extLst>
                <a:ext uri="{FF2B5EF4-FFF2-40B4-BE49-F238E27FC236}">
                  <a16:creationId xmlns:a16="http://schemas.microsoft.com/office/drawing/2014/main" id="{A96BF8F5-92E8-F946-9B64-A90EA639E279}"/>
                </a:ext>
              </a:extLst>
            </p:cNvPr>
            <p:cNvSpPr>
              <a:spLocks/>
            </p:cNvSpPr>
            <p:nvPr/>
          </p:nvSpPr>
          <p:spPr bwMode="auto">
            <a:xfrm>
              <a:off x="5266548" y="4289868"/>
              <a:ext cx="103115" cy="116505"/>
            </a:xfrm>
            <a:custGeom>
              <a:avLst/>
              <a:gdLst>
                <a:gd name="T0" fmla="*/ 3125 w 20000"/>
                <a:gd name="T1" fmla="*/ 19908 h 20000"/>
                <a:gd name="T2" fmla="*/ 2708 w 20000"/>
                <a:gd name="T3" fmla="*/ 17523 h 20000"/>
                <a:gd name="T4" fmla="*/ 1563 w 20000"/>
                <a:gd name="T5" fmla="*/ 13303 h 20000"/>
                <a:gd name="T6" fmla="*/ 0 w 20000"/>
                <a:gd name="T7" fmla="*/ 8991 h 20000"/>
                <a:gd name="T8" fmla="*/ 0 w 20000"/>
                <a:gd name="T9" fmla="*/ 7156 h 20000"/>
                <a:gd name="T10" fmla="*/ 0 w 20000"/>
                <a:gd name="T11" fmla="*/ 5229 h 20000"/>
                <a:gd name="T12" fmla="*/ 2708 w 20000"/>
                <a:gd name="T13" fmla="*/ 3761 h 20000"/>
                <a:gd name="T14" fmla="*/ 2708 w 20000"/>
                <a:gd name="T15" fmla="*/ 1009 h 20000"/>
                <a:gd name="T16" fmla="*/ 3125 w 20000"/>
                <a:gd name="T17" fmla="*/ 1009 h 20000"/>
                <a:gd name="T18" fmla="*/ 4792 w 20000"/>
                <a:gd name="T19" fmla="*/ 1009 h 20000"/>
                <a:gd name="T20" fmla="*/ 8646 w 20000"/>
                <a:gd name="T21" fmla="*/ 0 h 20000"/>
                <a:gd name="T22" fmla="*/ 17188 w 20000"/>
                <a:gd name="T23" fmla="*/ 3761 h 20000"/>
                <a:gd name="T24" fmla="*/ 17188 w 20000"/>
                <a:gd name="T25" fmla="*/ 7156 h 20000"/>
                <a:gd name="T26" fmla="*/ 19896 w 20000"/>
                <a:gd name="T27" fmla="*/ 6239 h 20000"/>
                <a:gd name="T28" fmla="*/ 18229 w 20000"/>
                <a:gd name="T29" fmla="*/ 10000 h 20000"/>
                <a:gd name="T30" fmla="*/ 15625 w 20000"/>
                <a:gd name="T31" fmla="*/ 12385 h 20000"/>
                <a:gd name="T32" fmla="*/ 15625 w 20000"/>
                <a:gd name="T33" fmla="*/ 14679 h 20000"/>
                <a:gd name="T34" fmla="*/ 18854 w 20000"/>
                <a:gd name="T35" fmla="*/ 13303 h 20000"/>
                <a:gd name="T36" fmla="*/ 18854 w 20000"/>
                <a:gd name="T37" fmla="*/ 13761 h 20000"/>
                <a:gd name="T38" fmla="*/ 16146 w 20000"/>
                <a:gd name="T39" fmla="*/ 15229 h 20000"/>
                <a:gd name="T40" fmla="*/ 12917 w 20000"/>
                <a:gd name="T41" fmla="*/ 16147 h 20000"/>
                <a:gd name="T42" fmla="*/ 3125 w 20000"/>
                <a:gd name="T43" fmla="*/ 19908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000" h="20000">
                  <a:moveTo>
                    <a:pt x="3125" y="19908"/>
                  </a:moveTo>
                  <a:lnTo>
                    <a:pt x="2708" y="17523"/>
                  </a:lnTo>
                  <a:lnTo>
                    <a:pt x="1563" y="13303"/>
                  </a:lnTo>
                  <a:lnTo>
                    <a:pt x="0" y="8991"/>
                  </a:lnTo>
                  <a:lnTo>
                    <a:pt x="0" y="7156"/>
                  </a:lnTo>
                  <a:lnTo>
                    <a:pt x="0" y="5229"/>
                  </a:lnTo>
                  <a:lnTo>
                    <a:pt x="2708" y="3761"/>
                  </a:lnTo>
                  <a:lnTo>
                    <a:pt x="2708" y="1009"/>
                  </a:lnTo>
                  <a:lnTo>
                    <a:pt x="3125" y="1009"/>
                  </a:lnTo>
                  <a:lnTo>
                    <a:pt x="4792" y="1009"/>
                  </a:lnTo>
                  <a:lnTo>
                    <a:pt x="8646" y="0"/>
                  </a:lnTo>
                  <a:lnTo>
                    <a:pt x="17188" y="3761"/>
                  </a:lnTo>
                  <a:lnTo>
                    <a:pt x="17188" y="7156"/>
                  </a:lnTo>
                  <a:lnTo>
                    <a:pt x="19896" y="6239"/>
                  </a:lnTo>
                  <a:lnTo>
                    <a:pt x="18229" y="10000"/>
                  </a:lnTo>
                  <a:lnTo>
                    <a:pt x="15625" y="12385"/>
                  </a:lnTo>
                  <a:lnTo>
                    <a:pt x="15625" y="14679"/>
                  </a:lnTo>
                  <a:lnTo>
                    <a:pt x="18854" y="13303"/>
                  </a:lnTo>
                  <a:lnTo>
                    <a:pt x="18854" y="13761"/>
                  </a:lnTo>
                  <a:lnTo>
                    <a:pt x="16146" y="15229"/>
                  </a:lnTo>
                  <a:lnTo>
                    <a:pt x="12917" y="16147"/>
                  </a:lnTo>
                  <a:lnTo>
                    <a:pt x="3125" y="19908"/>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499" name="Freeform 150">
              <a:extLst>
                <a:ext uri="{FF2B5EF4-FFF2-40B4-BE49-F238E27FC236}">
                  <a16:creationId xmlns:a16="http://schemas.microsoft.com/office/drawing/2014/main" id="{BF30E10D-FA1B-BE44-836B-F7144C349CE6}"/>
                </a:ext>
              </a:extLst>
            </p:cNvPr>
            <p:cNvSpPr>
              <a:spLocks/>
            </p:cNvSpPr>
            <p:nvPr/>
          </p:nvSpPr>
          <p:spPr bwMode="auto">
            <a:xfrm>
              <a:off x="5282619" y="4253710"/>
              <a:ext cx="230336" cy="158019"/>
            </a:xfrm>
            <a:custGeom>
              <a:avLst/>
              <a:gdLst>
                <a:gd name="T0" fmla="*/ 17587 w 20000"/>
                <a:gd name="T1" fmla="*/ 0 h 20000"/>
                <a:gd name="T2" fmla="*/ 19954 w 20000"/>
                <a:gd name="T3" fmla="*/ 7297 h 20000"/>
                <a:gd name="T4" fmla="*/ 18237 w 20000"/>
                <a:gd name="T5" fmla="*/ 8378 h 20000"/>
                <a:gd name="T6" fmla="*/ 18051 w 20000"/>
                <a:gd name="T7" fmla="*/ 10135 h 20000"/>
                <a:gd name="T8" fmla="*/ 18051 w 20000"/>
                <a:gd name="T9" fmla="*/ 10811 h 20000"/>
                <a:gd name="T10" fmla="*/ 12993 w 20000"/>
                <a:gd name="T11" fmla="*/ 13581 h 20000"/>
                <a:gd name="T12" fmla="*/ 11787 w 20000"/>
                <a:gd name="T13" fmla="*/ 14257 h 20000"/>
                <a:gd name="T14" fmla="*/ 10812 w 20000"/>
                <a:gd name="T15" fmla="*/ 15743 h 20000"/>
                <a:gd name="T16" fmla="*/ 9884 w 20000"/>
                <a:gd name="T17" fmla="*/ 15743 h 20000"/>
                <a:gd name="T18" fmla="*/ 9420 w 20000"/>
                <a:gd name="T19" fmla="*/ 15743 h 20000"/>
                <a:gd name="T20" fmla="*/ 7425 w 20000"/>
                <a:gd name="T21" fmla="*/ 17432 h 20000"/>
                <a:gd name="T22" fmla="*/ 4826 w 20000"/>
                <a:gd name="T23" fmla="*/ 18108 h 20000"/>
                <a:gd name="T24" fmla="*/ 3619 w 20000"/>
                <a:gd name="T25" fmla="*/ 18514 h 20000"/>
                <a:gd name="T26" fmla="*/ 3619 w 20000"/>
                <a:gd name="T27" fmla="*/ 19932 h 20000"/>
                <a:gd name="T28" fmla="*/ 2413 w 20000"/>
                <a:gd name="T29" fmla="*/ 19932 h 20000"/>
                <a:gd name="T30" fmla="*/ 742 w 20000"/>
                <a:gd name="T31" fmla="*/ 19932 h 20000"/>
                <a:gd name="T32" fmla="*/ 0 w 20000"/>
                <a:gd name="T33" fmla="*/ 19189 h 20000"/>
                <a:gd name="T34" fmla="*/ 4362 w 20000"/>
                <a:gd name="T35" fmla="*/ 16419 h 20000"/>
                <a:gd name="T36" fmla="*/ 5800 w 20000"/>
                <a:gd name="T37" fmla="*/ 15743 h 20000"/>
                <a:gd name="T38" fmla="*/ 6961 w 20000"/>
                <a:gd name="T39" fmla="*/ 14662 h 20000"/>
                <a:gd name="T40" fmla="*/ 6961 w 20000"/>
                <a:gd name="T41" fmla="*/ 14257 h 20000"/>
                <a:gd name="T42" fmla="*/ 5522 w 20000"/>
                <a:gd name="T43" fmla="*/ 15338 h 20000"/>
                <a:gd name="T44" fmla="*/ 5522 w 20000"/>
                <a:gd name="T45" fmla="*/ 13581 h 20000"/>
                <a:gd name="T46" fmla="*/ 6729 w 20000"/>
                <a:gd name="T47" fmla="*/ 11892 h 20000"/>
                <a:gd name="T48" fmla="*/ 7425 w 20000"/>
                <a:gd name="T49" fmla="*/ 9122 h 20000"/>
                <a:gd name="T50" fmla="*/ 10812 w 20000"/>
                <a:gd name="T51" fmla="*/ 2432 h 20000"/>
                <a:gd name="T52" fmla="*/ 17587 w 20000"/>
                <a:gd name="T53" fmla="*/ 0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000" h="20000">
                  <a:moveTo>
                    <a:pt x="17587" y="0"/>
                  </a:moveTo>
                  <a:lnTo>
                    <a:pt x="19954" y="7297"/>
                  </a:lnTo>
                  <a:lnTo>
                    <a:pt x="18237" y="8378"/>
                  </a:lnTo>
                  <a:lnTo>
                    <a:pt x="18051" y="10135"/>
                  </a:lnTo>
                  <a:lnTo>
                    <a:pt x="18051" y="10811"/>
                  </a:lnTo>
                  <a:lnTo>
                    <a:pt x="12993" y="13581"/>
                  </a:lnTo>
                  <a:lnTo>
                    <a:pt x="11787" y="14257"/>
                  </a:lnTo>
                  <a:lnTo>
                    <a:pt x="10812" y="15743"/>
                  </a:lnTo>
                  <a:lnTo>
                    <a:pt x="9884" y="15743"/>
                  </a:lnTo>
                  <a:lnTo>
                    <a:pt x="9420" y="15743"/>
                  </a:lnTo>
                  <a:lnTo>
                    <a:pt x="7425" y="17432"/>
                  </a:lnTo>
                  <a:lnTo>
                    <a:pt x="4826" y="18108"/>
                  </a:lnTo>
                  <a:lnTo>
                    <a:pt x="3619" y="18514"/>
                  </a:lnTo>
                  <a:lnTo>
                    <a:pt x="3619" y="19932"/>
                  </a:lnTo>
                  <a:lnTo>
                    <a:pt x="2413" y="19932"/>
                  </a:lnTo>
                  <a:lnTo>
                    <a:pt x="742" y="19932"/>
                  </a:lnTo>
                  <a:lnTo>
                    <a:pt x="0" y="19189"/>
                  </a:lnTo>
                  <a:lnTo>
                    <a:pt x="4362" y="16419"/>
                  </a:lnTo>
                  <a:lnTo>
                    <a:pt x="5800" y="15743"/>
                  </a:lnTo>
                  <a:lnTo>
                    <a:pt x="6961" y="14662"/>
                  </a:lnTo>
                  <a:lnTo>
                    <a:pt x="6961" y="14257"/>
                  </a:lnTo>
                  <a:lnTo>
                    <a:pt x="5522" y="15338"/>
                  </a:lnTo>
                  <a:lnTo>
                    <a:pt x="5522" y="13581"/>
                  </a:lnTo>
                  <a:lnTo>
                    <a:pt x="6729" y="11892"/>
                  </a:lnTo>
                  <a:lnTo>
                    <a:pt x="7425" y="9122"/>
                  </a:lnTo>
                  <a:lnTo>
                    <a:pt x="10812" y="2432"/>
                  </a:lnTo>
                  <a:lnTo>
                    <a:pt x="17587" y="0"/>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500" name="Freeform 149">
              <a:extLst>
                <a:ext uri="{FF2B5EF4-FFF2-40B4-BE49-F238E27FC236}">
                  <a16:creationId xmlns:a16="http://schemas.microsoft.com/office/drawing/2014/main" id="{3E7FB128-2D0C-4B45-9076-27817F505424}"/>
                </a:ext>
              </a:extLst>
            </p:cNvPr>
            <p:cNvSpPr>
              <a:spLocks/>
            </p:cNvSpPr>
            <p:nvPr/>
          </p:nvSpPr>
          <p:spPr bwMode="auto">
            <a:xfrm>
              <a:off x="6825333" y="4224250"/>
              <a:ext cx="56245" cy="50888"/>
            </a:xfrm>
            <a:custGeom>
              <a:avLst/>
              <a:gdLst>
                <a:gd name="T0" fmla="*/ 7048 w 20000"/>
                <a:gd name="T1" fmla="*/ 851 h 20000"/>
                <a:gd name="T2" fmla="*/ 5143 w 20000"/>
                <a:gd name="T3" fmla="*/ 851 h 20000"/>
                <a:gd name="T4" fmla="*/ 5143 w 20000"/>
                <a:gd name="T5" fmla="*/ 5532 h 20000"/>
                <a:gd name="T6" fmla="*/ 0 w 20000"/>
                <a:gd name="T7" fmla="*/ 8723 h 20000"/>
                <a:gd name="T8" fmla="*/ 0 w 20000"/>
                <a:gd name="T9" fmla="*/ 15532 h 20000"/>
                <a:gd name="T10" fmla="*/ 8000 w 20000"/>
                <a:gd name="T11" fmla="*/ 19787 h 20000"/>
                <a:gd name="T12" fmla="*/ 11048 w 20000"/>
                <a:gd name="T13" fmla="*/ 15532 h 20000"/>
                <a:gd name="T14" fmla="*/ 16000 w 20000"/>
                <a:gd name="T15" fmla="*/ 14255 h 20000"/>
                <a:gd name="T16" fmla="*/ 16000 w 20000"/>
                <a:gd name="T17" fmla="*/ 8723 h 20000"/>
                <a:gd name="T18" fmla="*/ 19810 w 20000"/>
                <a:gd name="T19" fmla="*/ 5532 h 20000"/>
                <a:gd name="T20" fmla="*/ 19810 w 20000"/>
                <a:gd name="T21" fmla="*/ 851 h 20000"/>
                <a:gd name="T22" fmla="*/ 17905 w 20000"/>
                <a:gd name="T23" fmla="*/ 0 h 20000"/>
                <a:gd name="T24" fmla="*/ 16000 w 20000"/>
                <a:gd name="T25" fmla="*/ 851 h 20000"/>
                <a:gd name="T26" fmla="*/ 8000 w 20000"/>
                <a:gd name="T27" fmla="*/ 851 h 20000"/>
                <a:gd name="T28" fmla="*/ 7048 w 20000"/>
                <a:gd name="T29" fmla="*/ 851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000" h="20000">
                  <a:moveTo>
                    <a:pt x="7048" y="851"/>
                  </a:moveTo>
                  <a:lnTo>
                    <a:pt x="5143" y="851"/>
                  </a:lnTo>
                  <a:lnTo>
                    <a:pt x="5143" y="5532"/>
                  </a:lnTo>
                  <a:lnTo>
                    <a:pt x="0" y="8723"/>
                  </a:lnTo>
                  <a:lnTo>
                    <a:pt x="0" y="15532"/>
                  </a:lnTo>
                  <a:lnTo>
                    <a:pt x="8000" y="19787"/>
                  </a:lnTo>
                  <a:lnTo>
                    <a:pt x="11048" y="15532"/>
                  </a:lnTo>
                  <a:lnTo>
                    <a:pt x="16000" y="14255"/>
                  </a:lnTo>
                  <a:lnTo>
                    <a:pt x="16000" y="8723"/>
                  </a:lnTo>
                  <a:lnTo>
                    <a:pt x="19810" y="5532"/>
                  </a:lnTo>
                  <a:lnTo>
                    <a:pt x="19810" y="851"/>
                  </a:lnTo>
                  <a:lnTo>
                    <a:pt x="17905" y="0"/>
                  </a:lnTo>
                  <a:lnTo>
                    <a:pt x="16000" y="851"/>
                  </a:lnTo>
                  <a:lnTo>
                    <a:pt x="8000" y="851"/>
                  </a:lnTo>
                  <a:lnTo>
                    <a:pt x="7048" y="851"/>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501" name="Freeform 148">
              <a:extLst>
                <a:ext uri="{FF2B5EF4-FFF2-40B4-BE49-F238E27FC236}">
                  <a16:creationId xmlns:a16="http://schemas.microsoft.com/office/drawing/2014/main" id="{7767C2AA-5E78-744E-9765-401B32EE87B1}"/>
                </a:ext>
              </a:extLst>
            </p:cNvPr>
            <p:cNvSpPr>
              <a:spLocks/>
            </p:cNvSpPr>
            <p:nvPr/>
          </p:nvSpPr>
          <p:spPr bwMode="auto">
            <a:xfrm>
              <a:off x="6032550" y="4608585"/>
              <a:ext cx="9374" cy="9374"/>
            </a:xfrm>
            <a:custGeom>
              <a:avLst/>
              <a:gdLst>
                <a:gd name="T0" fmla="*/ 11765 w 20000"/>
                <a:gd name="T1" fmla="*/ 7059 h 20000"/>
                <a:gd name="T2" fmla="*/ 18824 w 20000"/>
                <a:gd name="T3" fmla="*/ 18824 h 20000"/>
                <a:gd name="T4" fmla="*/ 11765 w 20000"/>
                <a:gd name="T5" fmla="*/ 18824 h 20000"/>
                <a:gd name="T6" fmla="*/ 0 w 20000"/>
                <a:gd name="T7" fmla="*/ 18824 h 20000"/>
                <a:gd name="T8" fmla="*/ 0 w 20000"/>
                <a:gd name="T9" fmla="*/ 0 h 20000"/>
                <a:gd name="T10" fmla="*/ 11765 w 20000"/>
                <a:gd name="T11" fmla="*/ 0 h 20000"/>
                <a:gd name="T12" fmla="*/ 11765 w 20000"/>
                <a:gd name="T13" fmla="*/ 7059 h 20000"/>
              </a:gdLst>
              <a:ahLst/>
              <a:cxnLst>
                <a:cxn ang="0">
                  <a:pos x="T0" y="T1"/>
                </a:cxn>
                <a:cxn ang="0">
                  <a:pos x="T2" y="T3"/>
                </a:cxn>
                <a:cxn ang="0">
                  <a:pos x="T4" y="T5"/>
                </a:cxn>
                <a:cxn ang="0">
                  <a:pos x="T6" y="T7"/>
                </a:cxn>
                <a:cxn ang="0">
                  <a:pos x="T8" y="T9"/>
                </a:cxn>
                <a:cxn ang="0">
                  <a:pos x="T10" y="T11"/>
                </a:cxn>
                <a:cxn ang="0">
                  <a:pos x="T12" y="T13"/>
                </a:cxn>
              </a:cxnLst>
              <a:rect l="0" t="0" r="r" b="b"/>
              <a:pathLst>
                <a:path w="20000" h="20000">
                  <a:moveTo>
                    <a:pt x="11765" y="7059"/>
                  </a:moveTo>
                  <a:lnTo>
                    <a:pt x="18824" y="18824"/>
                  </a:lnTo>
                  <a:lnTo>
                    <a:pt x="11765" y="18824"/>
                  </a:lnTo>
                  <a:lnTo>
                    <a:pt x="0" y="18824"/>
                  </a:lnTo>
                  <a:lnTo>
                    <a:pt x="0" y="0"/>
                  </a:lnTo>
                  <a:lnTo>
                    <a:pt x="11765" y="0"/>
                  </a:lnTo>
                  <a:lnTo>
                    <a:pt x="11765" y="7059"/>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502" name="Freeform 147">
              <a:extLst>
                <a:ext uri="{FF2B5EF4-FFF2-40B4-BE49-F238E27FC236}">
                  <a16:creationId xmlns:a16="http://schemas.microsoft.com/office/drawing/2014/main" id="{6C261B47-F673-DA42-AB9B-B724DF9C2FF3}"/>
                </a:ext>
              </a:extLst>
            </p:cNvPr>
            <p:cNvSpPr>
              <a:spLocks/>
            </p:cNvSpPr>
            <p:nvPr/>
          </p:nvSpPr>
          <p:spPr bwMode="auto">
            <a:xfrm>
              <a:off x="5274584" y="3206497"/>
              <a:ext cx="897239" cy="457987"/>
            </a:xfrm>
            <a:custGeom>
              <a:avLst/>
              <a:gdLst>
                <a:gd name="T0" fmla="*/ 19916 w 20000"/>
                <a:gd name="T1" fmla="*/ 8000 h 20000"/>
                <a:gd name="T2" fmla="*/ 19379 w 20000"/>
                <a:gd name="T3" fmla="*/ 8468 h 20000"/>
                <a:gd name="T4" fmla="*/ 19379 w 20000"/>
                <a:gd name="T5" fmla="*/ 10409 h 20000"/>
                <a:gd name="T6" fmla="*/ 18184 w 20000"/>
                <a:gd name="T7" fmla="*/ 12468 h 20000"/>
                <a:gd name="T8" fmla="*/ 18184 w 20000"/>
                <a:gd name="T9" fmla="*/ 13099 h 20000"/>
                <a:gd name="T10" fmla="*/ 17085 w 20000"/>
                <a:gd name="T11" fmla="*/ 13684 h 20000"/>
                <a:gd name="T12" fmla="*/ 17814 w 20000"/>
                <a:gd name="T13" fmla="*/ 15860 h 20000"/>
                <a:gd name="T14" fmla="*/ 17324 w 20000"/>
                <a:gd name="T15" fmla="*/ 17450 h 20000"/>
                <a:gd name="T16" fmla="*/ 15102 w 20000"/>
                <a:gd name="T17" fmla="*/ 16585 h 20000"/>
                <a:gd name="T18" fmla="*/ 14421 w 20000"/>
                <a:gd name="T19" fmla="*/ 16117 h 20000"/>
                <a:gd name="T20" fmla="*/ 12318 w 20000"/>
                <a:gd name="T21" fmla="*/ 18643 h 20000"/>
                <a:gd name="T22" fmla="*/ 11828 w 20000"/>
                <a:gd name="T23" fmla="*/ 19135 h 20000"/>
                <a:gd name="T24" fmla="*/ 11195 w 20000"/>
                <a:gd name="T25" fmla="*/ 19368 h 20000"/>
                <a:gd name="T26" fmla="*/ 10394 w 20000"/>
                <a:gd name="T27" fmla="*/ 18784 h 20000"/>
                <a:gd name="T28" fmla="*/ 10096 w 20000"/>
                <a:gd name="T29" fmla="*/ 17544 h 20000"/>
                <a:gd name="T30" fmla="*/ 9606 w 20000"/>
                <a:gd name="T31" fmla="*/ 16819 h 20000"/>
                <a:gd name="T32" fmla="*/ 8172 w 20000"/>
                <a:gd name="T33" fmla="*/ 16491 h 20000"/>
                <a:gd name="T34" fmla="*/ 7121 w 20000"/>
                <a:gd name="T35" fmla="*/ 15626 h 20000"/>
                <a:gd name="T36" fmla="*/ 7312 w 20000"/>
                <a:gd name="T37" fmla="*/ 14292 h 20000"/>
                <a:gd name="T38" fmla="*/ 7431 w 20000"/>
                <a:gd name="T39" fmla="*/ 12351 h 20000"/>
                <a:gd name="T40" fmla="*/ 7180 w 20000"/>
                <a:gd name="T41" fmla="*/ 12351 h 20000"/>
                <a:gd name="T42" fmla="*/ 5508 w 20000"/>
                <a:gd name="T43" fmla="*/ 13333 h 20000"/>
                <a:gd name="T44" fmla="*/ 5209 w 20000"/>
                <a:gd name="T45" fmla="*/ 16117 h 20000"/>
                <a:gd name="T46" fmla="*/ 5209 w 20000"/>
                <a:gd name="T47" fmla="*/ 19135 h 20000"/>
                <a:gd name="T48" fmla="*/ 4277 w 20000"/>
                <a:gd name="T49" fmla="*/ 18409 h 20000"/>
                <a:gd name="T50" fmla="*/ 3524 w 20000"/>
                <a:gd name="T51" fmla="*/ 19018 h 20000"/>
                <a:gd name="T52" fmla="*/ 3524 w 20000"/>
                <a:gd name="T53" fmla="*/ 19018 h 20000"/>
                <a:gd name="T54" fmla="*/ 3524 w 20000"/>
                <a:gd name="T55" fmla="*/ 17544 h 20000"/>
                <a:gd name="T56" fmla="*/ 2915 w 20000"/>
                <a:gd name="T57" fmla="*/ 17450 h 20000"/>
                <a:gd name="T58" fmla="*/ 2234 w 20000"/>
                <a:gd name="T59" fmla="*/ 15485 h 20000"/>
                <a:gd name="T60" fmla="*/ 2796 w 20000"/>
                <a:gd name="T61" fmla="*/ 15485 h 20000"/>
                <a:gd name="T62" fmla="*/ 2724 w 20000"/>
                <a:gd name="T63" fmla="*/ 14526 h 20000"/>
                <a:gd name="T64" fmla="*/ 3405 w 20000"/>
                <a:gd name="T65" fmla="*/ 13918 h 20000"/>
                <a:gd name="T66" fmla="*/ 2915 w 20000"/>
                <a:gd name="T67" fmla="*/ 12351 h 20000"/>
                <a:gd name="T68" fmla="*/ 2234 w 20000"/>
                <a:gd name="T69" fmla="*/ 12094 h 20000"/>
                <a:gd name="T70" fmla="*/ 1613 w 20000"/>
                <a:gd name="T71" fmla="*/ 12959 h 20000"/>
                <a:gd name="T72" fmla="*/ 502 w 20000"/>
                <a:gd name="T73" fmla="*/ 9567 h 20000"/>
                <a:gd name="T74" fmla="*/ 621 w 20000"/>
                <a:gd name="T75" fmla="*/ 6058 h 20000"/>
                <a:gd name="T76" fmla="*/ 2915 w 20000"/>
                <a:gd name="T77" fmla="*/ 6316 h 20000"/>
                <a:gd name="T78" fmla="*/ 5818 w 20000"/>
                <a:gd name="T79" fmla="*/ 5310 h 20000"/>
                <a:gd name="T80" fmla="*/ 8411 w 20000"/>
                <a:gd name="T81" fmla="*/ 608 h 20000"/>
                <a:gd name="T82" fmla="*/ 11326 w 20000"/>
                <a:gd name="T83" fmla="*/ 0 h 20000"/>
                <a:gd name="T84" fmla="*/ 13978 w 20000"/>
                <a:gd name="T85" fmla="*/ 1333 h 20000"/>
                <a:gd name="T86" fmla="*/ 16762 w 20000"/>
                <a:gd name="T87" fmla="*/ 5684 h 20000"/>
                <a:gd name="T88" fmla="*/ 19116 w 20000"/>
                <a:gd name="T89" fmla="*/ 6901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0000" h="20000">
                  <a:moveTo>
                    <a:pt x="19988" y="7275"/>
                  </a:moveTo>
                  <a:lnTo>
                    <a:pt x="19916" y="8000"/>
                  </a:lnTo>
                  <a:lnTo>
                    <a:pt x="19677" y="8234"/>
                  </a:lnTo>
                  <a:lnTo>
                    <a:pt x="19379" y="8468"/>
                  </a:lnTo>
                  <a:lnTo>
                    <a:pt x="19618" y="9942"/>
                  </a:lnTo>
                  <a:lnTo>
                    <a:pt x="19379" y="10409"/>
                  </a:lnTo>
                  <a:lnTo>
                    <a:pt x="18327" y="10409"/>
                  </a:lnTo>
                  <a:lnTo>
                    <a:pt x="18184" y="12468"/>
                  </a:lnTo>
                  <a:lnTo>
                    <a:pt x="18375" y="12725"/>
                  </a:lnTo>
                  <a:lnTo>
                    <a:pt x="18184" y="13099"/>
                  </a:lnTo>
                  <a:lnTo>
                    <a:pt x="17885" y="12959"/>
                  </a:lnTo>
                  <a:lnTo>
                    <a:pt x="17085" y="13684"/>
                  </a:lnTo>
                  <a:lnTo>
                    <a:pt x="17324" y="13684"/>
                  </a:lnTo>
                  <a:lnTo>
                    <a:pt x="17814" y="15860"/>
                  </a:lnTo>
                  <a:lnTo>
                    <a:pt x="17694" y="17544"/>
                  </a:lnTo>
                  <a:lnTo>
                    <a:pt x="17324" y="17450"/>
                  </a:lnTo>
                  <a:lnTo>
                    <a:pt x="17324" y="17076"/>
                  </a:lnTo>
                  <a:lnTo>
                    <a:pt x="15102" y="16585"/>
                  </a:lnTo>
                  <a:lnTo>
                    <a:pt x="15102" y="16211"/>
                  </a:lnTo>
                  <a:lnTo>
                    <a:pt x="14421" y="16117"/>
                  </a:lnTo>
                  <a:lnTo>
                    <a:pt x="12999" y="17544"/>
                  </a:lnTo>
                  <a:lnTo>
                    <a:pt x="12318" y="18643"/>
                  </a:lnTo>
                  <a:lnTo>
                    <a:pt x="11876" y="18643"/>
                  </a:lnTo>
                  <a:lnTo>
                    <a:pt x="11828" y="19135"/>
                  </a:lnTo>
                  <a:lnTo>
                    <a:pt x="11577" y="19977"/>
                  </a:lnTo>
                  <a:lnTo>
                    <a:pt x="11195" y="19368"/>
                  </a:lnTo>
                  <a:lnTo>
                    <a:pt x="11517" y="19135"/>
                  </a:lnTo>
                  <a:lnTo>
                    <a:pt x="10394" y="18784"/>
                  </a:lnTo>
                  <a:lnTo>
                    <a:pt x="9904" y="18409"/>
                  </a:lnTo>
                  <a:lnTo>
                    <a:pt x="10096" y="17544"/>
                  </a:lnTo>
                  <a:lnTo>
                    <a:pt x="9606" y="17544"/>
                  </a:lnTo>
                  <a:lnTo>
                    <a:pt x="9606" y="16819"/>
                  </a:lnTo>
                  <a:lnTo>
                    <a:pt x="9283" y="16585"/>
                  </a:lnTo>
                  <a:lnTo>
                    <a:pt x="8172" y="16491"/>
                  </a:lnTo>
                  <a:lnTo>
                    <a:pt x="7491" y="15860"/>
                  </a:lnTo>
                  <a:lnTo>
                    <a:pt x="7121" y="15626"/>
                  </a:lnTo>
                  <a:lnTo>
                    <a:pt x="7121" y="15018"/>
                  </a:lnTo>
                  <a:lnTo>
                    <a:pt x="7312" y="14292"/>
                  </a:lnTo>
                  <a:lnTo>
                    <a:pt x="7312" y="13567"/>
                  </a:lnTo>
                  <a:lnTo>
                    <a:pt x="7431" y="12351"/>
                  </a:lnTo>
                  <a:lnTo>
                    <a:pt x="7312" y="12094"/>
                  </a:lnTo>
                  <a:lnTo>
                    <a:pt x="7180" y="12351"/>
                  </a:lnTo>
                  <a:lnTo>
                    <a:pt x="6189" y="13099"/>
                  </a:lnTo>
                  <a:lnTo>
                    <a:pt x="5508" y="13333"/>
                  </a:lnTo>
                  <a:lnTo>
                    <a:pt x="5209" y="14292"/>
                  </a:lnTo>
                  <a:lnTo>
                    <a:pt x="5209" y="16117"/>
                  </a:lnTo>
                  <a:lnTo>
                    <a:pt x="5209" y="17544"/>
                  </a:lnTo>
                  <a:lnTo>
                    <a:pt x="5209" y="19135"/>
                  </a:lnTo>
                  <a:lnTo>
                    <a:pt x="4576" y="18784"/>
                  </a:lnTo>
                  <a:lnTo>
                    <a:pt x="4277" y="18409"/>
                  </a:lnTo>
                  <a:lnTo>
                    <a:pt x="3787" y="18175"/>
                  </a:lnTo>
                  <a:lnTo>
                    <a:pt x="3524" y="19018"/>
                  </a:lnTo>
                  <a:lnTo>
                    <a:pt x="3787" y="19743"/>
                  </a:lnTo>
                  <a:lnTo>
                    <a:pt x="3524" y="19018"/>
                  </a:lnTo>
                  <a:lnTo>
                    <a:pt x="3524" y="18035"/>
                  </a:lnTo>
                  <a:lnTo>
                    <a:pt x="3524" y="17544"/>
                  </a:lnTo>
                  <a:lnTo>
                    <a:pt x="3226" y="17450"/>
                  </a:lnTo>
                  <a:lnTo>
                    <a:pt x="2915" y="17450"/>
                  </a:lnTo>
                  <a:lnTo>
                    <a:pt x="2473" y="15860"/>
                  </a:lnTo>
                  <a:lnTo>
                    <a:pt x="2234" y="15485"/>
                  </a:lnTo>
                  <a:lnTo>
                    <a:pt x="2473" y="15485"/>
                  </a:lnTo>
                  <a:lnTo>
                    <a:pt x="2796" y="15485"/>
                  </a:lnTo>
                  <a:lnTo>
                    <a:pt x="2473" y="14901"/>
                  </a:lnTo>
                  <a:lnTo>
                    <a:pt x="2724" y="14526"/>
                  </a:lnTo>
                  <a:lnTo>
                    <a:pt x="3716" y="14292"/>
                  </a:lnTo>
                  <a:lnTo>
                    <a:pt x="3405" y="13918"/>
                  </a:lnTo>
                  <a:lnTo>
                    <a:pt x="3405" y="12094"/>
                  </a:lnTo>
                  <a:lnTo>
                    <a:pt x="2915" y="12351"/>
                  </a:lnTo>
                  <a:lnTo>
                    <a:pt x="2724" y="12000"/>
                  </a:lnTo>
                  <a:lnTo>
                    <a:pt x="2234" y="12094"/>
                  </a:lnTo>
                  <a:lnTo>
                    <a:pt x="1983" y="12468"/>
                  </a:lnTo>
                  <a:lnTo>
                    <a:pt x="1613" y="12959"/>
                  </a:lnTo>
                  <a:lnTo>
                    <a:pt x="1123" y="12959"/>
                  </a:lnTo>
                  <a:lnTo>
                    <a:pt x="502" y="9567"/>
                  </a:lnTo>
                  <a:lnTo>
                    <a:pt x="0" y="9567"/>
                  </a:lnTo>
                  <a:lnTo>
                    <a:pt x="621" y="6058"/>
                  </a:lnTo>
                  <a:lnTo>
                    <a:pt x="1673" y="5684"/>
                  </a:lnTo>
                  <a:lnTo>
                    <a:pt x="2915" y="6316"/>
                  </a:lnTo>
                  <a:lnTo>
                    <a:pt x="6189" y="7018"/>
                  </a:lnTo>
                  <a:lnTo>
                    <a:pt x="5818" y="5310"/>
                  </a:lnTo>
                  <a:lnTo>
                    <a:pt x="6189" y="1333"/>
                  </a:lnTo>
                  <a:lnTo>
                    <a:pt x="8411" y="608"/>
                  </a:lnTo>
                  <a:lnTo>
                    <a:pt x="9904" y="725"/>
                  </a:lnTo>
                  <a:lnTo>
                    <a:pt x="11326" y="0"/>
                  </a:lnTo>
                  <a:lnTo>
                    <a:pt x="12378" y="1825"/>
                  </a:lnTo>
                  <a:lnTo>
                    <a:pt x="13978" y="1333"/>
                  </a:lnTo>
                  <a:lnTo>
                    <a:pt x="15711" y="3509"/>
                  </a:lnTo>
                  <a:lnTo>
                    <a:pt x="16762" y="5684"/>
                  </a:lnTo>
                  <a:lnTo>
                    <a:pt x="18184" y="6058"/>
                  </a:lnTo>
                  <a:lnTo>
                    <a:pt x="19116" y="6901"/>
                  </a:lnTo>
                  <a:lnTo>
                    <a:pt x="19988" y="7275"/>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503" name="Freeform 146">
              <a:extLst>
                <a:ext uri="{FF2B5EF4-FFF2-40B4-BE49-F238E27FC236}">
                  <a16:creationId xmlns:a16="http://schemas.microsoft.com/office/drawing/2014/main" id="{8068A7FB-BFF8-E247-95CD-008509C96127}"/>
                </a:ext>
              </a:extLst>
            </p:cNvPr>
            <p:cNvSpPr>
              <a:spLocks/>
            </p:cNvSpPr>
            <p:nvPr/>
          </p:nvSpPr>
          <p:spPr bwMode="auto">
            <a:xfrm>
              <a:off x="5843728" y="3574763"/>
              <a:ext cx="224979" cy="119183"/>
            </a:xfrm>
            <a:custGeom>
              <a:avLst/>
              <a:gdLst>
                <a:gd name="T0" fmla="*/ 19952 w 20000"/>
                <a:gd name="T1" fmla="*/ 5471 h 20000"/>
                <a:gd name="T2" fmla="*/ 16762 w 20000"/>
                <a:gd name="T3" fmla="*/ 8789 h 20000"/>
                <a:gd name="T4" fmla="*/ 16000 w 20000"/>
                <a:gd name="T5" fmla="*/ 11121 h 20000"/>
                <a:gd name="T6" fmla="*/ 13524 w 20000"/>
                <a:gd name="T7" fmla="*/ 11570 h 20000"/>
                <a:gd name="T8" fmla="*/ 13333 w 20000"/>
                <a:gd name="T9" fmla="*/ 13901 h 20000"/>
                <a:gd name="T10" fmla="*/ 11571 w 20000"/>
                <a:gd name="T11" fmla="*/ 14798 h 20000"/>
                <a:gd name="T12" fmla="*/ 11095 w 20000"/>
                <a:gd name="T13" fmla="*/ 13901 h 20000"/>
                <a:gd name="T14" fmla="*/ 10095 w 20000"/>
                <a:gd name="T15" fmla="*/ 14798 h 20000"/>
                <a:gd name="T16" fmla="*/ 8095 w 20000"/>
                <a:gd name="T17" fmla="*/ 17130 h 20000"/>
                <a:gd name="T18" fmla="*/ 8381 w 20000"/>
                <a:gd name="T19" fmla="*/ 19910 h 20000"/>
                <a:gd name="T20" fmla="*/ 7619 w 20000"/>
                <a:gd name="T21" fmla="*/ 19910 h 20000"/>
                <a:gd name="T22" fmla="*/ 1238 w 20000"/>
                <a:gd name="T23" fmla="*/ 16233 h 20000"/>
                <a:gd name="T24" fmla="*/ 2952 w 20000"/>
                <a:gd name="T25" fmla="*/ 16233 h 20000"/>
                <a:gd name="T26" fmla="*/ 3714 w 20000"/>
                <a:gd name="T27" fmla="*/ 14798 h 20000"/>
                <a:gd name="T28" fmla="*/ 5667 w 20000"/>
                <a:gd name="T29" fmla="*/ 11570 h 20000"/>
                <a:gd name="T30" fmla="*/ 4381 w 20000"/>
                <a:gd name="T31" fmla="*/ 11570 h 20000"/>
                <a:gd name="T32" fmla="*/ 1952 w 20000"/>
                <a:gd name="T33" fmla="*/ 9686 h 20000"/>
                <a:gd name="T34" fmla="*/ 0 w 20000"/>
                <a:gd name="T35" fmla="*/ 9686 h 20000"/>
                <a:gd name="T36" fmla="*/ 1238 w 20000"/>
                <a:gd name="T37" fmla="*/ 5471 h 20000"/>
                <a:gd name="T38" fmla="*/ 6905 w 20000"/>
                <a:gd name="T39" fmla="*/ 0 h 20000"/>
                <a:gd name="T40" fmla="*/ 9619 w 20000"/>
                <a:gd name="T41" fmla="*/ 359 h 20000"/>
                <a:gd name="T42" fmla="*/ 9619 w 20000"/>
                <a:gd name="T43" fmla="*/ 1794 h 20000"/>
                <a:gd name="T44" fmla="*/ 18476 w 20000"/>
                <a:gd name="T45" fmla="*/ 3677 h 20000"/>
                <a:gd name="T46" fmla="*/ 18476 w 20000"/>
                <a:gd name="T47" fmla="*/ 5112 h 20000"/>
                <a:gd name="T48" fmla="*/ 19952 w 20000"/>
                <a:gd name="T49" fmla="*/ 5471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000" h="20000">
                  <a:moveTo>
                    <a:pt x="19952" y="5471"/>
                  </a:moveTo>
                  <a:lnTo>
                    <a:pt x="16762" y="8789"/>
                  </a:lnTo>
                  <a:lnTo>
                    <a:pt x="16000" y="11121"/>
                  </a:lnTo>
                  <a:lnTo>
                    <a:pt x="13524" y="11570"/>
                  </a:lnTo>
                  <a:lnTo>
                    <a:pt x="13333" y="13901"/>
                  </a:lnTo>
                  <a:lnTo>
                    <a:pt x="11571" y="14798"/>
                  </a:lnTo>
                  <a:lnTo>
                    <a:pt x="11095" y="13901"/>
                  </a:lnTo>
                  <a:lnTo>
                    <a:pt x="10095" y="14798"/>
                  </a:lnTo>
                  <a:lnTo>
                    <a:pt x="8095" y="17130"/>
                  </a:lnTo>
                  <a:lnTo>
                    <a:pt x="8381" y="19910"/>
                  </a:lnTo>
                  <a:lnTo>
                    <a:pt x="7619" y="19910"/>
                  </a:lnTo>
                  <a:lnTo>
                    <a:pt x="1238" y="16233"/>
                  </a:lnTo>
                  <a:lnTo>
                    <a:pt x="2952" y="16233"/>
                  </a:lnTo>
                  <a:lnTo>
                    <a:pt x="3714" y="14798"/>
                  </a:lnTo>
                  <a:lnTo>
                    <a:pt x="5667" y="11570"/>
                  </a:lnTo>
                  <a:lnTo>
                    <a:pt x="4381" y="11570"/>
                  </a:lnTo>
                  <a:lnTo>
                    <a:pt x="1952" y="9686"/>
                  </a:lnTo>
                  <a:lnTo>
                    <a:pt x="0" y="9686"/>
                  </a:lnTo>
                  <a:lnTo>
                    <a:pt x="1238" y="5471"/>
                  </a:lnTo>
                  <a:lnTo>
                    <a:pt x="6905" y="0"/>
                  </a:lnTo>
                  <a:lnTo>
                    <a:pt x="9619" y="359"/>
                  </a:lnTo>
                  <a:lnTo>
                    <a:pt x="9619" y="1794"/>
                  </a:lnTo>
                  <a:lnTo>
                    <a:pt x="18476" y="3677"/>
                  </a:lnTo>
                  <a:lnTo>
                    <a:pt x="18476" y="5112"/>
                  </a:lnTo>
                  <a:lnTo>
                    <a:pt x="19952" y="5471"/>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504" name="Freeform 145">
              <a:extLst>
                <a:ext uri="{FF2B5EF4-FFF2-40B4-BE49-F238E27FC236}">
                  <a16:creationId xmlns:a16="http://schemas.microsoft.com/office/drawing/2014/main" id="{03501124-ADE5-1447-82FD-E3FD203A0769}"/>
                </a:ext>
              </a:extLst>
            </p:cNvPr>
            <p:cNvSpPr>
              <a:spLocks/>
            </p:cNvSpPr>
            <p:nvPr/>
          </p:nvSpPr>
          <p:spPr bwMode="auto">
            <a:xfrm>
              <a:off x="5508937" y="3506466"/>
              <a:ext cx="400410" cy="261134"/>
            </a:xfrm>
            <a:custGeom>
              <a:avLst/>
              <a:gdLst>
                <a:gd name="T0" fmla="*/ 12477 w 20000"/>
                <a:gd name="T1" fmla="*/ 19548 h 20000"/>
                <a:gd name="T2" fmla="*/ 12477 w 20000"/>
                <a:gd name="T3" fmla="*/ 17823 h 20000"/>
                <a:gd name="T4" fmla="*/ 8461 w 20000"/>
                <a:gd name="T5" fmla="*/ 14251 h 20000"/>
                <a:gd name="T6" fmla="*/ 7604 w 20000"/>
                <a:gd name="T7" fmla="*/ 13347 h 20000"/>
                <a:gd name="T8" fmla="*/ 6078 w 20000"/>
                <a:gd name="T9" fmla="*/ 11663 h 20000"/>
                <a:gd name="T10" fmla="*/ 5408 w 20000"/>
                <a:gd name="T11" fmla="*/ 9733 h 20000"/>
                <a:gd name="T12" fmla="*/ 3722 w 20000"/>
                <a:gd name="T13" fmla="*/ 8706 h 20000"/>
                <a:gd name="T14" fmla="*/ 2624 w 20000"/>
                <a:gd name="T15" fmla="*/ 7023 h 20000"/>
                <a:gd name="T16" fmla="*/ 2490 w 20000"/>
                <a:gd name="T17" fmla="*/ 4846 h 20000"/>
                <a:gd name="T18" fmla="*/ 1526 w 20000"/>
                <a:gd name="T19" fmla="*/ 7023 h 20000"/>
                <a:gd name="T20" fmla="*/ 696 w 20000"/>
                <a:gd name="T21" fmla="*/ 10390 h 20000"/>
                <a:gd name="T22" fmla="*/ 0 w 20000"/>
                <a:gd name="T23" fmla="*/ 7844 h 20000"/>
                <a:gd name="T24" fmla="*/ 0 w 20000"/>
                <a:gd name="T25" fmla="*/ 2094 h 20000"/>
                <a:gd name="T26" fmla="*/ 2222 w 20000"/>
                <a:gd name="T27" fmla="*/ 0 h 20000"/>
                <a:gd name="T28" fmla="*/ 2490 w 20000"/>
                <a:gd name="T29" fmla="*/ 4230 h 20000"/>
                <a:gd name="T30" fmla="*/ 3588 w 20000"/>
                <a:gd name="T31" fmla="*/ 4846 h 20000"/>
                <a:gd name="T32" fmla="*/ 5141 w 20000"/>
                <a:gd name="T33" fmla="*/ 4846 h 20000"/>
                <a:gd name="T34" fmla="*/ 9130 w 20000"/>
                <a:gd name="T35" fmla="*/ 6119 h 20000"/>
                <a:gd name="T36" fmla="*/ 9853 w 20000"/>
                <a:gd name="T37" fmla="*/ 7844 h 20000"/>
                <a:gd name="T38" fmla="*/ 10549 w 20000"/>
                <a:gd name="T39" fmla="*/ 9322 h 20000"/>
                <a:gd name="T40" fmla="*/ 14137 w 20000"/>
                <a:gd name="T41" fmla="*/ 10637 h 20000"/>
                <a:gd name="T42" fmla="*/ 14270 w 20000"/>
                <a:gd name="T43" fmla="*/ 12074 h 20000"/>
                <a:gd name="T44" fmla="*/ 14967 w 20000"/>
                <a:gd name="T45" fmla="*/ 9733 h 20000"/>
                <a:gd name="T46" fmla="*/ 17456 w 20000"/>
                <a:gd name="T47" fmla="*/ 7844 h 20000"/>
                <a:gd name="T48" fmla="*/ 17885 w 20000"/>
                <a:gd name="T49" fmla="*/ 9733 h 20000"/>
                <a:gd name="T50" fmla="*/ 19973 w 20000"/>
                <a:gd name="T51" fmla="*/ 10637 h 20000"/>
                <a:gd name="T52" fmla="*/ 18447 w 20000"/>
                <a:gd name="T53" fmla="*/ 12731 h 20000"/>
                <a:gd name="T54" fmla="*/ 17456 w 20000"/>
                <a:gd name="T55" fmla="*/ 11663 h 20000"/>
                <a:gd name="T56" fmla="*/ 17189 w 20000"/>
                <a:gd name="T57" fmla="*/ 10390 h 20000"/>
                <a:gd name="T58" fmla="*/ 15930 w 20000"/>
                <a:gd name="T59" fmla="*/ 13758 h 20000"/>
                <a:gd name="T60" fmla="*/ 13842 w 20000"/>
                <a:gd name="T61" fmla="*/ 14415 h 20000"/>
                <a:gd name="T62" fmla="*/ 14270 w 20000"/>
                <a:gd name="T63" fmla="*/ 15483 h 20000"/>
                <a:gd name="T64" fmla="*/ 14137 w 20000"/>
                <a:gd name="T65" fmla="*/ 17823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000" h="20000">
                  <a:moveTo>
                    <a:pt x="13440" y="19959"/>
                  </a:moveTo>
                  <a:lnTo>
                    <a:pt x="12477" y="19548"/>
                  </a:lnTo>
                  <a:lnTo>
                    <a:pt x="12744" y="18686"/>
                  </a:lnTo>
                  <a:lnTo>
                    <a:pt x="12477" y="17823"/>
                  </a:lnTo>
                  <a:lnTo>
                    <a:pt x="11647" y="17823"/>
                  </a:lnTo>
                  <a:lnTo>
                    <a:pt x="8461" y="14251"/>
                  </a:lnTo>
                  <a:lnTo>
                    <a:pt x="8032" y="14415"/>
                  </a:lnTo>
                  <a:lnTo>
                    <a:pt x="7604" y="13347"/>
                  </a:lnTo>
                  <a:lnTo>
                    <a:pt x="6667" y="11458"/>
                  </a:lnTo>
                  <a:lnTo>
                    <a:pt x="6078" y="11663"/>
                  </a:lnTo>
                  <a:lnTo>
                    <a:pt x="5542" y="11663"/>
                  </a:lnTo>
                  <a:lnTo>
                    <a:pt x="5408" y="9733"/>
                  </a:lnTo>
                  <a:lnTo>
                    <a:pt x="4980" y="9322"/>
                  </a:lnTo>
                  <a:lnTo>
                    <a:pt x="3722" y="8706"/>
                  </a:lnTo>
                  <a:lnTo>
                    <a:pt x="3588" y="7023"/>
                  </a:lnTo>
                  <a:lnTo>
                    <a:pt x="2624" y="7023"/>
                  </a:lnTo>
                  <a:lnTo>
                    <a:pt x="2490" y="5955"/>
                  </a:lnTo>
                  <a:lnTo>
                    <a:pt x="2490" y="4846"/>
                  </a:lnTo>
                  <a:lnTo>
                    <a:pt x="1794" y="5955"/>
                  </a:lnTo>
                  <a:lnTo>
                    <a:pt x="1526" y="7023"/>
                  </a:lnTo>
                  <a:lnTo>
                    <a:pt x="2062" y="9979"/>
                  </a:lnTo>
                  <a:lnTo>
                    <a:pt x="696" y="10390"/>
                  </a:lnTo>
                  <a:lnTo>
                    <a:pt x="0" y="10637"/>
                  </a:lnTo>
                  <a:lnTo>
                    <a:pt x="0" y="7844"/>
                  </a:lnTo>
                  <a:lnTo>
                    <a:pt x="0" y="5298"/>
                  </a:lnTo>
                  <a:lnTo>
                    <a:pt x="0" y="2094"/>
                  </a:lnTo>
                  <a:lnTo>
                    <a:pt x="696" y="411"/>
                  </a:lnTo>
                  <a:lnTo>
                    <a:pt x="2222" y="0"/>
                  </a:lnTo>
                  <a:lnTo>
                    <a:pt x="1794" y="4435"/>
                  </a:lnTo>
                  <a:lnTo>
                    <a:pt x="2490" y="4230"/>
                  </a:lnTo>
                  <a:lnTo>
                    <a:pt x="2892" y="4846"/>
                  </a:lnTo>
                  <a:lnTo>
                    <a:pt x="3588" y="4846"/>
                  </a:lnTo>
                  <a:lnTo>
                    <a:pt x="4311" y="4435"/>
                  </a:lnTo>
                  <a:lnTo>
                    <a:pt x="5141" y="4846"/>
                  </a:lnTo>
                  <a:lnTo>
                    <a:pt x="6667" y="5955"/>
                  </a:lnTo>
                  <a:lnTo>
                    <a:pt x="9130" y="6119"/>
                  </a:lnTo>
                  <a:lnTo>
                    <a:pt x="9853" y="6530"/>
                  </a:lnTo>
                  <a:lnTo>
                    <a:pt x="9853" y="7844"/>
                  </a:lnTo>
                  <a:lnTo>
                    <a:pt x="10950" y="7844"/>
                  </a:lnTo>
                  <a:lnTo>
                    <a:pt x="10549" y="9322"/>
                  </a:lnTo>
                  <a:lnTo>
                    <a:pt x="11647" y="9979"/>
                  </a:lnTo>
                  <a:lnTo>
                    <a:pt x="14137" y="10637"/>
                  </a:lnTo>
                  <a:lnTo>
                    <a:pt x="13440" y="11047"/>
                  </a:lnTo>
                  <a:lnTo>
                    <a:pt x="14270" y="12074"/>
                  </a:lnTo>
                  <a:lnTo>
                    <a:pt x="14833" y="10637"/>
                  </a:lnTo>
                  <a:lnTo>
                    <a:pt x="14967" y="9733"/>
                  </a:lnTo>
                  <a:lnTo>
                    <a:pt x="15930" y="9733"/>
                  </a:lnTo>
                  <a:lnTo>
                    <a:pt x="17456" y="7844"/>
                  </a:lnTo>
                  <a:lnTo>
                    <a:pt x="16787" y="9733"/>
                  </a:lnTo>
                  <a:lnTo>
                    <a:pt x="17885" y="9733"/>
                  </a:lnTo>
                  <a:lnTo>
                    <a:pt x="19250" y="10637"/>
                  </a:lnTo>
                  <a:lnTo>
                    <a:pt x="19973" y="10637"/>
                  </a:lnTo>
                  <a:lnTo>
                    <a:pt x="18876" y="12074"/>
                  </a:lnTo>
                  <a:lnTo>
                    <a:pt x="18447" y="12731"/>
                  </a:lnTo>
                  <a:lnTo>
                    <a:pt x="17456" y="12731"/>
                  </a:lnTo>
                  <a:lnTo>
                    <a:pt x="17456" y="11663"/>
                  </a:lnTo>
                  <a:lnTo>
                    <a:pt x="17885" y="11047"/>
                  </a:lnTo>
                  <a:lnTo>
                    <a:pt x="17189" y="10390"/>
                  </a:lnTo>
                  <a:lnTo>
                    <a:pt x="16359" y="10637"/>
                  </a:lnTo>
                  <a:lnTo>
                    <a:pt x="15930" y="13758"/>
                  </a:lnTo>
                  <a:lnTo>
                    <a:pt x="14967" y="13758"/>
                  </a:lnTo>
                  <a:lnTo>
                    <a:pt x="13842" y="14415"/>
                  </a:lnTo>
                  <a:lnTo>
                    <a:pt x="13842" y="15072"/>
                  </a:lnTo>
                  <a:lnTo>
                    <a:pt x="14270" y="15483"/>
                  </a:lnTo>
                  <a:lnTo>
                    <a:pt x="14967" y="15483"/>
                  </a:lnTo>
                  <a:lnTo>
                    <a:pt x="14137" y="17823"/>
                  </a:lnTo>
                  <a:lnTo>
                    <a:pt x="13440" y="19959"/>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505" name="Freeform 144">
              <a:extLst>
                <a:ext uri="{FF2B5EF4-FFF2-40B4-BE49-F238E27FC236}">
                  <a16:creationId xmlns:a16="http://schemas.microsoft.com/office/drawing/2014/main" id="{8335EC76-304C-D94A-9B2D-47B82E888F55}"/>
                </a:ext>
              </a:extLst>
            </p:cNvPr>
            <p:cNvSpPr>
              <a:spLocks/>
            </p:cNvSpPr>
            <p:nvPr/>
          </p:nvSpPr>
          <p:spPr bwMode="auto">
            <a:xfrm>
              <a:off x="5776769" y="3641720"/>
              <a:ext cx="198195" cy="139271"/>
            </a:xfrm>
            <a:custGeom>
              <a:avLst/>
              <a:gdLst>
                <a:gd name="T0" fmla="*/ 15447 w 20000"/>
                <a:gd name="T1" fmla="*/ 7538 h 20000"/>
                <a:gd name="T2" fmla="*/ 16314 w 20000"/>
                <a:gd name="T3" fmla="*/ 10692 h 20000"/>
                <a:gd name="T4" fmla="*/ 17182 w 20000"/>
                <a:gd name="T5" fmla="*/ 10692 h 20000"/>
                <a:gd name="T6" fmla="*/ 18537 w 20000"/>
                <a:gd name="T7" fmla="*/ 11615 h 20000"/>
                <a:gd name="T8" fmla="*/ 19946 w 20000"/>
                <a:gd name="T9" fmla="*/ 16000 h 20000"/>
                <a:gd name="T10" fmla="*/ 19079 w 20000"/>
                <a:gd name="T11" fmla="*/ 17154 h 20000"/>
                <a:gd name="T12" fmla="*/ 18266 w 20000"/>
                <a:gd name="T13" fmla="*/ 16769 h 20000"/>
                <a:gd name="T14" fmla="*/ 17724 w 20000"/>
                <a:gd name="T15" fmla="*/ 16769 h 20000"/>
                <a:gd name="T16" fmla="*/ 16314 w 20000"/>
                <a:gd name="T17" fmla="*/ 16000 h 20000"/>
                <a:gd name="T18" fmla="*/ 14634 w 20000"/>
                <a:gd name="T19" fmla="*/ 17154 h 20000"/>
                <a:gd name="T20" fmla="*/ 13225 w 20000"/>
                <a:gd name="T21" fmla="*/ 18692 h 20000"/>
                <a:gd name="T22" fmla="*/ 11762 w 20000"/>
                <a:gd name="T23" fmla="*/ 19923 h 20000"/>
                <a:gd name="T24" fmla="*/ 11003 w 20000"/>
                <a:gd name="T25" fmla="*/ 13923 h 20000"/>
                <a:gd name="T26" fmla="*/ 10407 w 20000"/>
                <a:gd name="T27" fmla="*/ 13538 h 20000"/>
                <a:gd name="T28" fmla="*/ 8997 w 20000"/>
                <a:gd name="T29" fmla="*/ 11923 h 20000"/>
                <a:gd name="T30" fmla="*/ 8130 w 20000"/>
                <a:gd name="T31" fmla="*/ 14769 h 20000"/>
                <a:gd name="T32" fmla="*/ 8726 w 20000"/>
                <a:gd name="T33" fmla="*/ 15538 h 20000"/>
                <a:gd name="T34" fmla="*/ 6450 w 20000"/>
                <a:gd name="T35" fmla="*/ 16769 h 20000"/>
                <a:gd name="T36" fmla="*/ 5908 w 20000"/>
                <a:gd name="T37" fmla="*/ 17923 h 20000"/>
                <a:gd name="T38" fmla="*/ 5366 w 20000"/>
                <a:gd name="T39" fmla="*/ 17154 h 20000"/>
                <a:gd name="T40" fmla="*/ 3089 w 20000"/>
                <a:gd name="T41" fmla="*/ 19154 h 20000"/>
                <a:gd name="T42" fmla="*/ 0 w 20000"/>
                <a:gd name="T43" fmla="*/ 17923 h 20000"/>
                <a:gd name="T44" fmla="*/ 1463 w 20000"/>
                <a:gd name="T45" fmla="*/ 13923 h 20000"/>
                <a:gd name="T46" fmla="*/ 3089 w 20000"/>
                <a:gd name="T47" fmla="*/ 9538 h 20000"/>
                <a:gd name="T48" fmla="*/ 1680 w 20000"/>
                <a:gd name="T49" fmla="*/ 9538 h 20000"/>
                <a:gd name="T50" fmla="*/ 867 w 20000"/>
                <a:gd name="T51" fmla="*/ 8769 h 20000"/>
                <a:gd name="T52" fmla="*/ 867 w 20000"/>
                <a:gd name="T53" fmla="*/ 7538 h 20000"/>
                <a:gd name="T54" fmla="*/ 3089 w 20000"/>
                <a:gd name="T55" fmla="*/ 6385 h 20000"/>
                <a:gd name="T56" fmla="*/ 5095 w 20000"/>
                <a:gd name="T57" fmla="*/ 6385 h 20000"/>
                <a:gd name="T58" fmla="*/ 5908 w 20000"/>
                <a:gd name="T59" fmla="*/ 462 h 20000"/>
                <a:gd name="T60" fmla="*/ 7588 w 20000"/>
                <a:gd name="T61" fmla="*/ 0 h 20000"/>
                <a:gd name="T62" fmla="*/ 8997 w 20000"/>
                <a:gd name="T63" fmla="*/ 1231 h 20000"/>
                <a:gd name="T64" fmla="*/ 8130 w 20000"/>
                <a:gd name="T65" fmla="*/ 2385 h 20000"/>
                <a:gd name="T66" fmla="*/ 8130 w 20000"/>
                <a:gd name="T67" fmla="*/ 4385 h 20000"/>
                <a:gd name="T68" fmla="*/ 15447 w 20000"/>
                <a:gd name="T69" fmla="*/ 7538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000" h="20000">
                  <a:moveTo>
                    <a:pt x="15447" y="7538"/>
                  </a:moveTo>
                  <a:lnTo>
                    <a:pt x="16314" y="10692"/>
                  </a:lnTo>
                  <a:lnTo>
                    <a:pt x="17182" y="10692"/>
                  </a:lnTo>
                  <a:lnTo>
                    <a:pt x="18537" y="11615"/>
                  </a:lnTo>
                  <a:lnTo>
                    <a:pt x="19946" y="16000"/>
                  </a:lnTo>
                  <a:lnTo>
                    <a:pt x="19079" y="17154"/>
                  </a:lnTo>
                  <a:lnTo>
                    <a:pt x="18266" y="16769"/>
                  </a:lnTo>
                  <a:lnTo>
                    <a:pt x="17724" y="16769"/>
                  </a:lnTo>
                  <a:lnTo>
                    <a:pt x="16314" y="16000"/>
                  </a:lnTo>
                  <a:lnTo>
                    <a:pt x="14634" y="17154"/>
                  </a:lnTo>
                  <a:lnTo>
                    <a:pt x="13225" y="18692"/>
                  </a:lnTo>
                  <a:lnTo>
                    <a:pt x="11762" y="19923"/>
                  </a:lnTo>
                  <a:lnTo>
                    <a:pt x="11003" y="13923"/>
                  </a:lnTo>
                  <a:lnTo>
                    <a:pt x="10407" y="13538"/>
                  </a:lnTo>
                  <a:lnTo>
                    <a:pt x="8997" y="11923"/>
                  </a:lnTo>
                  <a:lnTo>
                    <a:pt x="8130" y="14769"/>
                  </a:lnTo>
                  <a:lnTo>
                    <a:pt x="8726" y="15538"/>
                  </a:lnTo>
                  <a:lnTo>
                    <a:pt x="6450" y="16769"/>
                  </a:lnTo>
                  <a:lnTo>
                    <a:pt x="5908" y="17923"/>
                  </a:lnTo>
                  <a:lnTo>
                    <a:pt x="5366" y="17154"/>
                  </a:lnTo>
                  <a:lnTo>
                    <a:pt x="3089" y="19154"/>
                  </a:lnTo>
                  <a:lnTo>
                    <a:pt x="0" y="17923"/>
                  </a:lnTo>
                  <a:lnTo>
                    <a:pt x="1463" y="13923"/>
                  </a:lnTo>
                  <a:lnTo>
                    <a:pt x="3089" y="9538"/>
                  </a:lnTo>
                  <a:lnTo>
                    <a:pt x="1680" y="9538"/>
                  </a:lnTo>
                  <a:lnTo>
                    <a:pt x="867" y="8769"/>
                  </a:lnTo>
                  <a:lnTo>
                    <a:pt x="867" y="7538"/>
                  </a:lnTo>
                  <a:lnTo>
                    <a:pt x="3089" y="6385"/>
                  </a:lnTo>
                  <a:lnTo>
                    <a:pt x="5095" y="6385"/>
                  </a:lnTo>
                  <a:lnTo>
                    <a:pt x="5908" y="462"/>
                  </a:lnTo>
                  <a:lnTo>
                    <a:pt x="7588" y="0"/>
                  </a:lnTo>
                  <a:lnTo>
                    <a:pt x="8997" y="1231"/>
                  </a:lnTo>
                  <a:lnTo>
                    <a:pt x="8130" y="2385"/>
                  </a:lnTo>
                  <a:lnTo>
                    <a:pt x="8130" y="4385"/>
                  </a:lnTo>
                  <a:lnTo>
                    <a:pt x="15447" y="7538"/>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506" name="Freeform 143">
              <a:extLst>
                <a:ext uri="{FF2B5EF4-FFF2-40B4-BE49-F238E27FC236}">
                  <a16:creationId xmlns:a16="http://schemas.microsoft.com/office/drawing/2014/main" id="{E0D679AD-6D80-1048-A2FC-635417E83F5A}"/>
                </a:ext>
              </a:extLst>
            </p:cNvPr>
            <p:cNvSpPr>
              <a:spLocks/>
            </p:cNvSpPr>
            <p:nvPr/>
          </p:nvSpPr>
          <p:spPr bwMode="auto">
            <a:xfrm>
              <a:off x="5432604" y="3569408"/>
              <a:ext cx="330771" cy="261132"/>
            </a:xfrm>
            <a:custGeom>
              <a:avLst/>
              <a:gdLst>
                <a:gd name="T0" fmla="*/ 6375 w 20000"/>
                <a:gd name="T1" fmla="*/ 2131 h 20000"/>
                <a:gd name="T2" fmla="*/ 6699 w 20000"/>
                <a:gd name="T3" fmla="*/ 1107 h 20000"/>
                <a:gd name="T4" fmla="*/ 7540 w 20000"/>
                <a:gd name="T5" fmla="*/ 0 h 20000"/>
                <a:gd name="T6" fmla="*/ 7540 w 20000"/>
                <a:gd name="T7" fmla="*/ 1107 h 20000"/>
                <a:gd name="T8" fmla="*/ 7735 w 20000"/>
                <a:gd name="T9" fmla="*/ 2131 h 20000"/>
                <a:gd name="T10" fmla="*/ 8867 w 20000"/>
                <a:gd name="T11" fmla="*/ 2131 h 20000"/>
                <a:gd name="T12" fmla="*/ 9061 w 20000"/>
                <a:gd name="T13" fmla="*/ 3852 h 20000"/>
                <a:gd name="T14" fmla="*/ 11068 w 20000"/>
                <a:gd name="T15" fmla="*/ 4877 h 20000"/>
                <a:gd name="T16" fmla="*/ 11262 w 20000"/>
                <a:gd name="T17" fmla="*/ 6803 h 20000"/>
                <a:gd name="T18" fmla="*/ 11909 w 20000"/>
                <a:gd name="T19" fmla="*/ 6803 h 20000"/>
                <a:gd name="T20" fmla="*/ 12589 w 20000"/>
                <a:gd name="T21" fmla="*/ 6557 h 20000"/>
                <a:gd name="T22" fmla="*/ 13754 w 20000"/>
                <a:gd name="T23" fmla="*/ 8279 h 20000"/>
                <a:gd name="T24" fmla="*/ 14272 w 20000"/>
                <a:gd name="T25" fmla="*/ 9344 h 20000"/>
                <a:gd name="T26" fmla="*/ 14757 w 20000"/>
                <a:gd name="T27" fmla="*/ 9344 h 20000"/>
                <a:gd name="T28" fmla="*/ 17799 w 20000"/>
                <a:gd name="T29" fmla="*/ 11885 h 20000"/>
                <a:gd name="T30" fmla="*/ 18641 w 20000"/>
                <a:gd name="T31" fmla="*/ 12910 h 20000"/>
                <a:gd name="T32" fmla="*/ 19644 w 20000"/>
                <a:gd name="T33" fmla="*/ 12910 h 20000"/>
                <a:gd name="T34" fmla="*/ 19968 w 20000"/>
                <a:gd name="T35" fmla="*/ 13770 h 20000"/>
                <a:gd name="T36" fmla="*/ 19644 w 20000"/>
                <a:gd name="T37" fmla="*/ 14672 h 20000"/>
                <a:gd name="T38" fmla="*/ 18641 w 20000"/>
                <a:gd name="T39" fmla="*/ 15082 h 20000"/>
                <a:gd name="T40" fmla="*/ 18641 w 20000"/>
                <a:gd name="T41" fmla="*/ 16762 h 20000"/>
                <a:gd name="T42" fmla="*/ 16472 w 20000"/>
                <a:gd name="T43" fmla="*/ 18279 h 20000"/>
                <a:gd name="T44" fmla="*/ 16796 w 20000"/>
                <a:gd name="T45" fmla="*/ 18443 h 20000"/>
                <a:gd name="T46" fmla="*/ 15437 w 20000"/>
                <a:gd name="T47" fmla="*/ 19959 h 20000"/>
                <a:gd name="T48" fmla="*/ 15437 w 20000"/>
                <a:gd name="T49" fmla="*/ 19098 h 20000"/>
                <a:gd name="T50" fmla="*/ 13754 w 20000"/>
                <a:gd name="T51" fmla="*/ 18443 h 20000"/>
                <a:gd name="T52" fmla="*/ 13430 w 20000"/>
                <a:gd name="T53" fmla="*/ 16352 h 20000"/>
                <a:gd name="T54" fmla="*/ 9903 w 20000"/>
                <a:gd name="T55" fmla="*/ 14426 h 20000"/>
                <a:gd name="T56" fmla="*/ 8058 w 20000"/>
                <a:gd name="T57" fmla="*/ 13770 h 20000"/>
                <a:gd name="T58" fmla="*/ 7735 w 20000"/>
                <a:gd name="T59" fmla="*/ 12910 h 20000"/>
                <a:gd name="T60" fmla="*/ 6375 w 20000"/>
                <a:gd name="T61" fmla="*/ 13361 h 20000"/>
                <a:gd name="T62" fmla="*/ 5372 w 20000"/>
                <a:gd name="T63" fmla="*/ 13361 h 20000"/>
                <a:gd name="T64" fmla="*/ 4563 w 20000"/>
                <a:gd name="T65" fmla="*/ 15082 h 20000"/>
                <a:gd name="T66" fmla="*/ 3204 w 20000"/>
                <a:gd name="T67" fmla="*/ 15492 h 20000"/>
                <a:gd name="T68" fmla="*/ 2848 w 20000"/>
                <a:gd name="T69" fmla="*/ 11885 h 20000"/>
                <a:gd name="T70" fmla="*/ 1521 w 20000"/>
                <a:gd name="T71" fmla="*/ 11066 h 20000"/>
                <a:gd name="T72" fmla="*/ 1521 w 20000"/>
                <a:gd name="T73" fmla="*/ 10164 h 20000"/>
                <a:gd name="T74" fmla="*/ 2362 w 20000"/>
                <a:gd name="T75" fmla="*/ 10164 h 20000"/>
                <a:gd name="T76" fmla="*/ 1845 w 20000"/>
                <a:gd name="T77" fmla="*/ 9549 h 20000"/>
                <a:gd name="T78" fmla="*/ 1003 w 20000"/>
                <a:gd name="T79" fmla="*/ 9959 h 20000"/>
                <a:gd name="T80" fmla="*/ 680 w 20000"/>
                <a:gd name="T81" fmla="*/ 7459 h 20000"/>
                <a:gd name="T82" fmla="*/ 1003 w 20000"/>
                <a:gd name="T83" fmla="*/ 7459 h 20000"/>
                <a:gd name="T84" fmla="*/ 1845 w 20000"/>
                <a:gd name="T85" fmla="*/ 7459 h 20000"/>
                <a:gd name="T86" fmla="*/ 2848 w 20000"/>
                <a:gd name="T87" fmla="*/ 7869 h 20000"/>
                <a:gd name="T88" fmla="*/ 3204 w 20000"/>
                <a:gd name="T89" fmla="*/ 7459 h 20000"/>
                <a:gd name="T90" fmla="*/ 3204 w 20000"/>
                <a:gd name="T91" fmla="*/ 6803 h 20000"/>
                <a:gd name="T92" fmla="*/ 2362 w 20000"/>
                <a:gd name="T93" fmla="*/ 6148 h 20000"/>
                <a:gd name="T94" fmla="*/ 1845 w 20000"/>
                <a:gd name="T95" fmla="*/ 4877 h 20000"/>
                <a:gd name="T96" fmla="*/ 1003 w 20000"/>
                <a:gd name="T97" fmla="*/ 4467 h 20000"/>
                <a:gd name="T98" fmla="*/ 518 w 20000"/>
                <a:gd name="T99" fmla="*/ 5533 h 20000"/>
                <a:gd name="T100" fmla="*/ 680 w 20000"/>
                <a:gd name="T101" fmla="*/ 6803 h 20000"/>
                <a:gd name="T102" fmla="*/ 0 w 20000"/>
                <a:gd name="T103" fmla="*/ 5533 h 20000"/>
                <a:gd name="T104" fmla="*/ 680 w 20000"/>
                <a:gd name="T105" fmla="*/ 4057 h 20000"/>
                <a:gd name="T106" fmla="*/ 2006 w 20000"/>
                <a:gd name="T107" fmla="*/ 4467 h 20000"/>
                <a:gd name="T108" fmla="*/ 2848 w 20000"/>
                <a:gd name="T109" fmla="*/ 5123 h 20000"/>
                <a:gd name="T110" fmla="*/ 4563 w 20000"/>
                <a:gd name="T111" fmla="*/ 5738 h 20000"/>
                <a:gd name="T112" fmla="*/ 5372 w 20000"/>
                <a:gd name="T113" fmla="*/ 5533 h 20000"/>
                <a:gd name="T114" fmla="*/ 7055 w 20000"/>
                <a:gd name="T115" fmla="*/ 5123 h 20000"/>
                <a:gd name="T116" fmla="*/ 6375 w 20000"/>
                <a:gd name="T117" fmla="*/ 2131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000" h="20000">
                  <a:moveTo>
                    <a:pt x="6375" y="2131"/>
                  </a:moveTo>
                  <a:lnTo>
                    <a:pt x="6699" y="1107"/>
                  </a:lnTo>
                  <a:lnTo>
                    <a:pt x="7540" y="0"/>
                  </a:lnTo>
                  <a:lnTo>
                    <a:pt x="7540" y="1107"/>
                  </a:lnTo>
                  <a:lnTo>
                    <a:pt x="7735" y="2131"/>
                  </a:lnTo>
                  <a:lnTo>
                    <a:pt x="8867" y="2131"/>
                  </a:lnTo>
                  <a:lnTo>
                    <a:pt x="9061" y="3852"/>
                  </a:lnTo>
                  <a:lnTo>
                    <a:pt x="11068" y="4877"/>
                  </a:lnTo>
                  <a:lnTo>
                    <a:pt x="11262" y="6803"/>
                  </a:lnTo>
                  <a:lnTo>
                    <a:pt x="11909" y="6803"/>
                  </a:lnTo>
                  <a:lnTo>
                    <a:pt x="12589" y="6557"/>
                  </a:lnTo>
                  <a:lnTo>
                    <a:pt x="13754" y="8279"/>
                  </a:lnTo>
                  <a:lnTo>
                    <a:pt x="14272" y="9344"/>
                  </a:lnTo>
                  <a:lnTo>
                    <a:pt x="14757" y="9344"/>
                  </a:lnTo>
                  <a:lnTo>
                    <a:pt x="17799" y="11885"/>
                  </a:lnTo>
                  <a:lnTo>
                    <a:pt x="18641" y="12910"/>
                  </a:lnTo>
                  <a:lnTo>
                    <a:pt x="19644" y="12910"/>
                  </a:lnTo>
                  <a:lnTo>
                    <a:pt x="19968" y="13770"/>
                  </a:lnTo>
                  <a:lnTo>
                    <a:pt x="19644" y="14672"/>
                  </a:lnTo>
                  <a:lnTo>
                    <a:pt x="18641" y="15082"/>
                  </a:lnTo>
                  <a:lnTo>
                    <a:pt x="18641" y="16762"/>
                  </a:lnTo>
                  <a:lnTo>
                    <a:pt x="16472" y="18279"/>
                  </a:lnTo>
                  <a:lnTo>
                    <a:pt x="16796" y="18443"/>
                  </a:lnTo>
                  <a:lnTo>
                    <a:pt x="15437" y="19959"/>
                  </a:lnTo>
                  <a:lnTo>
                    <a:pt x="15437" y="19098"/>
                  </a:lnTo>
                  <a:lnTo>
                    <a:pt x="13754" y="18443"/>
                  </a:lnTo>
                  <a:lnTo>
                    <a:pt x="13430" y="16352"/>
                  </a:lnTo>
                  <a:lnTo>
                    <a:pt x="9903" y="14426"/>
                  </a:lnTo>
                  <a:lnTo>
                    <a:pt x="8058" y="13770"/>
                  </a:lnTo>
                  <a:lnTo>
                    <a:pt x="7735" y="12910"/>
                  </a:lnTo>
                  <a:lnTo>
                    <a:pt x="6375" y="13361"/>
                  </a:lnTo>
                  <a:lnTo>
                    <a:pt x="5372" y="13361"/>
                  </a:lnTo>
                  <a:lnTo>
                    <a:pt x="4563" y="15082"/>
                  </a:lnTo>
                  <a:lnTo>
                    <a:pt x="3204" y="15492"/>
                  </a:lnTo>
                  <a:lnTo>
                    <a:pt x="2848" y="11885"/>
                  </a:lnTo>
                  <a:lnTo>
                    <a:pt x="1521" y="11066"/>
                  </a:lnTo>
                  <a:lnTo>
                    <a:pt x="1521" y="10164"/>
                  </a:lnTo>
                  <a:lnTo>
                    <a:pt x="2362" y="10164"/>
                  </a:lnTo>
                  <a:lnTo>
                    <a:pt x="1845" y="9549"/>
                  </a:lnTo>
                  <a:lnTo>
                    <a:pt x="1003" y="9959"/>
                  </a:lnTo>
                  <a:lnTo>
                    <a:pt x="680" y="7459"/>
                  </a:lnTo>
                  <a:lnTo>
                    <a:pt x="1003" y="7459"/>
                  </a:lnTo>
                  <a:lnTo>
                    <a:pt x="1845" y="7459"/>
                  </a:lnTo>
                  <a:lnTo>
                    <a:pt x="2848" y="7869"/>
                  </a:lnTo>
                  <a:lnTo>
                    <a:pt x="3204" y="7459"/>
                  </a:lnTo>
                  <a:lnTo>
                    <a:pt x="3204" y="6803"/>
                  </a:lnTo>
                  <a:lnTo>
                    <a:pt x="2362" y="6148"/>
                  </a:lnTo>
                  <a:lnTo>
                    <a:pt x="1845" y="4877"/>
                  </a:lnTo>
                  <a:lnTo>
                    <a:pt x="1003" y="4467"/>
                  </a:lnTo>
                  <a:lnTo>
                    <a:pt x="518" y="5533"/>
                  </a:lnTo>
                  <a:lnTo>
                    <a:pt x="680" y="6803"/>
                  </a:lnTo>
                  <a:lnTo>
                    <a:pt x="0" y="5533"/>
                  </a:lnTo>
                  <a:lnTo>
                    <a:pt x="680" y="4057"/>
                  </a:lnTo>
                  <a:lnTo>
                    <a:pt x="2006" y="4467"/>
                  </a:lnTo>
                  <a:lnTo>
                    <a:pt x="2848" y="5123"/>
                  </a:lnTo>
                  <a:lnTo>
                    <a:pt x="4563" y="5738"/>
                  </a:lnTo>
                  <a:lnTo>
                    <a:pt x="5372" y="5533"/>
                  </a:lnTo>
                  <a:lnTo>
                    <a:pt x="7055" y="5123"/>
                  </a:lnTo>
                  <a:lnTo>
                    <a:pt x="6375" y="2131"/>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507" name="Freeform 142">
              <a:extLst>
                <a:ext uri="{FF2B5EF4-FFF2-40B4-BE49-F238E27FC236}">
                  <a16:creationId xmlns:a16="http://schemas.microsoft.com/office/drawing/2014/main" id="{B3F02718-36E3-FD4A-952D-94ED9E470735}"/>
                </a:ext>
              </a:extLst>
            </p:cNvPr>
            <p:cNvSpPr>
              <a:spLocks/>
            </p:cNvSpPr>
            <p:nvPr/>
          </p:nvSpPr>
          <p:spPr bwMode="auto">
            <a:xfrm>
              <a:off x="4831320" y="3926958"/>
              <a:ext cx="286580" cy="255779"/>
            </a:xfrm>
            <a:custGeom>
              <a:avLst/>
              <a:gdLst>
                <a:gd name="T0" fmla="*/ 374 w 20000"/>
                <a:gd name="T1" fmla="*/ 671 h 20000"/>
                <a:gd name="T2" fmla="*/ 1159 w 20000"/>
                <a:gd name="T3" fmla="*/ 671 h 20000"/>
                <a:gd name="T4" fmla="*/ 2542 w 20000"/>
                <a:gd name="T5" fmla="*/ 671 h 20000"/>
                <a:gd name="T6" fmla="*/ 6579 w 20000"/>
                <a:gd name="T7" fmla="*/ 1719 h 20000"/>
                <a:gd name="T8" fmla="*/ 8710 w 20000"/>
                <a:gd name="T9" fmla="*/ 1551 h 20000"/>
                <a:gd name="T10" fmla="*/ 8710 w 20000"/>
                <a:gd name="T11" fmla="*/ 671 h 20000"/>
                <a:gd name="T12" fmla="*/ 9308 w 20000"/>
                <a:gd name="T13" fmla="*/ 1090 h 20000"/>
                <a:gd name="T14" fmla="*/ 9682 w 20000"/>
                <a:gd name="T15" fmla="*/ 671 h 20000"/>
                <a:gd name="T16" fmla="*/ 11028 w 20000"/>
                <a:gd name="T17" fmla="*/ 1090 h 20000"/>
                <a:gd name="T18" fmla="*/ 11626 w 20000"/>
                <a:gd name="T19" fmla="*/ 1719 h 20000"/>
                <a:gd name="T20" fmla="*/ 11626 w 20000"/>
                <a:gd name="T21" fmla="*/ 1090 h 20000"/>
                <a:gd name="T22" fmla="*/ 11850 w 20000"/>
                <a:gd name="T23" fmla="*/ 1090 h 20000"/>
                <a:gd name="T24" fmla="*/ 12224 w 20000"/>
                <a:gd name="T25" fmla="*/ 1551 h 20000"/>
                <a:gd name="T26" fmla="*/ 13383 w 20000"/>
                <a:gd name="T27" fmla="*/ 1551 h 20000"/>
                <a:gd name="T28" fmla="*/ 15140 w 20000"/>
                <a:gd name="T29" fmla="*/ 1090 h 20000"/>
                <a:gd name="T30" fmla="*/ 15290 w 20000"/>
                <a:gd name="T31" fmla="*/ 0 h 20000"/>
                <a:gd name="T32" fmla="*/ 15664 w 20000"/>
                <a:gd name="T33" fmla="*/ 671 h 20000"/>
                <a:gd name="T34" fmla="*/ 15290 w 20000"/>
                <a:gd name="T35" fmla="*/ 1551 h 20000"/>
                <a:gd name="T36" fmla="*/ 15888 w 20000"/>
                <a:gd name="T37" fmla="*/ 2390 h 20000"/>
                <a:gd name="T38" fmla="*/ 16262 w 20000"/>
                <a:gd name="T39" fmla="*/ 3438 h 20000"/>
                <a:gd name="T40" fmla="*/ 16262 w 20000"/>
                <a:gd name="T41" fmla="*/ 4990 h 20000"/>
                <a:gd name="T42" fmla="*/ 15888 w 20000"/>
                <a:gd name="T43" fmla="*/ 4990 h 20000"/>
                <a:gd name="T44" fmla="*/ 15888 w 20000"/>
                <a:gd name="T45" fmla="*/ 5660 h 20000"/>
                <a:gd name="T46" fmla="*/ 15664 w 20000"/>
                <a:gd name="T47" fmla="*/ 7379 h 20000"/>
                <a:gd name="T48" fmla="*/ 15290 w 20000"/>
                <a:gd name="T49" fmla="*/ 8050 h 20000"/>
                <a:gd name="T50" fmla="*/ 13757 w 20000"/>
                <a:gd name="T51" fmla="*/ 6709 h 20000"/>
                <a:gd name="T52" fmla="*/ 13383 w 20000"/>
                <a:gd name="T53" fmla="*/ 5660 h 20000"/>
                <a:gd name="T54" fmla="*/ 13159 w 20000"/>
                <a:gd name="T55" fmla="*/ 5241 h 20000"/>
                <a:gd name="T56" fmla="*/ 12598 w 20000"/>
                <a:gd name="T57" fmla="*/ 4361 h 20000"/>
                <a:gd name="T58" fmla="*/ 12224 w 20000"/>
                <a:gd name="T59" fmla="*/ 4361 h 20000"/>
                <a:gd name="T60" fmla="*/ 12224 w 20000"/>
                <a:gd name="T61" fmla="*/ 4570 h 20000"/>
                <a:gd name="T62" fmla="*/ 12598 w 20000"/>
                <a:gd name="T63" fmla="*/ 5241 h 20000"/>
                <a:gd name="T64" fmla="*/ 14131 w 20000"/>
                <a:gd name="T65" fmla="*/ 7799 h 20000"/>
                <a:gd name="T66" fmla="*/ 14131 w 20000"/>
                <a:gd name="T67" fmla="*/ 8470 h 20000"/>
                <a:gd name="T68" fmla="*/ 15140 w 20000"/>
                <a:gd name="T69" fmla="*/ 10189 h 20000"/>
                <a:gd name="T70" fmla="*/ 15888 w 20000"/>
                <a:gd name="T71" fmla="*/ 11908 h 20000"/>
                <a:gd name="T72" fmla="*/ 17832 w 20000"/>
                <a:gd name="T73" fmla="*/ 15849 h 20000"/>
                <a:gd name="T74" fmla="*/ 18206 w 20000"/>
                <a:gd name="T75" fmla="*/ 16268 h 20000"/>
                <a:gd name="T76" fmla="*/ 17832 w 20000"/>
                <a:gd name="T77" fmla="*/ 16268 h 20000"/>
                <a:gd name="T78" fmla="*/ 18393 w 20000"/>
                <a:gd name="T79" fmla="*/ 18239 h 20000"/>
                <a:gd name="T80" fmla="*/ 19178 w 20000"/>
                <a:gd name="T81" fmla="*/ 18658 h 20000"/>
                <a:gd name="T82" fmla="*/ 19364 w 20000"/>
                <a:gd name="T83" fmla="*/ 19287 h 20000"/>
                <a:gd name="T84" fmla="*/ 19963 w 20000"/>
                <a:gd name="T85" fmla="*/ 19958 h 20000"/>
                <a:gd name="T86" fmla="*/ 972 w 20000"/>
                <a:gd name="T87" fmla="*/ 19748 h 20000"/>
                <a:gd name="T88" fmla="*/ 374 w 20000"/>
                <a:gd name="T89" fmla="*/ 5241 h 20000"/>
                <a:gd name="T90" fmla="*/ 0 w 20000"/>
                <a:gd name="T91" fmla="*/ 3438 h 20000"/>
                <a:gd name="T92" fmla="*/ 374 w 20000"/>
                <a:gd name="T93" fmla="*/ 2390 h 20000"/>
                <a:gd name="T94" fmla="*/ 0 w 20000"/>
                <a:gd name="T95" fmla="*/ 1090 h 20000"/>
                <a:gd name="T96" fmla="*/ 374 w 20000"/>
                <a:gd name="T97" fmla="*/ 671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000" h="20000">
                  <a:moveTo>
                    <a:pt x="374" y="671"/>
                  </a:moveTo>
                  <a:lnTo>
                    <a:pt x="1159" y="671"/>
                  </a:lnTo>
                  <a:lnTo>
                    <a:pt x="2542" y="671"/>
                  </a:lnTo>
                  <a:lnTo>
                    <a:pt x="6579" y="1719"/>
                  </a:lnTo>
                  <a:lnTo>
                    <a:pt x="8710" y="1551"/>
                  </a:lnTo>
                  <a:lnTo>
                    <a:pt x="8710" y="671"/>
                  </a:lnTo>
                  <a:lnTo>
                    <a:pt x="9308" y="1090"/>
                  </a:lnTo>
                  <a:lnTo>
                    <a:pt x="9682" y="671"/>
                  </a:lnTo>
                  <a:lnTo>
                    <a:pt x="11028" y="1090"/>
                  </a:lnTo>
                  <a:lnTo>
                    <a:pt x="11626" y="1719"/>
                  </a:lnTo>
                  <a:lnTo>
                    <a:pt x="11626" y="1090"/>
                  </a:lnTo>
                  <a:lnTo>
                    <a:pt x="11850" y="1090"/>
                  </a:lnTo>
                  <a:lnTo>
                    <a:pt x="12224" y="1551"/>
                  </a:lnTo>
                  <a:lnTo>
                    <a:pt x="13383" y="1551"/>
                  </a:lnTo>
                  <a:lnTo>
                    <a:pt x="15140" y="1090"/>
                  </a:lnTo>
                  <a:lnTo>
                    <a:pt x="15290" y="0"/>
                  </a:lnTo>
                  <a:lnTo>
                    <a:pt x="15664" y="671"/>
                  </a:lnTo>
                  <a:lnTo>
                    <a:pt x="15290" y="1551"/>
                  </a:lnTo>
                  <a:lnTo>
                    <a:pt x="15888" y="2390"/>
                  </a:lnTo>
                  <a:lnTo>
                    <a:pt x="16262" y="3438"/>
                  </a:lnTo>
                  <a:lnTo>
                    <a:pt x="16262" y="4990"/>
                  </a:lnTo>
                  <a:lnTo>
                    <a:pt x="15888" y="4990"/>
                  </a:lnTo>
                  <a:lnTo>
                    <a:pt x="15888" y="5660"/>
                  </a:lnTo>
                  <a:lnTo>
                    <a:pt x="15664" y="7379"/>
                  </a:lnTo>
                  <a:lnTo>
                    <a:pt x="15290" y="8050"/>
                  </a:lnTo>
                  <a:lnTo>
                    <a:pt x="13757" y="6709"/>
                  </a:lnTo>
                  <a:lnTo>
                    <a:pt x="13383" y="5660"/>
                  </a:lnTo>
                  <a:lnTo>
                    <a:pt x="13159" y="5241"/>
                  </a:lnTo>
                  <a:lnTo>
                    <a:pt x="12598" y="4361"/>
                  </a:lnTo>
                  <a:lnTo>
                    <a:pt x="12224" y="4361"/>
                  </a:lnTo>
                  <a:lnTo>
                    <a:pt x="12224" y="4570"/>
                  </a:lnTo>
                  <a:lnTo>
                    <a:pt x="12598" y="5241"/>
                  </a:lnTo>
                  <a:lnTo>
                    <a:pt x="14131" y="7799"/>
                  </a:lnTo>
                  <a:lnTo>
                    <a:pt x="14131" y="8470"/>
                  </a:lnTo>
                  <a:lnTo>
                    <a:pt x="15140" y="10189"/>
                  </a:lnTo>
                  <a:lnTo>
                    <a:pt x="15888" y="11908"/>
                  </a:lnTo>
                  <a:lnTo>
                    <a:pt x="17832" y="15849"/>
                  </a:lnTo>
                  <a:lnTo>
                    <a:pt x="18206" y="16268"/>
                  </a:lnTo>
                  <a:lnTo>
                    <a:pt x="17832" y="16268"/>
                  </a:lnTo>
                  <a:lnTo>
                    <a:pt x="18393" y="18239"/>
                  </a:lnTo>
                  <a:lnTo>
                    <a:pt x="19178" y="18658"/>
                  </a:lnTo>
                  <a:lnTo>
                    <a:pt x="19364" y="19287"/>
                  </a:lnTo>
                  <a:lnTo>
                    <a:pt x="19963" y="19958"/>
                  </a:lnTo>
                  <a:lnTo>
                    <a:pt x="972" y="19748"/>
                  </a:lnTo>
                  <a:lnTo>
                    <a:pt x="374" y="5241"/>
                  </a:lnTo>
                  <a:lnTo>
                    <a:pt x="0" y="3438"/>
                  </a:lnTo>
                  <a:lnTo>
                    <a:pt x="374" y="2390"/>
                  </a:lnTo>
                  <a:lnTo>
                    <a:pt x="0" y="1090"/>
                  </a:lnTo>
                  <a:lnTo>
                    <a:pt x="374" y="671"/>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508" name="Freeform 141">
              <a:extLst>
                <a:ext uri="{FF2B5EF4-FFF2-40B4-BE49-F238E27FC236}">
                  <a16:creationId xmlns:a16="http://schemas.microsoft.com/office/drawing/2014/main" id="{A56DD0C2-6F2D-944B-B0A0-7980CE82F468}"/>
                </a:ext>
              </a:extLst>
            </p:cNvPr>
            <p:cNvSpPr>
              <a:spLocks/>
            </p:cNvSpPr>
            <p:nvPr/>
          </p:nvSpPr>
          <p:spPr bwMode="auto">
            <a:xfrm>
              <a:off x="4051929" y="3787686"/>
              <a:ext cx="488794" cy="466023"/>
            </a:xfrm>
            <a:custGeom>
              <a:avLst/>
              <a:gdLst>
                <a:gd name="T0" fmla="*/ 6579 w 20000"/>
                <a:gd name="T1" fmla="*/ 2250 h 20000"/>
                <a:gd name="T2" fmla="*/ 7478 w 20000"/>
                <a:gd name="T3" fmla="*/ 1791 h 20000"/>
                <a:gd name="T4" fmla="*/ 8158 w 20000"/>
                <a:gd name="T5" fmla="*/ 1309 h 20000"/>
                <a:gd name="T6" fmla="*/ 9868 w 20000"/>
                <a:gd name="T7" fmla="*/ 597 h 20000"/>
                <a:gd name="T8" fmla="*/ 11338 w 20000"/>
                <a:gd name="T9" fmla="*/ 367 h 20000"/>
                <a:gd name="T10" fmla="*/ 12500 w 20000"/>
                <a:gd name="T11" fmla="*/ 230 h 20000"/>
                <a:gd name="T12" fmla="*/ 13399 w 20000"/>
                <a:gd name="T13" fmla="*/ 597 h 20000"/>
                <a:gd name="T14" fmla="*/ 14298 w 20000"/>
                <a:gd name="T15" fmla="*/ 0 h 20000"/>
                <a:gd name="T16" fmla="*/ 14868 w 20000"/>
                <a:gd name="T17" fmla="*/ 230 h 20000"/>
                <a:gd name="T18" fmla="*/ 15768 w 20000"/>
                <a:gd name="T19" fmla="*/ 367 h 20000"/>
                <a:gd name="T20" fmla="*/ 16447 w 20000"/>
                <a:gd name="T21" fmla="*/ 367 h 20000"/>
                <a:gd name="T22" fmla="*/ 16118 w 20000"/>
                <a:gd name="T23" fmla="*/ 850 h 20000"/>
                <a:gd name="T24" fmla="*/ 16118 w 20000"/>
                <a:gd name="T25" fmla="*/ 2503 h 20000"/>
                <a:gd name="T26" fmla="*/ 15768 w 20000"/>
                <a:gd name="T27" fmla="*/ 4271 h 20000"/>
                <a:gd name="T28" fmla="*/ 16360 w 20000"/>
                <a:gd name="T29" fmla="*/ 5235 h 20000"/>
                <a:gd name="T30" fmla="*/ 17368 w 20000"/>
                <a:gd name="T31" fmla="*/ 7738 h 20000"/>
                <a:gd name="T32" fmla="*/ 17829 w 20000"/>
                <a:gd name="T33" fmla="*/ 10356 h 20000"/>
                <a:gd name="T34" fmla="*/ 17829 w 20000"/>
                <a:gd name="T35" fmla="*/ 11871 h 20000"/>
                <a:gd name="T36" fmla="*/ 17939 w 20000"/>
                <a:gd name="T37" fmla="*/ 13318 h 20000"/>
                <a:gd name="T38" fmla="*/ 18289 w 20000"/>
                <a:gd name="T39" fmla="*/ 14259 h 20000"/>
                <a:gd name="T40" fmla="*/ 19408 w 20000"/>
                <a:gd name="T41" fmla="*/ 14397 h 20000"/>
                <a:gd name="T42" fmla="*/ 19079 w 20000"/>
                <a:gd name="T43" fmla="*/ 15798 h 20000"/>
                <a:gd name="T44" fmla="*/ 14079 w 20000"/>
                <a:gd name="T45" fmla="*/ 19265 h 20000"/>
                <a:gd name="T46" fmla="*/ 11579 w 20000"/>
                <a:gd name="T47" fmla="*/ 19977 h 20000"/>
                <a:gd name="T48" fmla="*/ 11579 w 20000"/>
                <a:gd name="T49" fmla="*/ 19380 h 20000"/>
                <a:gd name="T50" fmla="*/ 11009 w 20000"/>
                <a:gd name="T51" fmla="*/ 18760 h 20000"/>
                <a:gd name="T52" fmla="*/ 10088 w 20000"/>
                <a:gd name="T53" fmla="*/ 18439 h 20000"/>
                <a:gd name="T54" fmla="*/ 9539 w 20000"/>
                <a:gd name="T55" fmla="*/ 17819 h 20000"/>
                <a:gd name="T56" fmla="*/ 0 w 20000"/>
                <a:gd name="T57" fmla="*/ 10815 h 20000"/>
                <a:gd name="T58" fmla="*/ 351 w 20000"/>
                <a:gd name="T59" fmla="*/ 9047 h 20000"/>
                <a:gd name="T60" fmla="*/ 1820 w 20000"/>
                <a:gd name="T61" fmla="*/ 8450 h 20000"/>
                <a:gd name="T62" fmla="*/ 2500 w 20000"/>
                <a:gd name="T63" fmla="*/ 8450 h 20000"/>
                <a:gd name="T64" fmla="*/ 4430 w 20000"/>
                <a:gd name="T65" fmla="*/ 7256 h 20000"/>
                <a:gd name="T66" fmla="*/ 4759 w 20000"/>
                <a:gd name="T67" fmla="*/ 6521 h 20000"/>
                <a:gd name="T68" fmla="*/ 5461 w 20000"/>
                <a:gd name="T69" fmla="*/ 6177 h 20000"/>
                <a:gd name="T70" fmla="*/ 7149 w 20000"/>
                <a:gd name="T71" fmla="*/ 5580 h 20000"/>
                <a:gd name="T72" fmla="*/ 7149 w 20000"/>
                <a:gd name="T73" fmla="*/ 4983 h 20000"/>
                <a:gd name="T74" fmla="*/ 6798 w 20000"/>
                <a:gd name="T75" fmla="*/ 3812 h 20000"/>
                <a:gd name="T76" fmla="*/ 6579 w 20000"/>
                <a:gd name="T77" fmla="*/ 2732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0000" h="20000">
                  <a:moveTo>
                    <a:pt x="6228" y="2250"/>
                  </a:moveTo>
                  <a:lnTo>
                    <a:pt x="6579" y="2250"/>
                  </a:lnTo>
                  <a:lnTo>
                    <a:pt x="6930" y="1906"/>
                  </a:lnTo>
                  <a:lnTo>
                    <a:pt x="7478" y="1791"/>
                  </a:lnTo>
                  <a:lnTo>
                    <a:pt x="7829" y="1538"/>
                  </a:lnTo>
                  <a:lnTo>
                    <a:pt x="8158" y="1309"/>
                  </a:lnTo>
                  <a:lnTo>
                    <a:pt x="8728" y="941"/>
                  </a:lnTo>
                  <a:lnTo>
                    <a:pt x="9868" y="597"/>
                  </a:lnTo>
                  <a:lnTo>
                    <a:pt x="10789" y="597"/>
                  </a:lnTo>
                  <a:lnTo>
                    <a:pt x="11338" y="367"/>
                  </a:lnTo>
                  <a:lnTo>
                    <a:pt x="11689" y="230"/>
                  </a:lnTo>
                  <a:lnTo>
                    <a:pt x="12500" y="230"/>
                  </a:lnTo>
                  <a:lnTo>
                    <a:pt x="13048" y="597"/>
                  </a:lnTo>
                  <a:lnTo>
                    <a:pt x="13399" y="597"/>
                  </a:lnTo>
                  <a:lnTo>
                    <a:pt x="13750" y="367"/>
                  </a:lnTo>
                  <a:lnTo>
                    <a:pt x="14298" y="0"/>
                  </a:lnTo>
                  <a:lnTo>
                    <a:pt x="14430" y="0"/>
                  </a:lnTo>
                  <a:lnTo>
                    <a:pt x="14868" y="230"/>
                  </a:lnTo>
                  <a:lnTo>
                    <a:pt x="14978" y="0"/>
                  </a:lnTo>
                  <a:lnTo>
                    <a:pt x="15768" y="367"/>
                  </a:lnTo>
                  <a:lnTo>
                    <a:pt x="16447" y="230"/>
                  </a:lnTo>
                  <a:lnTo>
                    <a:pt x="16447" y="367"/>
                  </a:lnTo>
                  <a:lnTo>
                    <a:pt x="16118" y="597"/>
                  </a:lnTo>
                  <a:lnTo>
                    <a:pt x="16118" y="850"/>
                  </a:lnTo>
                  <a:lnTo>
                    <a:pt x="16118" y="1538"/>
                  </a:lnTo>
                  <a:lnTo>
                    <a:pt x="16118" y="2503"/>
                  </a:lnTo>
                  <a:lnTo>
                    <a:pt x="15461" y="3467"/>
                  </a:lnTo>
                  <a:lnTo>
                    <a:pt x="15768" y="4271"/>
                  </a:lnTo>
                  <a:lnTo>
                    <a:pt x="16118" y="4409"/>
                  </a:lnTo>
                  <a:lnTo>
                    <a:pt x="16360" y="5235"/>
                  </a:lnTo>
                  <a:lnTo>
                    <a:pt x="17039" y="5580"/>
                  </a:lnTo>
                  <a:lnTo>
                    <a:pt x="17368" y="7738"/>
                  </a:lnTo>
                  <a:lnTo>
                    <a:pt x="17610" y="9047"/>
                  </a:lnTo>
                  <a:lnTo>
                    <a:pt x="17829" y="10356"/>
                  </a:lnTo>
                  <a:lnTo>
                    <a:pt x="17610" y="10930"/>
                  </a:lnTo>
                  <a:lnTo>
                    <a:pt x="17829" y="11871"/>
                  </a:lnTo>
                  <a:lnTo>
                    <a:pt x="17368" y="12377"/>
                  </a:lnTo>
                  <a:lnTo>
                    <a:pt x="17939" y="13318"/>
                  </a:lnTo>
                  <a:lnTo>
                    <a:pt x="17939" y="13685"/>
                  </a:lnTo>
                  <a:lnTo>
                    <a:pt x="18289" y="14259"/>
                  </a:lnTo>
                  <a:lnTo>
                    <a:pt x="18728" y="14030"/>
                  </a:lnTo>
                  <a:lnTo>
                    <a:pt x="19408" y="14397"/>
                  </a:lnTo>
                  <a:lnTo>
                    <a:pt x="19978" y="15201"/>
                  </a:lnTo>
                  <a:lnTo>
                    <a:pt x="19079" y="15798"/>
                  </a:lnTo>
                  <a:lnTo>
                    <a:pt x="15548" y="17819"/>
                  </a:lnTo>
                  <a:lnTo>
                    <a:pt x="14079" y="19265"/>
                  </a:lnTo>
                  <a:lnTo>
                    <a:pt x="12500" y="19839"/>
                  </a:lnTo>
                  <a:lnTo>
                    <a:pt x="11579" y="19977"/>
                  </a:lnTo>
                  <a:lnTo>
                    <a:pt x="11338" y="19839"/>
                  </a:lnTo>
                  <a:lnTo>
                    <a:pt x="11579" y="19380"/>
                  </a:lnTo>
                  <a:lnTo>
                    <a:pt x="11338" y="19036"/>
                  </a:lnTo>
                  <a:lnTo>
                    <a:pt x="11009" y="18760"/>
                  </a:lnTo>
                  <a:lnTo>
                    <a:pt x="10570" y="18668"/>
                  </a:lnTo>
                  <a:lnTo>
                    <a:pt x="10088" y="18439"/>
                  </a:lnTo>
                  <a:lnTo>
                    <a:pt x="9539" y="18071"/>
                  </a:lnTo>
                  <a:lnTo>
                    <a:pt x="9539" y="17819"/>
                  </a:lnTo>
                  <a:lnTo>
                    <a:pt x="3618" y="13433"/>
                  </a:lnTo>
                  <a:lnTo>
                    <a:pt x="0" y="10815"/>
                  </a:lnTo>
                  <a:lnTo>
                    <a:pt x="0" y="9277"/>
                  </a:lnTo>
                  <a:lnTo>
                    <a:pt x="351" y="9047"/>
                  </a:lnTo>
                  <a:lnTo>
                    <a:pt x="1250" y="8450"/>
                  </a:lnTo>
                  <a:lnTo>
                    <a:pt x="1820" y="8450"/>
                  </a:lnTo>
                  <a:lnTo>
                    <a:pt x="2149" y="8312"/>
                  </a:lnTo>
                  <a:lnTo>
                    <a:pt x="2500" y="8450"/>
                  </a:lnTo>
                  <a:lnTo>
                    <a:pt x="3268" y="8312"/>
                  </a:lnTo>
                  <a:lnTo>
                    <a:pt x="4430" y="7256"/>
                  </a:lnTo>
                  <a:lnTo>
                    <a:pt x="4759" y="6889"/>
                  </a:lnTo>
                  <a:lnTo>
                    <a:pt x="4759" y="6521"/>
                  </a:lnTo>
                  <a:lnTo>
                    <a:pt x="4759" y="6292"/>
                  </a:lnTo>
                  <a:lnTo>
                    <a:pt x="5461" y="6177"/>
                  </a:lnTo>
                  <a:lnTo>
                    <a:pt x="5461" y="5832"/>
                  </a:lnTo>
                  <a:lnTo>
                    <a:pt x="7149" y="5580"/>
                  </a:lnTo>
                  <a:lnTo>
                    <a:pt x="7149" y="5350"/>
                  </a:lnTo>
                  <a:lnTo>
                    <a:pt x="7149" y="4983"/>
                  </a:lnTo>
                  <a:lnTo>
                    <a:pt x="6930" y="4638"/>
                  </a:lnTo>
                  <a:lnTo>
                    <a:pt x="6798" y="3812"/>
                  </a:lnTo>
                  <a:lnTo>
                    <a:pt x="6798" y="3330"/>
                  </a:lnTo>
                  <a:lnTo>
                    <a:pt x="6579" y="2732"/>
                  </a:lnTo>
                  <a:lnTo>
                    <a:pt x="6228" y="2250"/>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509" name="Freeform 140">
              <a:extLst>
                <a:ext uri="{FF2B5EF4-FFF2-40B4-BE49-F238E27FC236}">
                  <a16:creationId xmlns:a16="http://schemas.microsoft.com/office/drawing/2014/main" id="{4DB16263-9E81-8D4B-BFF1-07E3186A2EAF}"/>
                </a:ext>
              </a:extLst>
            </p:cNvPr>
            <p:cNvSpPr>
              <a:spLocks/>
            </p:cNvSpPr>
            <p:nvPr/>
          </p:nvSpPr>
          <p:spPr bwMode="auto">
            <a:xfrm>
              <a:off x="4525992" y="4854988"/>
              <a:ext cx="297293" cy="294614"/>
            </a:xfrm>
            <a:custGeom>
              <a:avLst/>
              <a:gdLst>
                <a:gd name="T0" fmla="*/ 2955 w 20000"/>
                <a:gd name="T1" fmla="*/ 0 h 20000"/>
                <a:gd name="T2" fmla="*/ 4288 w 20000"/>
                <a:gd name="T3" fmla="*/ 0 h 20000"/>
                <a:gd name="T4" fmla="*/ 8216 w 20000"/>
                <a:gd name="T5" fmla="*/ 0 h 20000"/>
                <a:gd name="T6" fmla="*/ 8396 w 20000"/>
                <a:gd name="T7" fmla="*/ 1127 h 20000"/>
                <a:gd name="T8" fmla="*/ 8757 w 20000"/>
                <a:gd name="T9" fmla="*/ 2073 h 20000"/>
                <a:gd name="T10" fmla="*/ 11207 w 20000"/>
                <a:gd name="T11" fmla="*/ 3564 h 20000"/>
                <a:gd name="T12" fmla="*/ 12685 w 20000"/>
                <a:gd name="T13" fmla="*/ 3200 h 20000"/>
                <a:gd name="T14" fmla="*/ 13045 w 20000"/>
                <a:gd name="T15" fmla="*/ 2655 h 20000"/>
                <a:gd name="T16" fmla="*/ 13802 w 20000"/>
                <a:gd name="T17" fmla="*/ 1709 h 20000"/>
                <a:gd name="T18" fmla="*/ 14739 w 20000"/>
                <a:gd name="T19" fmla="*/ 2473 h 20000"/>
                <a:gd name="T20" fmla="*/ 16613 w 20000"/>
                <a:gd name="T21" fmla="*/ 3564 h 20000"/>
                <a:gd name="T22" fmla="*/ 16216 w 20000"/>
                <a:gd name="T23" fmla="*/ 5673 h 20000"/>
                <a:gd name="T24" fmla="*/ 17189 w 20000"/>
                <a:gd name="T25" fmla="*/ 6618 h 20000"/>
                <a:gd name="T26" fmla="*/ 17189 w 20000"/>
                <a:gd name="T27" fmla="*/ 8473 h 20000"/>
                <a:gd name="T28" fmla="*/ 17694 w 20000"/>
                <a:gd name="T29" fmla="*/ 8473 h 20000"/>
                <a:gd name="T30" fmla="*/ 19387 w 20000"/>
                <a:gd name="T31" fmla="*/ 8109 h 20000"/>
                <a:gd name="T32" fmla="*/ 19964 w 20000"/>
                <a:gd name="T33" fmla="*/ 8109 h 20000"/>
                <a:gd name="T34" fmla="*/ 19964 w 20000"/>
                <a:gd name="T35" fmla="*/ 11127 h 20000"/>
                <a:gd name="T36" fmla="*/ 19964 w 20000"/>
                <a:gd name="T37" fmla="*/ 11891 h 20000"/>
                <a:gd name="T38" fmla="*/ 16613 w 20000"/>
                <a:gd name="T39" fmla="*/ 16945 h 20000"/>
                <a:gd name="T40" fmla="*/ 18667 w 20000"/>
                <a:gd name="T41" fmla="*/ 19382 h 20000"/>
                <a:gd name="T42" fmla="*/ 15099 w 20000"/>
                <a:gd name="T43" fmla="*/ 19964 h 20000"/>
                <a:gd name="T44" fmla="*/ 13622 w 20000"/>
                <a:gd name="T45" fmla="*/ 19964 h 20000"/>
                <a:gd name="T46" fmla="*/ 10847 w 20000"/>
                <a:gd name="T47" fmla="*/ 19382 h 20000"/>
                <a:gd name="T48" fmla="*/ 4288 w 20000"/>
                <a:gd name="T49" fmla="*/ 19018 h 20000"/>
                <a:gd name="T50" fmla="*/ 2955 w 20000"/>
                <a:gd name="T51" fmla="*/ 18473 h 20000"/>
                <a:gd name="T52" fmla="*/ 1477 w 20000"/>
                <a:gd name="T53" fmla="*/ 18836 h 20000"/>
                <a:gd name="T54" fmla="*/ 577 w 20000"/>
                <a:gd name="T55" fmla="*/ 18836 h 20000"/>
                <a:gd name="T56" fmla="*/ 360 w 20000"/>
                <a:gd name="T57" fmla="*/ 17527 h 20000"/>
                <a:gd name="T58" fmla="*/ 577 w 20000"/>
                <a:gd name="T59" fmla="*/ 16400 h 20000"/>
                <a:gd name="T60" fmla="*/ 1333 w 20000"/>
                <a:gd name="T61" fmla="*/ 13382 h 20000"/>
                <a:gd name="T62" fmla="*/ 2054 w 20000"/>
                <a:gd name="T63" fmla="*/ 11491 h 20000"/>
                <a:gd name="T64" fmla="*/ 3387 w 20000"/>
                <a:gd name="T65" fmla="*/ 10545 h 20000"/>
                <a:gd name="T66" fmla="*/ 3387 w 20000"/>
                <a:gd name="T67" fmla="*/ 7927 h 20000"/>
                <a:gd name="T68" fmla="*/ 2450 w 20000"/>
                <a:gd name="T69" fmla="*/ 5127 h 20000"/>
                <a:gd name="T70" fmla="*/ 2054 w 20000"/>
                <a:gd name="T71" fmla="*/ 1709 h 20000"/>
                <a:gd name="T72" fmla="*/ 2054 w 20000"/>
                <a:gd name="T73" fmla="*/ 218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000" h="20000">
                  <a:moveTo>
                    <a:pt x="2450" y="0"/>
                  </a:moveTo>
                  <a:lnTo>
                    <a:pt x="2955" y="0"/>
                  </a:lnTo>
                  <a:lnTo>
                    <a:pt x="3532" y="218"/>
                  </a:lnTo>
                  <a:lnTo>
                    <a:pt x="4288" y="0"/>
                  </a:lnTo>
                  <a:lnTo>
                    <a:pt x="7279" y="0"/>
                  </a:lnTo>
                  <a:lnTo>
                    <a:pt x="8216" y="0"/>
                  </a:lnTo>
                  <a:lnTo>
                    <a:pt x="8396" y="764"/>
                  </a:lnTo>
                  <a:lnTo>
                    <a:pt x="8396" y="1127"/>
                  </a:lnTo>
                  <a:lnTo>
                    <a:pt x="8757" y="1709"/>
                  </a:lnTo>
                  <a:lnTo>
                    <a:pt x="8757" y="2073"/>
                  </a:lnTo>
                  <a:lnTo>
                    <a:pt x="9730" y="3564"/>
                  </a:lnTo>
                  <a:lnTo>
                    <a:pt x="11207" y="3564"/>
                  </a:lnTo>
                  <a:lnTo>
                    <a:pt x="11351" y="3200"/>
                  </a:lnTo>
                  <a:lnTo>
                    <a:pt x="12685" y="3200"/>
                  </a:lnTo>
                  <a:lnTo>
                    <a:pt x="12685" y="2655"/>
                  </a:lnTo>
                  <a:lnTo>
                    <a:pt x="13045" y="2655"/>
                  </a:lnTo>
                  <a:lnTo>
                    <a:pt x="13045" y="2073"/>
                  </a:lnTo>
                  <a:lnTo>
                    <a:pt x="13802" y="1709"/>
                  </a:lnTo>
                  <a:lnTo>
                    <a:pt x="14739" y="1491"/>
                  </a:lnTo>
                  <a:lnTo>
                    <a:pt x="14739" y="2473"/>
                  </a:lnTo>
                  <a:lnTo>
                    <a:pt x="16216" y="2473"/>
                  </a:lnTo>
                  <a:lnTo>
                    <a:pt x="16613" y="3564"/>
                  </a:lnTo>
                  <a:lnTo>
                    <a:pt x="16973" y="4545"/>
                  </a:lnTo>
                  <a:lnTo>
                    <a:pt x="16216" y="5673"/>
                  </a:lnTo>
                  <a:lnTo>
                    <a:pt x="16973" y="6400"/>
                  </a:lnTo>
                  <a:lnTo>
                    <a:pt x="17189" y="6618"/>
                  </a:lnTo>
                  <a:lnTo>
                    <a:pt x="17189" y="7927"/>
                  </a:lnTo>
                  <a:lnTo>
                    <a:pt x="17189" y="8473"/>
                  </a:lnTo>
                  <a:lnTo>
                    <a:pt x="17550" y="8836"/>
                  </a:lnTo>
                  <a:lnTo>
                    <a:pt x="17694" y="8473"/>
                  </a:lnTo>
                  <a:lnTo>
                    <a:pt x="18486" y="8473"/>
                  </a:lnTo>
                  <a:lnTo>
                    <a:pt x="19387" y="8109"/>
                  </a:lnTo>
                  <a:lnTo>
                    <a:pt x="19964" y="8473"/>
                  </a:lnTo>
                  <a:lnTo>
                    <a:pt x="19964" y="8109"/>
                  </a:lnTo>
                  <a:lnTo>
                    <a:pt x="19964" y="9964"/>
                  </a:lnTo>
                  <a:lnTo>
                    <a:pt x="19964" y="11127"/>
                  </a:lnTo>
                  <a:lnTo>
                    <a:pt x="19964" y="11491"/>
                  </a:lnTo>
                  <a:lnTo>
                    <a:pt x="19964" y="11891"/>
                  </a:lnTo>
                  <a:lnTo>
                    <a:pt x="16973" y="11891"/>
                  </a:lnTo>
                  <a:lnTo>
                    <a:pt x="16613" y="16945"/>
                  </a:lnTo>
                  <a:lnTo>
                    <a:pt x="18126" y="18291"/>
                  </a:lnTo>
                  <a:lnTo>
                    <a:pt x="18667" y="19382"/>
                  </a:lnTo>
                  <a:lnTo>
                    <a:pt x="15676" y="19964"/>
                  </a:lnTo>
                  <a:lnTo>
                    <a:pt x="15099" y="19964"/>
                  </a:lnTo>
                  <a:lnTo>
                    <a:pt x="14523" y="19964"/>
                  </a:lnTo>
                  <a:lnTo>
                    <a:pt x="13622" y="19964"/>
                  </a:lnTo>
                  <a:lnTo>
                    <a:pt x="11351" y="19782"/>
                  </a:lnTo>
                  <a:lnTo>
                    <a:pt x="10847" y="19382"/>
                  </a:lnTo>
                  <a:lnTo>
                    <a:pt x="10631" y="18836"/>
                  </a:lnTo>
                  <a:lnTo>
                    <a:pt x="4288" y="19018"/>
                  </a:lnTo>
                  <a:lnTo>
                    <a:pt x="3928" y="19018"/>
                  </a:lnTo>
                  <a:lnTo>
                    <a:pt x="2955" y="18473"/>
                  </a:lnTo>
                  <a:lnTo>
                    <a:pt x="2450" y="18291"/>
                  </a:lnTo>
                  <a:lnTo>
                    <a:pt x="1477" y="18836"/>
                  </a:lnTo>
                  <a:lnTo>
                    <a:pt x="1333" y="18836"/>
                  </a:lnTo>
                  <a:lnTo>
                    <a:pt x="577" y="18836"/>
                  </a:lnTo>
                  <a:lnTo>
                    <a:pt x="360" y="18836"/>
                  </a:lnTo>
                  <a:lnTo>
                    <a:pt x="360" y="17527"/>
                  </a:lnTo>
                  <a:lnTo>
                    <a:pt x="0" y="16764"/>
                  </a:lnTo>
                  <a:lnTo>
                    <a:pt x="577" y="16400"/>
                  </a:lnTo>
                  <a:lnTo>
                    <a:pt x="1333" y="14873"/>
                  </a:lnTo>
                  <a:lnTo>
                    <a:pt x="1333" y="13382"/>
                  </a:lnTo>
                  <a:lnTo>
                    <a:pt x="1874" y="12036"/>
                  </a:lnTo>
                  <a:lnTo>
                    <a:pt x="2054" y="11491"/>
                  </a:lnTo>
                  <a:lnTo>
                    <a:pt x="2811" y="10945"/>
                  </a:lnTo>
                  <a:lnTo>
                    <a:pt x="3387" y="10545"/>
                  </a:lnTo>
                  <a:lnTo>
                    <a:pt x="3532" y="9055"/>
                  </a:lnTo>
                  <a:lnTo>
                    <a:pt x="3387" y="7927"/>
                  </a:lnTo>
                  <a:lnTo>
                    <a:pt x="2811" y="6618"/>
                  </a:lnTo>
                  <a:lnTo>
                    <a:pt x="2450" y="5127"/>
                  </a:lnTo>
                  <a:lnTo>
                    <a:pt x="2955" y="4545"/>
                  </a:lnTo>
                  <a:lnTo>
                    <a:pt x="2054" y="1709"/>
                  </a:lnTo>
                  <a:lnTo>
                    <a:pt x="1333" y="218"/>
                  </a:lnTo>
                  <a:lnTo>
                    <a:pt x="2054" y="218"/>
                  </a:lnTo>
                  <a:lnTo>
                    <a:pt x="2450" y="0"/>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510" name="Freeform 139">
              <a:extLst>
                <a:ext uri="{FF2B5EF4-FFF2-40B4-BE49-F238E27FC236}">
                  <a16:creationId xmlns:a16="http://schemas.microsoft.com/office/drawing/2014/main" id="{3DBBD072-1AD3-9E43-B007-AFD3072D2154}"/>
                </a:ext>
              </a:extLst>
            </p:cNvPr>
            <p:cNvSpPr>
              <a:spLocks/>
            </p:cNvSpPr>
            <p:nvPr/>
          </p:nvSpPr>
          <p:spPr bwMode="auto">
            <a:xfrm>
              <a:off x="4539384" y="4818831"/>
              <a:ext cx="22765" cy="30801"/>
            </a:xfrm>
            <a:custGeom>
              <a:avLst/>
              <a:gdLst>
                <a:gd name="T0" fmla="*/ 0 w 20000"/>
                <a:gd name="T1" fmla="*/ 10690 h 20000"/>
                <a:gd name="T2" fmla="*/ 6977 w 20000"/>
                <a:gd name="T3" fmla="*/ 5517 h 20000"/>
                <a:gd name="T4" fmla="*/ 6977 w 20000"/>
                <a:gd name="T5" fmla="*/ 2069 h 20000"/>
                <a:gd name="T6" fmla="*/ 14419 w 20000"/>
                <a:gd name="T7" fmla="*/ 0 h 20000"/>
                <a:gd name="T8" fmla="*/ 19535 w 20000"/>
                <a:gd name="T9" fmla="*/ 2069 h 20000"/>
                <a:gd name="T10" fmla="*/ 19535 w 20000"/>
                <a:gd name="T11" fmla="*/ 5517 h 20000"/>
                <a:gd name="T12" fmla="*/ 12093 w 20000"/>
                <a:gd name="T13" fmla="*/ 10690 h 20000"/>
                <a:gd name="T14" fmla="*/ 12093 w 20000"/>
                <a:gd name="T15" fmla="*/ 19655 h 20000"/>
                <a:gd name="T16" fmla="*/ 5116 w 20000"/>
                <a:gd name="T17" fmla="*/ 19655 h 20000"/>
                <a:gd name="T18" fmla="*/ 5116 w 20000"/>
                <a:gd name="T19" fmla="*/ 16207 h 20000"/>
                <a:gd name="T20" fmla="*/ 0 w 20000"/>
                <a:gd name="T21" fmla="*/ 10690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000" h="20000">
                  <a:moveTo>
                    <a:pt x="0" y="10690"/>
                  </a:moveTo>
                  <a:lnTo>
                    <a:pt x="6977" y="5517"/>
                  </a:lnTo>
                  <a:lnTo>
                    <a:pt x="6977" y="2069"/>
                  </a:lnTo>
                  <a:lnTo>
                    <a:pt x="14419" y="0"/>
                  </a:lnTo>
                  <a:lnTo>
                    <a:pt x="19535" y="2069"/>
                  </a:lnTo>
                  <a:lnTo>
                    <a:pt x="19535" y="5517"/>
                  </a:lnTo>
                  <a:lnTo>
                    <a:pt x="12093" y="10690"/>
                  </a:lnTo>
                  <a:lnTo>
                    <a:pt x="12093" y="19655"/>
                  </a:lnTo>
                  <a:lnTo>
                    <a:pt x="5116" y="19655"/>
                  </a:lnTo>
                  <a:lnTo>
                    <a:pt x="5116" y="16207"/>
                  </a:lnTo>
                  <a:lnTo>
                    <a:pt x="0" y="10690"/>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511" name="Freeform 138">
              <a:extLst>
                <a:ext uri="{FF2B5EF4-FFF2-40B4-BE49-F238E27FC236}">
                  <a16:creationId xmlns:a16="http://schemas.microsoft.com/office/drawing/2014/main" id="{30EB8C0D-A13C-4D41-8222-80709E7CB456}"/>
                </a:ext>
              </a:extLst>
            </p:cNvPr>
            <p:cNvSpPr>
              <a:spLocks/>
            </p:cNvSpPr>
            <p:nvPr/>
          </p:nvSpPr>
          <p:spPr bwMode="auto">
            <a:xfrm>
              <a:off x="5041570" y="4281834"/>
              <a:ext cx="356219" cy="353536"/>
            </a:xfrm>
            <a:custGeom>
              <a:avLst/>
              <a:gdLst>
                <a:gd name="T0" fmla="*/ 7470 w 20000"/>
                <a:gd name="T1" fmla="*/ 1578 h 20000"/>
                <a:gd name="T2" fmla="*/ 8584 w 20000"/>
                <a:gd name="T3" fmla="*/ 4097 h 20000"/>
                <a:gd name="T4" fmla="*/ 8735 w 20000"/>
                <a:gd name="T5" fmla="*/ 3460 h 20000"/>
                <a:gd name="T6" fmla="*/ 9518 w 20000"/>
                <a:gd name="T7" fmla="*/ 4249 h 20000"/>
                <a:gd name="T8" fmla="*/ 11386 w 20000"/>
                <a:gd name="T9" fmla="*/ 5524 h 20000"/>
                <a:gd name="T10" fmla="*/ 12771 w 20000"/>
                <a:gd name="T11" fmla="*/ 7071 h 20000"/>
                <a:gd name="T12" fmla="*/ 13434 w 20000"/>
                <a:gd name="T13" fmla="*/ 7405 h 20000"/>
                <a:gd name="T14" fmla="*/ 12319 w 20000"/>
                <a:gd name="T15" fmla="*/ 7860 h 20000"/>
                <a:gd name="T16" fmla="*/ 11536 w 20000"/>
                <a:gd name="T17" fmla="*/ 8801 h 20000"/>
                <a:gd name="T18" fmla="*/ 12771 w 20000"/>
                <a:gd name="T19" fmla="*/ 9621 h 20000"/>
                <a:gd name="T20" fmla="*/ 12771 w 20000"/>
                <a:gd name="T21" fmla="*/ 10379 h 20000"/>
                <a:gd name="T22" fmla="*/ 14669 w 20000"/>
                <a:gd name="T23" fmla="*/ 12109 h 20000"/>
                <a:gd name="T24" fmla="*/ 19970 w 20000"/>
                <a:gd name="T25" fmla="*/ 13657 h 20000"/>
                <a:gd name="T26" fmla="*/ 15602 w 20000"/>
                <a:gd name="T27" fmla="*/ 17754 h 20000"/>
                <a:gd name="T28" fmla="*/ 13434 w 20000"/>
                <a:gd name="T29" fmla="*/ 19029 h 20000"/>
                <a:gd name="T30" fmla="*/ 12018 w 20000"/>
                <a:gd name="T31" fmla="*/ 19332 h 20000"/>
                <a:gd name="T32" fmla="*/ 10602 w 20000"/>
                <a:gd name="T33" fmla="*/ 19029 h 20000"/>
                <a:gd name="T34" fmla="*/ 9367 w 20000"/>
                <a:gd name="T35" fmla="*/ 19029 h 20000"/>
                <a:gd name="T36" fmla="*/ 7349 w 20000"/>
                <a:gd name="T37" fmla="*/ 19788 h 20000"/>
                <a:gd name="T38" fmla="*/ 4518 w 20000"/>
                <a:gd name="T39" fmla="*/ 18543 h 20000"/>
                <a:gd name="T40" fmla="*/ 3765 w 20000"/>
                <a:gd name="T41" fmla="*/ 17299 h 20000"/>
                <a:gd name="T42" fmla="*/ 2952 w 20000"/>
                <a:gd name="T43" fmla="*/ 16662 h 20000"/>
                <a:gd name="T44" fmla="*/ 1717 w 20000"/>
                <a:gd name="T45" fmla="*/ 15266 h 20000"/>
                <a:gd name="T46" fmla="*/ 0 w 20000"/>
                <a:gd name="T47" fmla="*/ 13991 h 20000"/>
                <a:gd name="T48" fmla="*/ 934 w 20000"/>
                <a:gd name="T49" fmla="*/ 13202 h 20000"/>
                <a:gd name="T50" fmla="*/ 1566 w 20000"/>
                <a:gd name="T51" fmla="*/ 11472 h 20000"/>
                <a:gd name="T52" fmla="*/ 1717 w 20000"/>
                <a:gd name="T53" fmla="*/ 10379 h 20000"/>
                <a:gd name="T54" fmla="*/ 2530 w 20000"/>
                <a:gd name="T55" fmla="*/ 9924 h 20000"/>
                <a:gd name="T56" fmla="*/ 2952 w 20000"/>
                <a:gd name="T57" fmla="*/ 8316 h 20000"/>
                <a:gd name="T58" fmla="*/ 4066 w 20000"/>
                <a:gd name="T59" fmla="*/ 7071 h 20000"/>
                <a:gd name="T60" fmla="*/ 4518 w 20000"/>
                <a:gd name="T61" fmla="*/ 4583 h 20000"/>
                <a:gd name="T62" fmla="*/ 5000 w 20000"/>
                <a:gd name="T63" fmla="*/ 2064 h 20000"/>
                <a:gd name="T64" fmla="*/ 5783 w 20000"/>
                <a:gd name="T65" fmla="*/ 1244 h 20000"/>
                <a:gd name="T66" fmla="*/ 6235 w 20000"/>
                <a:gd name="T67" fmla="*/ 486 h 20000"/>
                <a:gd name="T68" fmla="*/ 7018 w 20000"/>
                <a:gd name="T69" fmla="*/ 0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000" h="20000">
                  <a:moveTo>
                    <a:pt x="7018" y="0"/>
                  </a:moveTo>
                  <a:lnTo>
                    <a:pt x="7470" y="1578"/>
                  </a:lnTo>
                  <a:lnTo>
                    <a:pt x="8133" y="3005"/>
                  </a:lnTo>
                  <a:lnTo>
                    <a:pt x="8584" y="4097"/>
                  </a:lnTo>
                  <a:lnTo>
                    <a:pt x="8735" y="4097"/>
                  </a:lnTo>
                  <a:lnTo>
                    <a:pt x="8735" y="3460"/>
                  </a:lnTo>
                  <a:lnTo>
                    <a:pt x="9367" y="4249"/>
                  </a:lnTo>
                  <a:lnTo>
                    <a:pt x="9518" y="4249"/>
                  </a:lnTo>
                  <a:lnTo>
                    <a:pt x="10301" y="4583"/>
                  </a:lnTo>
                  <a:lnTo>
                    <a:pt x="11386" y="5524"/>
                  </a:lnTo>
                  <a:lnTo>
                    <a:pt x="12018" y="6586"/>
                  </a:lnTo>
                  <a:lnTo>
                    <a:pt x="12771" y="7071"/>
                  </a:lnTo>
                  <a:lnTo>
                    <a:pt x="13072" y="7071"/>
                  </a:lnTo>
                  <a:lnTo>
                    <a:pt x="13434" y="7405"/>
                  </a:lnTo>
                  <a:lnTo>
                    <a:pt x="12771" y="7557"/>
                  </a:lnTo>
                  <a:lnTo>
                    <a:pt x="12319" y="7860"/>
                  </a:lnTo>
                  <a:lnTo>
                    <a:pt x="12018" y="8316"/>
                  </a:lnTo>
                  <a:lnTo>
                    <a:pt x="11536" y="8801"/>
                  </a:lnTo>
                  <a:lnTo>
                    <a:pt x="11837" y="9621"/>
                  </a:lnTo>
                  <a:lnTo>
                    <a:pt x="12771" y="9621"/>
                  </a:lnTo>
                  <a:lnTo>
                    <a:pt x="13072" y="9924"/>
                  </a:lnTo>
                  <a:lnTo>
                    <a:pt x="12771" y="10379"/>
                  </a:lnTo>
                  <a:lnTo>
                    <a:pt x="13886" y="11654"/>
                  </a:lnTo>
                  <a:lnTo>
                    <a:pt x="14669" y="12109"/>
                  </a:lnTo>
                  <a:lnTo>
                    <a:pt x="18735" y="13657"/>
                  </a:lnTo>
                  <a:lnTo>
                    <a:pt x="19970" y="13657"/>
                  </a:lnTo>
                  <a:lnTo>
                    <a:pt x="16084" y="17754"/>
                  </a:lnTo>
                  <a:lnTo>
                    <a:pt x="15602" y="17754"/>
                  </a:lnTo>
                  <a:lnTo>
                    <a:pt x="13886" y="18240"/>
                  </a:lnTo>
                  <a:lnTo>
                    <a:pt x="13434" y="19029"/>
                  </a:lnTo>
                  <a:lnTo>
                    <a:pt x="12651" y="19029"/>
                  </a:lnTo>
                  <a:lnTo>
                    <a:pt x="12018" y="19332"/>
                  </a:lnTo>
                  <a:lnTo>
                    <a:pt x="11084" y="19332"/>
                  </a:lnTo>
                  <a:lnTo>
                    <a:pt x="10602" y="19029"/>
                  </a:lnTo>
                  <a:lnTo>
                    <a:pt x="9819" y="19029"/>
                  </a:lnTo>
                  <a:lnTo>
                    <a:pt x="9367" y="19029"/>
                  </a:lnTo>
                  <a:lnTo>
                    <a:pt x="8735" y="19970"/>
                  </a:lnTo>
                  <a:lnTo>
                    <a:pt x="7349" y="19788"/>
                  </a:lnTo>
                  <a:lnTo>
                    <a:pt x="6084" y="19029"/>
                  </a:lnTo>
                  <a:lnTo>
                    <a:pt x="4518" y="18543"/>
                  </a:lnTo>
                  <a:lnTo>
                    <a:pt x="3765" y="18240"/>
                  </a:lnTo>
                  <a:lnTo>
                    <a:pt x="3765" y="17299"/>
                  </a:lnTo>
                  <a:lnTo>
                    <a:pt x="3283" y="17299"/>
                  </a:lnTo>
                  <a:lnTo>
                    <a:pt x="2952" y="16662"/>
                  </a:lnTo>
                  <a:lnTo>
                    <a:pt x="2831" y="16055"/>
                  </a:lnTo>
                  <a:lnTo>
                    <a:pt x="1717" y="15266"/>
                  </a:lnTo>
                  <a:lnTo>
                    <a:pt x="934" y="14446"/>
                  </a:lnTo>
                  <a:lnTo>
                    <a:pt x="0" y="13991"/>
                  </a:lnTo>
                  <a:lnTo>
                    <a:pt x="0" y="13202"/>
                  </a:lnTo>
                  <a:lnTo>
                    <a:pt x="934" y="13202"/>
                  </a:lnTo>
                  <a:lnTo>
                    <a:pt x="1566" y="12898"/>
                  </a:lnTo>
                  <a:lnTo>
                    <a:pt x="1566" y="11472"/>
                  </a:lnTo>
                  <a:lnTo>
                    <a:pt x="1717" y="10865"/>
                  </a:lnTo>
                  <a:lnTo>
                    <a:pt x="1717" y="10379"/>
                  </a:lnTo>
                  <a:lnTo>
                    <a:pt x="2048" y="9924"/>
                  </a:lnTo>
                  <a:lnTo>
                    <a:pt x="2530" y="9924"/>
                  </a:lnTo>
                  <a:lnTo>
                    <a:pt x="2831" y="9621"/>
                  </a:lnTo>
                  <a:lnTo>
                    <a:pt x="2952" y="8316"/>
                  </a:lnTo>
                  <a:lnTo>
                    <a:pt x="3584" y="7405"/>
                  </a:lnTo>
                  <a:lnTo>
                    <a:pt x="4066" y="7071"/>
                  </a:lnTo>
                  <a:lnTo>
                    <a:pt x="4217" y="6282"/>
                  </a:lnTo>
                  <a:lnTo>
                    <a:pt x="4518" y="4583"/>
                  </a:lnTo>
                  <a:lnTo>
                    <a:pt x="5000" y="2853"/>
                  </a:lnTo>
                  <a:lnTo>
                    <a:pt x="5000" y="2064"/>
                  </a:lnTo>
                  <a:lnTo>
                    <a:pt x="5301" y="1244"/>
                  </a:lnTo>
                  <a:lnTo>
                    <a:pt x="5783" y="1244"/>
                  </a:lnTo>
                  <a:lnTo>
                    <a:pt x="5783" y="941"/>
                  </a:lnTo>
                  <a:lnTo>
                    <a:pt x="6235" y="486"/>
                  </a:lnTo>
                  <a:lnTo>
                    <a:pt x="6867" y="819"/>
                  </a:lnTo>
                  <a:lnTo>
                    <a:pt x="7018" y="0"/>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512" name="Freeform 137">
              <a:extLst>
                <a:ext uri="{FF2B5EF4-FFF2-40B4-BE49-F238E27FC236}">
                  <a16:creationId xmlns:a16="http://schemas.microsoft.com/office/drawing/2014/main" id="{1E4DFAF9-84DC-1B49-92CD-3A20F8CC3FB4}"/>
                </a:ext>
              </a:extLst>
            </p:cNvPr>
            <p:cNvSpPr>
              <a:spLocks/>
            </p:cNvSpPr>
            <p:nvPr/>
          </p:nvSpPr>
          <p:spPr bwMode="auto">
            <a:xfrm>
              <a:off x="4271552" y="4414408"/>
              <a:ext cx="72316" cy="149984"/>
            </a:xfrm>
            <a:custGeom>
              <a:avLst/>
              <a:gdLst>
                <a:gd name="T0" fmla="*/ 10815 w 20000"/>
                <a:gd name="T1" fmla="*/ 1495 h 20000"/>
                <a:gd name="T2" fmla="*/ 12296 w 20000"/>
                <a:gd name="T3" fmla="*/ 0 h 20000"/>
                <a:gd name="T4" fmla="*/ 13778 w 20000"/>
                <a:gd name="T5" fmla="*/ 0 h 20000"/>
                <a:gd name="T6" fmla="*/ 16000 w 20000"/>
                <a:gd name="T7" fmla="*/ 1495 h 20000"/>
                <a:gd name="T8" fmla="*/ 18370 w 20000"/>
                <a:gd name="T9" fmla="*/ 2633 h 20000"/>
                <a:gd name="T10" fmla="*/ 18370 w 20000"/>
                <a:gd name="T11" fmla="*/ 2918 h 20000"/>
                <a:gd name="T12" fmla="*/ 19852 w 20000"/>
                <a:gd name="T13" fmla="*/ 5552 h 20000"/>
                <a:gd name="T14" fmla="*/ 18370 w 20000"/>
                <a:gd name="T15" fmla="*/ 6690 h 20000"/>
                <a:gd name="T16" fmla="*/ 18370 w 20000"/>
                <a:gd name="T17" fmla="*/ 7758 h 20000"/>
                <a:gd name="T18" fmla="*/ 17630 w 20000"/>
                <a:gd name="T19" fmla="*/ 8470 h 20000"/>
                <a:gd name="T20" fmla="*/ 16000 w 20000"/>
                <a:gd name="T21" fmla="*/ 10320 h 20000"/>
                <a:gd name="T22" fmla="*/ 13778 w 20000"/>
                <a:gd name="T23" fmla="*/ 10747 h 20000"/>
                <a:gd name="T24" fmla="*/ 13778 w 20000"/>
                <a:gd name="T25" fmla="*/ 12527 h 20000"/>
                <a:gd name="T26" fmla="*/ 13778 w 20000"/>
                <a:gd name="T27" fmla="*/ 16157 h 20000"/>
                <a:gd name="T28" fmla="*/ 14519 w 20000"/>
                <a:gd name="T29" fmla="*/ 19217 h 20000"/>
                <a:gd name="T30" fmla="*/ 10815 w 20000"/>
                <a:gd name="T31" fmla="*/ 19217 h 20000"/>
                <a:gd name="T32" fmla="*/ 6074 w 20000"/>
                <a:gd name="T33" fmla="*/ 19929 h 20000"/>
                <a:gd name="T34" fmla="*/ 6074 w 20000"/>
                <a:gd name="T35" fmla="*/ 18434 h 20000"/>
                <a:gd name="T36" fmla="*/ 6074 w 20000"/>
                <a:gd name="T37" fmla="*/ 18078 h 20000"/>
                <a:gd name="T38" fmla="*/ 6074 w 20000"/>
                <a:gd name="T39" fmla="*/ 10320 h 20000"/>
                <a:gd name="T40" fmla="*/ 4593 w 20000"/>
                <a:gd name="T41" fmla="*/ 9181 h 20000"/>
                <a:gd name="T42" fmla="*/ 3852 w 20000"/>
                <a:gd name="T43" fmla="*/ 7758 h 20000"/>
                <a:gd name="T44" fmla="*/ 1481 w 20000"/>
                <a:gd name="T45" fmla="*/ 6690 h 20000"/>
                <a:gd name="T46" fmla="*/ 0 w 20000"/>
                <a:gd name="T47" fmla="*/ 4840 h 20000"/>
                <a:gd name="T48" fmla="*/ 2370 w 20000"/>
                <a:gd name="T49" fmla="*/ 4413 h 20000"/>
                <a:gd name="T50" fmla="*/ 4593 w 20000"/>
                <a:gd name="T51" fmla="*/ 3701 h 20000"/>
                <a:gd name="T52" fmla="*/ 8444 w 20000"/>
                <a:gd name="T53" fmla="*/ 2918 h 20000"/>
                <a:gd name="T54" fmla="*/ 10815 w 20000"/>
                <a:gd name="T55" fmla="*/ 1495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000" h="20000">
                  <a:moveTo>
                    <a:pt x="10815" y="1495"/>
                  </a:moveTo>
                  <a:lnTo>
                    <a:pt x="12296" y="0"/>
                  </a:lnTo>
                  <a:lnTo>
                    <a:pt x="13778" y="0"/>
                  </a:lnTo>
                  <a:lnTo>
                    <a:pt x="16000" y="1495"/>
                  </a:lnTo>
                  <a:lnTo>
                    <a:pt x="18370" y="2633"/>
                  </a:lnTo>
                  <a:lnTo>
                    <a:pt x="18370" y="2918"/>
                  </a:lnTo>
                  <a:lnTo>
                    <a:pt x="19852" y="5552"/>
                  </a:lnTo>
                  <a:lnTo>
                    <a:pt x="18370" y="6690"/>
                  </a:lnTo>
                  <a:lnTo>
                    <a:pt x="18370" y="7758"/>
                  </a:lnTo>
                  <a:lnTo>
                    <a:pt x="17630" y="8470"/>
                  </a:lnTo>
                  <a:lnTo>
                    <a:pt x="16000" y="10320"/>
                  </a:lnTo>
                  <a:lnTo>
                    <a:pt x="13778" y="10747"/>
                  </a:lnTo>
                  <a:lnTo>
                    <a:pt x="13778" y="12527"/>
                  </a:lnTo>
                  <a:lnTo>
                    <a:pt x="13778" y="16157"/>
                  </a:lnTo>
                  <a:lnTo>
                    <a:pt x="14519" y="19217"/>
                  </a:lnTo>
                  <a:lnTo>
                    <a:pt x="10815" y="19217"/>
                  </a:lnTo>
                  <a:lnTo>
                    <a:pt x="6074" y="19929"/>
                  </a:lnTo>
                  <a:lnTo>
                    <a:pt x="6074" y="18434"/>
                  </a:lnTo>
                  <a:lnTo>
                    <a:pt x="6074" y="18078"/>
                  </a:lnTo>
                  <a:lnTo>
                    <a:pt x="6074" y="10320"/>
                  </a:lnTo>
                  <a:lnTo>
                    <a:pt x="4593" y="9181"/>
                  </a:lnTo>
                  <a:lnTo>
                    <a:pt x="3852" y="7758"/>
                  </a:lnTo>
                  <a:lnTo>
                    <a:pt x="1481" y="6690"/>
                  </a:lnTo>
                  <a:lnTo>
                    <a:pt x="0" y="4840"/>
                  </a:lnTo>
                  <a:lnTo>
                    <a:pt x="2370" y="4413"/>
                  </a:lnTo>
                  <a:lnTo>
                    <a:pt x="4593" y="3701"/>
                  </a:lnTo>
                  <a:lnTo>
                    <a:pt x="8444" y="2918"/>
                  </a:lnTo>
                  <a:lnTo>
                    <a:pt x="10815" y="1495"/>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513" name="Freeform 136">
              <a:extLst>
                <a:ext uri="{FF2B5EF4-FFF2-40B4-BE49-F238E27FC236}">
                  <a16:creationId xmlns:a16="http://schemas.microsoft.com/office/drawing/2014/main" id="{7B645E3D-5383-6442-B82F-244939A8696F}"/>
                </a:ext>
              </a:extLst>
            </p:cNvPr>
            <p:cNvSpPr>
              <a:spLocks/>
            </p:cNvSpPr>
            <p:nvPr/>
          </p:nvSpPr>
          <p:spPr bwMode="auto">
            <a:xfrm>
              <a:off x="4720171" y="5146922"/>
              <a:ext cx="214266" cy="227655"/>
            </a:xfrm>
            <a:custGeom>
              <a:avLst/>
              <a:gdLst>
                <a:gd name="T0" fmla="*/ 11900 w 20000"/>
                <a:gd name="T1" fmla="*/ 0 h 20000"/>
                <a:gd name="T2" fmla="*/ 12400 w 20000"/>
                <a:gd name="T3" fmla="*/ 1224 h 20000"/>
                <a:gd name="T4" fmla="*/ 13750 w 20000"/>
                <a:gd name="T5" fmla="*/ 2682 h 20000"/>
                <a:gd name="T6" fmla="*/ 13750 w 20000"/>
                <a:gd name="T7" fmla="*/ 3435 h 20000"/>
                <a:gd name="T8" fmla="*/ 15050 w 20000"/>
                <a:gd name="T9" fmla="*/ 4141 h 20000"/>
                <a:gd name="T10" fmla="*/ 16300 w 20000"/>
                <a:gd name="T11" fmla="*/ 4612 h 20000"/>
                <a:gd name="T12" fmla="*/ 16600 w 20000"/>
                <a:gd name="T13" fmla="*/ 5835 h 20000"/>
                <a:gd name="T14" fmla="*/ 17100 w 20000"/>
                <a:gd name="T15" fmla="*/ 5835 h 20000"/>
                <a:gd name="T16" fmla="*/ 17400 w 20000"/>
                <a:gd name="T17" fmla="*/ 7294 h 20000"/>
                <a:gd name="T18" fmla="*/ 17900 w 20000"/>
                <a:gd name="T19" fmla="*/ 8282 h 20000"/>
                <a:gd name="T20" fmla="*/ 18650 w 20000"/>
                <a:gd name="T21" fmla="*/ 8282 h 20000"/>
                <a:gd name="T22" fmla="*/ 19950 w 20000"/>
                <a:gd name="T23" fmla="*/ 8518 h 20000"/>
                <a:gd name="T24" fmla="*/ 19950 w 20000"/>
                <a:gd name="T25" fmla="*/ 9694 h 20000"/>
                <a:gd name="T26" fmla="*/ 19150 w 20000"/>
                <a:gd name="T27" fmla="*/ 10447 h 20000"/>
                <a:gd name="T28" fmla="*/ 18400 w 20000"/>
                <a:gd name="T29" fmla="*/ 10447 h 20000"/>
                <a:gd name="T30" fmla="*/ 17100 w 20000"/>
                <a:gd name="T31" fmla="*/ 11718 h 20000"/>
                <a:gd name="T32" fmla="*/ 16600 w 20000"/>
                <a:gd name="T33" fmla="*/ 11718 h 20000"/>
                <a:gd name="T34" fmla="*/ 16300 w 20000"/>
                <a:gd name="T35" fmla="*/ 12188 h 20000"/>
                <a:gd name="T36" fmla="*/ 15800 w 20000"/>
                <a:gd name="T37" fmla="*/ 12376 h 20000"/>
                <a:gd name="T38" fmla="*/ 15050 w 20000"/>
                <a:gd name="T39" fmla="*/ 13365 h 20000"/>
                <a:gd name="T40" fmla="*/ 15050 w 20000"/>
                <a:gd name="T41" fmla="*/ 14400 h 20000"/>
                <a:gd name="T42" fmla="*/ 14250 w 20000"/>
                <a:gd name="T43" fmla="*/ 14871 h 20000"/>
                <a:gd name="T44" fmla="*/ 13000 w 20000"/>
                <a:gd name="T45" fmla="*/ 15341 h 20000"/>
                <a:gd name="T46" fmla="*/ 11900 w 20000"/>
                <a:gd name="T47" fmla="*/ 17271 h 20000"/>
                <a:gd name="T48" fmla="*/ 10850 w 20000"/>
                <a:gd name="T49" fmla="*/ 17271 h 20000"/>
                <a:gd name="T50" fmla="*/ 9600 w 20000"/>
                <a:gd name="T51" fmla="*/ 17271 h 20000"/>
                <a:gd name="T52" fmla="*/ 8300 w 20000"/>
                <a:gd name="T53" fmla="*/ 17271 h 20000"/>
                <a:gd name="T54" fmla="*/ 7000 w 20000"/>
                <a:gd name="T55" fmla="*/ 16518 h 20000"/>
                <a:gd name="T56" fmla="*/ 5750 w 20000"/>
                <a:gd name="T57" fmla="*/ 16518 h 20000"/>
                <a:gd name="T58" fmla="*/ 5750 w 20000"/>
                <a:gd name="T59" fmla="*/ 18024 h 20000"/>
                <a:gd name="T60" fmla="*/ 4400 w 20000"/>
                <a:gd name="T61" fmla="*/ 19200 h 20000"/>
                <a:gd name="T62" fmla="*/ 3600 w 20000"/>
                <a:gd name="T63" fmla="*/ 19200 h 20000"/>
                <a:gd name="T64" fmla="*/ 3600 w 20000"/>
                <a:gd name="T65" fmla="*/ 19482 h 20000"/>
                <a:gd name="T66" fmla="*/ 2350 w 20000"/>
                <a:gd name="T67" fmla="*/ 19482 h 20000"/>
                <a:gd name="T68" fmla="*/ 1050 w 20000"/>
                <a:gd name="T69" fmla="*/ 19953 h 20000"/>
                <a:gd name="T70" fmla="*/ 1050 w 20000"/>
                <a:gd name="T71" fmla="*/ 18729 h 20000"/>
                <a:gd name="T72" fmla="*/ 1550 w 20000"/>
                <a:gd name="T73" fmla="*/ 18024 h 20000"/>
                <a:gd name="T74" fmla="*/ 1050 w 20000"/>
                <a:gd name="T75" fmla="*/ 17271 h 20000"/>
                <a:gd name="T76" fmla="*/ 800 w 20000"/>
                <a:gd name="T77" fmla="*/ 16047 h 20000"/>
                <a:gd name="T78" fmla="*/ 0 w 20000"/>
                <a:gd name="T79" fmla="*/ 15341 h 20000"/>
                <a:gd name="T80" fmla="*/ 300 w 20000"/>
                <a:gd name="T81" fmla="*/ 8988 h 20000"/>
                <a:gd name="T82" fmla="*/ 2350 w 20000"/>
                <a:gd name="T83" fmla="*/ 8988 h 20000"/>
                <a:gd name="T84" fmla="*/ 2850 w 20000"/>
                <a:gd name="T85" fmla="*/ 1224 h 20000"/>
                <a:gd name="T86" fmla="*/ 5750 w 20000"/>
                <a:gd name="T87" fmla="*/ 753 h 20000"/>
                <a:gd name="T88" fmla="*/ 7500 w 20000"/>
                <a:gd name="T89" fmla="*/ 188 h 20000"/>
                <a:gd name="T90" fmla="*/ 8300 w 20000"/>
                <a:gd name="T91" fmla="*/ 1224 h 20000"/>
                <a:gd name="T92" fmla="*/ 9850 w 20000"/>
                <a:gd name="T93" fmla="*/ 188 h 20000"/>
                <a:gd name="T94" fmla="*/ 10350 w 20000"/>
                <a:gd name="T95" fmla="*/ 188 h 20000"/>
                <a:gd name="T96" fmla="*/ 11150 w 20000"/>
                <a:gd name="T97" fmla="*/ 0 h 20000"/>
                <a:gd name="T98" fmla="*/ 11900 w 20000"/>
                <a:gd name="T99" fmla="*/ 0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000" h="20000">
                  <a:moveTo>
                    <a:pt x="11900" y="0"/>
                  </a:moveTo>
                  <a:lnTo>
                    <a:pt x="12400" y="1224"/>
                  </a:lnTo>
                  <a:lnTo>
                    <a:pt x="13750" y="2682"/>
                  </a:lnTo>
                  <a:lnTo>
                    <a:pt x="13750" y="3435"/>
                  </a:lnTo>
                  <a:lnTo>
                    <a:pt x="15050" y="4141"/>
                  </a:lnTo>
                  <a:lnTo>
                    <a:pt x="16300" y="4612"/>
                  </a:lnTo>
                  <a:lnTo>
                    <a:pt x="16600" y="5835"/>
                  </a:lnTo>
                  <a:lnTo>
                    <a:pt x="17100" y="5835"/>
                  </a:lnTo>
                  <a:lnTo>
                    <a:pt x="17400" y="7294"/>
                  </a:lnTo>
                  <a:lnTo>
                    <a:pt x="17900" y="8282"/>
                  </a:lnTo>
                  <a:lnTo>
                    <a:pt x="18650" y="8282"/>
                  </a:lnTo>
                  <a:lnTo>
                    <a:pt x="19950" y="8518"/>
                  </a:lnTo>
                  <a:lnTo>
                    <a:pt x="19950" y="9694"/>
                  </a:lnTo>
                  <a:lnTo>
                    <a:pt x="19150" y="10447"/>
                  </a:lnTo>
                  <a:lnTo>
                    <a:pt x="18400" y="10447"/>
                  </a:lnTo>
                  <a:lnTo>
                    <a:pt x="17100" y="11718"/>
                  </a:lnTo>
                  <a:lnTo>
                    <a:pt x="16600" y="11718"/>
                  </a:lnTo>
                  <a:lnTo>
                    <a:pt x="16300" y="12188"/>
                  </a:lnTo>
                  <a:lnTo>
                    <a:pt x="15800" y="12376"/>
                  </a:lnTo>
                  <a:lnTo>
                    <a:pt x="15050" y="13365"/>
                  </a:lnTo>
                  <a:lnTo>
                    <a:pt x="15050" y="14400"/>
                  </a:lnTo>
                  <a:lnTo>
                    <a:pt x="14250" y="14871"/>
                  </a:lnTo>
                  <a:lnTo>
                    <a:pt x="13000" y="15341"/>
                  </a:lnTo>
                  <a:lnTo>
                    <a:pt x="11900" y="17271"/>
                  </a:lnTo>
                  <a:lnTo>
                    <a:pt x="10850" y="17271"/>
                  </a:lnTo>
                  <a:lnTo>
                    <a:pt x="9600" y="17271"/>
                  </a:lnTo>
                  <a:lnTo>
                    <a:pt x="8300" y="17271"/>
                  </a:lnTo>
                  <a:lnTo>
                    <a:pt x="7000" y="16518"/>
                  </a:lnTo>
                  <a:lnTo>
                    <a:pt x="5750" y="16518"/>
                  </a:lnTo>
                  <a:lnTo>
                    <a:pt x="5750" y="18024"/>
                  </a:lnTo>
                  <a:lnTo>
                    <a:pt x="4400" y="19200"/>
                  </a:lnTo>
                  <a:lnTo>
                    <a:pt x="3600" y="19200"/>
                  </a:lnTo>
                  <a:lnTo>
                    <a:pt x="3600" y="19482"/>
                  </a:lnTo>
                  <a:lnTo>
                    <a:pt x="2350" y="19482"/>
                  </a:lnTo>
                  <a:lnTo>
                    <a:pt x="1050" y="19953"/>
                  </a:lnTo>
                  <a:lnTo>
                    <a:pt x="1050" y="18729"/>
                  </a:lnTo>
                  <a:lnTo>
                    <a:pt x="1550" y="18024"/>
                  </a:lnTo>
                  <a:lnTo>
                    <a:pt x="1050" y="17271"/>
                  </a:lnTo>
                  <a:lnTo>
                    <a:pt x="800" y="16047"/>
                  </a:lnTo>
                  <a:lnTo>
                    <a:pt x="0" y="15341"/>
                  </a:lnTo>
                  <a:lnTo>
                    <a:pt x="300" y="8988"/>
                  </a:lnTo>
                  <a:lnTo>
                    <a:pt x="2350" y="8988"/>
                  </a:lnTo>
                  <a:lnTo>
                    <a:pt x="2850" y="1224"/>
                  </a:lnTo>
                  <a:lnTo>
                    <a:pt x="5750" y="753"/>
                  </a:lnTo>
                  <a:lnTo>
                    <a:pt x="7500" y="188"/>
                  </a:lnTo>
                  <a:lnTo>
                    <a:pt x="8300" y="1224"/>
                  </a:lnTo>
                  <a:lnTo>
                    <a:pt x="9850" y="188"/>
                  </a:lnTo>
                  <a:lnTo>
                    <a:pt x="10350" y="188"/>
                  </a:lnTo>
                  <a:lnTo>
                    <a:pt x="11150" y="0"/>
                  </a:lnTo>
                  <a:lnTo>
                    <a:pt x="11900" y="0"/>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514" name="Freeform 135">
              <a:extLst>
                <a:ext uri="{FF2B5EF4-FFF2-40B4-BE49-F238E27FC236}">
                  <a16:creationId xmlns:a16="http://schemas.microsoft.com/office/drawing/2014/main" id="{78C4B386-1E08-FB46-A178-0F38E4EB763E}"/>
                </a:ext>
              </a:extLst>
            </p:cNvPr>
            <p:cNvSpPr>
              <a:spLocks/>
            </p:cNvSpPr>
            <p:nvPr/>
          </p:nvSpPr>
          <p:spPr bwMode="auto">
            <a:xfrm>
              <a:off x="4124244" y="4348790"/>
              <a:ext cx="187483" cy="139271"/>
            </a:xfrm>
            <a:custGeom>
              <a:avLst/>
              <a:gdLst>
                <a:gd name="T0" fmla="*/ 14269 w 20000"/>
                <a:gd name="T1" fmla="*/ 769 h 20000"/>
                <a:gd name="T2" fmla="*/ 14269 w 20000"/>
                <a:gd name="T3" fmla="*/ 2000 h 20000"/>
                <a:gd name="T4" fmla="*/ 14900 w 20000"/>
                <a:gd name="T5" fmla="*/ 3154 h 20000"/>
                <a:gd name="T6" fmla="*/ 15129 w 20000"/>
                <a:gd name="T7" fmla="*/ 4385 h 20000"/>
                <a:gd name="T8" fmla="*/ 16332 w 20000"/>
                <a:gd name="T9" fmla="*/ 5923 h 20000"/>
                <a:gd name="T10" fmla="*/ 17249 w 20000"/>
                <a:gd name="T11" fmla="*/ 5923 h 20000"/>
                <a:gd name="T12" fmla="*/ 17249 w 20000"/>
                <a:gd name="T13" fmla="*/ 6385 h 20000"/>
                <a:gd name="T14" fmla="*/ 16332 w 20000"/>
                <a:gd name="T15" fmla="*/ 6385 h 20000"/>
                <a:gd name="T16" fmla="*/ 16332 w 20000"/>
                <a:gd name="T17" fmla="*/ 7154 h 20000"/>
                <a:gd name="T18" fmla="*/ 18166 w 20000"/>
                <a:gd name="T19" fmla="*/ 8308 h 20000"/>
                <a:gd name="T20" fmla="*/ 19026 w 20000"/>
                <a:gd name="T21" fmla="*/ 8308 h 20000"/>
                <a:gd name="T22" fmla="*/ 19599 w 20000"/>
                <a:gd name="T23" fmla="*/ 9154 h 20000"/>
                <a:gd name="T24" fmla="*/ 19026 w 20000"/>
                <a:gd name="T25" fmla="*/ 9538 h 20000"/>
                <a:gd name="T26" fmla="*/ 19943 w 20000"/>
                <a:gd name="T27" fmla="*/ 11154 h 20000"/>
                <a:gd name="T28" fmla="*/ 19026 w 20000"/>
                <a:gd name="T29" fmla="*/ 12692 h 20000"/>
                <a:gd name="T30" fmla="*/ 17593 w 20000"/>
                <a:gd name="T31" fmla="*/ 13538 h 20000"/>
                <a:gd name="T32" fmla="*/ 16676 w 20000"/>
                <a:gd name="T33" fmla="*/ 14308 h 20000"/>
                <a:gd name="T34" fmla="*/ 15759 w 20000"/>
                <a:gd name="T35" fmla="*/ 14769 h 20000"/>
                <a:gd name="T36" fmla="*/ 14900 w 20000"/>
                <a:gd name="T37" fmla="*/ 14769 h 20000"/>
                <a:gd name="T38" fmla="*/ 14269 w 20000"/>
                <a:gd name="T39" fmla="*/ 14769 h 20000"/>
                <a:gd name="T40" fmla="*/ 13696 w 20000"/>
                <a:gd name="T41" fmla="*/ 14308 h 20000"/>
                <a:gd name="T42" fmla="*/ 12779 w 20000"/>
                <a:gd name="T43" fmla="*/ 14308 h 20000"/>
                <a:gd name="T44" fmla="*/ 12550 w 20000"/>
                <a:gd name="T45" fmla="*/ 14769 h 20000"/>
                <a:gd name="T46" fmla="*/ 6590 w 20000"/>
                <a:gd name="T47" fmla="*/ 14308 h 20000"/>
                <a:gd name="T48" fmla="*/ 6246 w 20000"/>
                <a:gd name="T49" fmla="*/ 15538 h 20000"/>
                <a:gd name="T50" fmla="*/ 6590 w 20000"/>
                <a:gd name="T51" fmla="*/ 17923 h 20000"/>
                <a:gd name="T52" fmla="*/ 6590 w 20000"/>
                <a:gd name="T53" fmla="*/ 19923 h 20000"/>
                <a:gd name="T54" fmla="*/ 4814 w 20000"/>
                <a:gd name="T55" fmla="*/ 17923 h 20000"/>
                <a:gd name="T56" fmla="*/ 3324 w 20000"/>
                <a:gd name="T57" fmla="*/ 17923 h 20000"/>
                <a:gd name="T58" fmla="*/ 2693 w 20000"/>
                <a:gd name="T59" fmla="*/ 19462 h 20000"/>
                <a:gd name="T60" fmla="*/ 1777 w 20000"/>
                <a:gd name="T61" fmla="*/ 19462 h 20000"/>
                <a:gd name="T62" fmla="*/ 917 w 20000"/>
                <a:gd name="T63" fmla="*/ 17538 h 20000"/>
                <a:gd name="T64" fmla="*/ 0 w 20000"/>
                <a:gd name="T65" fmla="*/ 16769 h 20000"/>
                <a:gd name="T66" fmla="*/ 0 w 20000"/>
                <a:gd name="T67" fmla="*/ 15846 h 20000"/>
                <a:gd name="T68" fmla="*/ 0 w 20000"/>
                <a:gd name="T69" fmla="*/ 14769 h 20000"/>
                <a:gd name="T70" fmla="*/ 344 w 20000"/>
                <a:gd name="T71" fmla="*/ 13538 h 20000"/>
                <a:gd name="T72" fmla="*/ 0 w 20000"/>
                <a:gd name="T73" fmla="*/ 11538 h 20000"/>
                <a:gd name="T74" fmla="*/ 1203 w 20000"/>
                <a:gd name="T75" fmla="*/ 11154 h 20000"/>
                <a:gd name="T76" fmla="*/ 1777 w 20000"/>
                <a:gd name="T77" fmla="*/ 11154 h 20000"/>
                <a:gd name="T78" fmla="*/ 2693 w 20000"/>
                <a:gd name="T79" fmla="*/ 9538 h 20000"/>
                <a:gd name="T80" fmla="*/ 2693 w 20000"/>
                <a:gd name="T81" fmla="*/ 8308 h 20000"/>
                <a:gd name="T82" fmla="*/ 3324 w 20000"/>
                <a:gd name="T83" fmla="*/ 8308 h 20000"/>
                <a:gd name="T84" fmla="*/ 2693 w 20000"/>
                <a:gd name="T85" fmla="*/ 6385 h 20000"/>
                <a:gd name="T86" fmla="*/ 3897 w 20000"/>
                <a:gd name="T87" fmla="*/ 5923 h 20000"/>
                <a:gd name="T88" fmla="*/ 4814 w 20000"/>
                <a:gd name="T89" fmla="*/ 7154 h 20000"/>
                <a:gd name="T90" fmla="*/ 5673 w 20000"/>
                <a:gd name="T91" fmla="*/ 6385 h 20000"/>
                <a:gd name="T92" fmla="*/ 5043 w 20000"/>
                <a:gd name="T93" fmla="*/ 5154 h 20000"/>
                <a:gd name="T94" fmla="*/ 6246 w 20000"/>
                <a:gd name="T95" fmla="*/ 5154 h 20000"/>
                <a:gd name="T96" fmla="*/ 6590 w 20000"/>
                <a:gd name="T97" fmla="*/ 4385 h 20000"/>
                <a:gd name="T98" fmla="*/ 8653 w 20000"/>
                <a:gd name="T99" fmla="*/ 3154 h 20000"/>
                <a:gd name="T100" fmla="*/ 8940 w 20000"/>
                <a:gd name="T101" fmla="*/ 1231 h 20000"/>
                <a:gd name="T102" fmla="*/ 11289 w 20000"/>
                <a:gd name="T103" fmla="*/ 1231 h 20000"/>
                <a:gd name="T104" fmla="*/ 11862 w 20000"/>
                <a:gd name="T105" fmla="*/ 0 h 20000"/>
                <a:gd name="T106" fmla="*/ 14269 w 20000"/>
                <a:gd name="T107" fmla="*/ 769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000" h="20000">
                  <a:moveTo>
                    <a:pt x="14269" y="769"/>
                  </a:moveTo>
                  <a:lnTo>
                    <a:pt x="14269" y="2000"/>
                  </a:lnTo>
                  <a:lnTo>
                    <a:pt x="14900" y="3154"/>
                  </a:lnTo>
                  <a:lnTo>
                    <a:pt x="15129" y="4385"/>
                  </a:lnTo>
                  <a:lnTo>
                    <a:pt x="16332" y="5923"/>
                  </a:lnTo>
                  <a:lnTo>
                    <a:pt x="17249" y="5923"/>
                  </a:lnTo>
                  <a:lnTo>
                    <a:pt x="17249" y="6385"/>
                  </a:lnTo>
                  <a:lnTo>
                    <a:pt x="16332" y="6385"/>
                  </a:lnTo>
                  <a:lnTo>
                    <a:pt x="16332" y="7154"/>
                  </a:lnTo>
                  <a:lnTo>
                    <a:pt x="18166" y="8308"/>
                  </a:lnTo>
                  <a:lnTo>
                    <a:pt x="19026" y="8308"/>
                  </a:lnTo>
                  <a:lnTo>
                    <a:pt x="19599" y="9154"/>
                  </a:lnTo>
                  <a:lnTo>
                    <a:pt x="19026" y="9538"/>
                  </a:lnTo>
                  <a:lnTo>
                    <a:pt x="19943" y="11154"/>
                  </a:lnTo>
                  <a:lnTo>
                    <a:pt x="19026" y="12692"/>
                  </a:lnTo>
                  <a:lnTo>
                    <a:pt x="17593" y="13538"/>
                  </a:lnTo>
                  <a:lnTo>
                    <a:pt x="16676" y="14308"/>
                  </a:lnTo>
                  <a:lnTo>
                    <a:pt x="15759" y="14769"/>
                  </a:lnTo>
                  <a:lnTo>
                    <a:pt x="14900" y="14769"/>
                  </a:lnTo>
                  <a:lnTo>
                    <a:pt x="14269" y="14769"/>
                  </a:lnTo>
                  <a:lnTo>
                    <a:pt x="13696" y="14308"/>
                  </a:lnTo>
                  <a:lnTo>
                    <a:pt x="12779" y="14308"/>
                  </a:lnTo>
                  <a:lnTo>
                    <a:pt x="12550" y="14769"/>
                  </a:lnTo>
                  <a:lnTo>
                    <a:pt x="6590" y="14308"/>
                  </a:lnTo>
                  <a:lnTo>
                    <a:pt x="6246" y="15538"/>
                  </a:lnTo>
                  <a:lnTo>
                    <a:pt x="6590" y="17923"/>
                  </a:lnTo>
                  <a:lnTo>
                    <a:pt x="6590" y="19923"/>
                  </a:lnTo>
                  <a:lnTo>
                    <a:pt x="4814" y="17923"/>
                  </a:lnTo>
                  <a:lnTo>
                    <a:pt x="3324" y="17923"/>
                  </a:lnTo>
                  <a:lnTo>
                    <a:pt x="2693" y="19462"/>
                  </a:lnTo>
                  <a:lnTo>
                    <a:pt x="1777" y="19462"/>
                  </a:lnTo>
                  <a:lnTo>
                    <a:pt x="917" y="17538"/>
                  </a:lnTo>
                  <a:lnTo>
                    <a:pt x="0" y="16769"/>
                  </a:lnTo>
                  <a:lnTo>
                    <a:pt x="0" y="15846"/>
                  </a:lnTo>
                  <a:lnTo>
                    <a:pt x="0" y="14769"/>
                  </a:lnTo>
                  <a:lnTo>
                    <a:pt x="344" y="13538"/>
                  </a:lnTo>
                  <a:lnTo>
                    <a:pt x="0" y="11538"/>
                  </a:lnTo>
                  <a:lnTo>
                    <a:pt x="1203" y="11154"/>
                  </a:lnTo>
                  <a:lnTo>
                    <a:pt x="1777" y="11154"/>
                  </a:lnTo>
                  <a:lnTo>
                    <a:pt x="2693" y="9538"/>
                  </a:lnTo>
                  <a:lnTo>
                    <a:pt x="2693" y="8308"/>
                  </a:lnTo>
                  <a:lnTo>
                    <a:pt x="3324" y="8308"/>
                  </a:lnTo>
                  <a:lnTo>
                    <a:pt x="2693" y="6385"/>
                  </a:lnTo>
                  <a:lnTo>
                    <a:pt x="3897" y="5923"/>
                  </a:lnTo>
                  <a:lnTo>
                    <a:pt x="4814" y="7154"/>
                  </a:lnTo>
                  <a:lnTo>
                    <a:pt x="5673" y="6385"/>
                  </a:lnTo>
                  <a:lnTo>
                    <a:pt x="5043" y="5154"/>
                  </a:lnTo>
                  <a:lnTo>
                    <a:pt x="6246" y="5154"/>
                  </a:lnTo>
                  <a:lnTo>
                    <a:pt x="6590" y="4385"/>
                  </a:lnTo>
                  <a:lnTo>
                    <a:pt x="8653" y="3154"/>
                  </a:lnTo>
                  <a:lnTo>
                    <a:pt x="8940" y="1231"/>
                  </a:lnTo>
                  <a:lnTo>
                    <a:pt x="11289" y="1231"/>
                  </a:lnTo>
                  <a:lnTo>
                    <a:pt x="11862" y="0"/>
                  </a:lnTo>
                  <a:lnTo>
                    <a:pt x="14269" y="769"/>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515" name="Freeform 134">
              <a:extLst>
                <a:ext uri="{FF2B5EF4-FFF2-40B4-BE49-F238E27FC236}">
                  <a16:creationId xmlns:a16="http://schemas.microsoft.com/office/drawing/2014/main" id="{684FEE50-7F1A-7443-AEBA-981E01CC5C47}"/>
                </a:ext>
              </a:extLst>
            </p:cNvPr>
            <p:cNvSpPr>
              <a:spLocks/>
            </p:cNvSpPr>
            <p:nvPr/>
          </p:nvSpPr>
          <p:spPr bwMode="auto">
            <a:xfrm>
              <a:off x="4942472" y="4769284"/>
              <a:ext cx="50888" cy="53565"/>
            </a:xfrm>
            <a:custGeom>
              <a:avLst/>
              <a:gdLst>
                <a:gd name="T0" fmla="*/ 0 w 20000"/>
                <a:gd name="T1" fmla="*/ 3200 h 20000"/>
                <a:gd name="T2" fmla="*/ 5474 w 20000"/>
                <a:gd name="T3" fmla="*/ 2200 h 20000"/>
                <a:gd name="T4" fmla="*/ 5474 w 20000"/>
                <a:gd name="T5" fmla="*/ 5400 h 20000"/>
                <a:gd name="T6" fmla="*/ 8632 w 20000"/>
                <a:gd name="T7" fmla="*/ 3200 h 20000"/>
                <a:gd name="T8" fmla="*/ 10737 w 20000"/>
                <a:gd name="T9" fmla="*/ 2200 h 20000"/>
                <a:gd name="T10" fmla="*/ 14105 w 20000"/>
                <a:gd name="T11" fmla="*/ 0 h 20000"/>
                <a:gd name="T12" fmla="*/ 16421 w 20000"/>
                <a:gd name="T13" fmla="*/ 3200 h 20000"/>
                <a:gd name="T14" fmla="*/ 16421 w 20000"/>
                <a:gd name="T15" fmla="*/ 5400 h 20000"/>
                <a:gd name="T16" fmla="*/ 19789 w 20000"/>
                <a:gd name="T17" fmla="*/ 6200 h 20000"/>
                <a:gd name="T18" fmla="*/ 19789 w 20000"/>
                <a:gd name="T19" fmla="*/ 10400 h 20000"/>
                <a:gd name="T20" fmla="*/ 16421 w 20000"/>
                <a:gd name="T21" fmla="*/ 13600 h 20000"/>
                <a:gd name="T22" fmla="*/ 10737 w 20000"/>
                <a:gd name="T23" fmla="*/ 18600 h 20000"/>
                <a:gd name="T24" fmla="*/ 5474 w 20000"/>
                <a:gd name="T25" fmla="*/ 19800 h 20000"/>
                <a:gd name="T26" fmla="*/ 5474 w 20000"/>
                <a:gd name="T27" fmla="*/ 18600 h 20000"/>
                <a:gd name="T28" fmla="*/ 4421 w 20000"/>
                <a:gd name="T29" fmla="*/ 13600 h 20000"/>
                <a:gd name="T30" fmla="*/ 4421 w 20000"/>
                <a:gd name="T31" fmla="*/ 10400 h 20000"/>
                <a:gd name="T32" fmla="*/ 4421 w 20000"/>
                <a:gd name="T33" fmla="*/ 8200 h 20000"/>
                <a:gd name="T34" fmla="*/ 2105 w 20000"/>
                <a:gd name="T35" fmla="*/ 6200 h 20000"/>
                <a:gd name="T36" fmla="*/ 0 w 20000"/>
                <a:gd name="T37" fmla="*/ 3200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000" h="20000">
                  <a:moveTo>
                    <a:pt x="0" y="3200"/>
                  </a:moveTo>
                  <a:lnTo>
                    <a:pt x="5474" y="2200"/>
                  </a:lnTo>
                  <a:lnTo>
                    <a:pt x="5474" y="5400"/>
                  </a:lnTo>
                  <a:lnTo>
                    <a:pt x="8632" y="3200"/>
                  </a:lnTo>
                  <a:lnTo>
                    <a:pt x="10737" y="2200"/>
                  </a:lnTo>
                  <a:lnTo>
                    <a:pt x="14105" y="0"/>
                  </a:lnTo>
                  <a:lnTo>
                    <a:pt x="16421" y="3200"/>
                  </a:lnTo>
                  <a:lnTo>
                    <a:pt x="16421" y="5400"/>
                  </a:lnTo>
                  <a:lnTo>
                    <a:pt x="19789" y="6200"/>
                  </a:lnTo>
                  <a:lnTo>
                    <a:pt x="19789" y="10400"/>
                  </a:lnTo>
                  <a:lnTo>
                    <a:pt x="16421" y="13600"/>
                  </a:lnTo>
                  <a:lnTo>
                    <a:pt x="10737" y="18600"/>
                  </a:lnTo>
                  <a:lnTo>
                    <a:pt x="5474" y="19800"/>
                  </a:lnTo>
                  <a:lnTo>
                    <a:pt x="5474" y="18600"/>
                  </a:lnTo>
                  <a:lnTo>
                    <a:pt x="4421" y="13600"/>
                  </a:lnTo>
                  <a:lnTo>
                    <a:pt x="4421" y="10400"/>
                  </a:lnTo>
                  <a:lnTo>
                    <a:pt x="4421" y="8200"/>
                  </a:lnTo>
                  <a:lnTo>
                    <a:pt x="2105" y="6200"/>
                  </a:lnTo>
                  <a:lnTo>
                    <a:pt x="0" y="3200"/>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516" name="Freeform 133">
              <a:extLst>
                <a:ext uri="{FF2B5EF4-FFF2-40B4-BE49-F238E27FC236}">
                  <a16:creationId xmlns:a16="http://schemas.microsoft.com/office/drawing/2014/main" id="{19B9B9CE-DEC7-E74E-A2BD-9245CDE7827F}"/>
                </a:ext>
              </a:extLst>
            </p:cNvPr>
            <p:cNvSpPr>
              <a:spLocks/>
            </p:cNvSpPr>
            <p:nvPr/>
          </p:nvSpPr>
          <p:spPr bwMode="auto">
            <a:xfrm>
              <a:off x="5247801" y="4411730"/>
              <a:ext cx="36157" cy="45531"/>
            </a:xfrm>
            <a:custGeom>
              <a:avLst/>
              <a:gdLst>
                <a:gd name="T0" fmla="*/ 18235 w 20000"/>
                <a:gd name="T1" fmla="*/ 0 h 20000"/>
                <a:gd name="T2" fmla="*/ 19706 w 20000"/>
                <a:gd name="T3" fmla="*/ 7143 h 20000"/>
                <a:gd name="T4" fmla="*/ 10882 w 20000"/>
                <a:gd name="T5" fmla="*/ 10952 h 20000"/>
                <a:gd name="T6" fmla="*/ 10882 w 20000"/>
                <a:gd name="T7" fmla="*/ 13571 h 20000"/>
                <a:gd name="T8" fmla="*/ 18235 w 20000"/>
                <a:gd name="T9" fmla="*/ 10952 h 20000"/>
                <a:gd name="T10" fmla="*/ 19706 w 20000"/>
                <a:gd name="T11" fmla="*/ 13571 h 20000"/>
                <a:gd name="T12" fmla="*/ 18235 w 20000"/>
                <a:gd name="T13" fmla="*/ 15952 h 20000"/>
                <a:gd name="T14" fmla="*/ 15000 w 20000"/>
                <a:gd name="T15" fmla="*/ 19762 h 20000"/>
                <a:gd name="T16" fmla="*/ 12059 w 20000"/>
                <a:gd name="T17" fmla="*/ 17381 h 20000"/>
                <a:gd name="T18" fmla="*/ 2941 w 20000"/>
                <a:gd name="T19" fmla="*/ 17381 h 20000"/>
                <a:gd name="T20" fmla="*/ 0 w 20000"/>
                <a:gd name="T21" fmla="*/ 10952 h 20000"/>
                <a:gd name="T22" fmla="*/ 4706 w 20000"/>
                <a:gd name="T23" fmla="*/ 7143 h 20000"/>
                <a:gd name="T24" fmla="*/ 7647 w 20000"/>
                <a:gd name="T25" fmla="*/ 3571 h 20000"/>
                <a:gd name="T26" fmla="*/ 12059 w 20000"/>
                <a:gd name="T27" fmla="*/ 952 h 20000"/>
                <a:gd name="T28" fmla="*/ 18235 w 20000"/>
                <a:gd name="T29" fmla="*/ 0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000" h="20000">
                  <a:moveTo>
                    <a:pt x="18235" y="0"/>
                  </a:moveTo>
                  <a:lnTo>
                    <a:pt x="19706" y="7143"/>
                  </a:lnTo>
                  <a:lnTo>
                    <a:pt x="10882" y="10952"/>
                  </a:lnTo>
                  <a:lnTo>
                    <a:pt x="10882" y="13571"/>
                  </a:lnTo>
                  <a:lnTo>
                    <a:pt x="18235" y="10952"/>
                  </a:lnTo>
                  <a:lnTo>
                    <a:pt x="19706" y="13571"/>
                  </a:lnTo>
                  <a:lnTo>
                    <a:pt x="18235" y="15952"/>
                  </a:lnTo>
                  <a:lnTo>
                    <a:pt x="15000" y="19762"/>
                  </a:lnTo>
                  <a:lnTo>
                    <a:pt x="12059" y="17381"/>
                  </a:lnTo>
                  <a:lnTo>
                    <a:pt x="2941" y="17381"/>
                  </a:lnTo>
                  <a:lnTo>
                    <a:pt x="0" y="10952"/>
                  </a:lnTo>
                  <a:lnTo>
                    <a:pt x="4706" y="7143"/>
                  </a:lnTo>
                  <a:lnTo>
                    <a:pt x="7647" y="3571"/>
                  </a:lnTo>
                  <a:lnTo>
                    <a:pt x="12059" y="952"/>
                  </a:lnTo>
                  <a:lnTo>
                    <a:pt x="18235" y="0"/>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517" name="Freeform 132">
              <a:extLst>
                <a:ext uri="{FF2B5EF4-FFF2-40B4-BE49-F238E27FC236}">
                  <a16:creationId xmlns:a16="http://schemas.microsoft.com/office/drawing/2014/main" id="{67F75B3F-F683-324A-8C4B-65815EDD2BBD}"/>
                </a:ext>
              </a:extLst>
            </p:cNvPr>
            <p:cNvSpPr>
              <a:spLocks/>
            </p:cNvSpPr>
            <p:nvPr/>
          </p:nvSpPr>
          <p:spPr bwMode="auto">
            <a:xfrm>
              <a:off x="4051929" y="4455923"/>
              <a:ext cx="139273" cy="152662"/>
            </a:xfrm>
            <a:custGeom>
              <a:avLst/>
              <a:gdLst>
                <a:gd name="T0" fmla="*/ 2000 w 20000"/>
                <a:gd name="T1" fmla="*/ 1825 h 20000"/>
                <a:gd name="T2" fmla="*/ 3154 w 20000"/>
                <a:gd name="T3" fmla="*/ 281 h 20000"/>
                <a:gd name="T4" fmla="*/ 3538 w 20000"/>
                <a:gd name="T5" fmla="*/ 1123 h 20000"/>
                <a:gd name="T6" fmla="*/ 5154 w 20000"/>
                <a:gd name="T7" fmla="*/ 1825 h 20000"/>
                <a:gd name="T8" fmla="*/ 5154 w 20000"/>
                <a:gd name="T9" fmla="*/ 1123 h 20000"/>
                <a:gd name="T10" fmla="*/ 5615 w 20000"/>
                <a:gd name="T11" fmla="*/ 281 h 20000"/>
                <a:gd name="T12" fmla="*/ 6385 w 20000"/>
                <a:gd name="T13" fmla="*/ 0 h 20000"/>
                <a:gd name="T14" fmla="*/ 7154 w 20000"/>
                <a:gd name="T15" fmla="*/ 0 h 20000"/>
                <a:gd name="T16" fmla="*/ 7538 w 20000"/>
                <a:gd name="T17" fmla="*/ 1123 h 20000"/>
                <a:gd name="T18" fmla="*/ 8769 w 20000"/>
                <a:gd name="T19" fmla="*/ 1123 h 20000"/>
                <a:gd name="T20" fmla="*/ 10308 w 20000"/>
                <a:gd name="T21" fmla="*/ 281 h 20000"/>
                <a:gd name="T22" fmla="*/ 10308 w 20000"/>
                <a:gd name="T23" fmla="*/ 1123 h 20000"/>
                <a:gd name="T24" fmla="*/ 11538 w 20000"/>
                <a:gd name="T25" fmla="*/ 1825 h 20000"/>
                <a:gd name="T26" fmla="*/ 12692 w 20000"/>
                <a:gd name="T27" fmla="*/ 3579 h 20000"/>
                <a:gd name="T28" fmla="*/ 13923 w 20000"/>
                <a:gd name="T29" fmla="*/ 3579 h 20000"/>
                <a:gd name="T30" fmla="*/ 14769 w 20000"/>
                <a:gd name="T31" fmla="*/ 2175 h 20000"/>
                <a:gd name="T32" fmla="*/ 16769 w 20000"/>
                <a:gd name="T33" fmla="*/ 2175 h 20000"/>
                <a:gd name="T34" fmla="*/ 19154 w 20000"/>
                <a:gd name="T35" fmla="*/ 4000 h 20000"/>
                <a:gd name="T36" fmla="*/ 19154 w 20000"/>
                <a:gd name="T37" fmla="*/ 4702 h 20000"/>
                <a:gd name="T38" fmla="*/ 19923 w 20000"/>
                <a:gd name="T39" fmla="*/ 6877 h 20000"/>
                <a:gd name="T40" fmla="*/ 19923 w 20000"/>
                <a:gd name="T41" fmla="*/ 8000 h 20000"/>
                <a:gd name="T42" fmla="*/ 18692 w 20000"/>
                <a:gd name="T43" fmla="*/ 8702 h 20000"/>
                <a:gd name="T44" fmla="*/ 18692 w 20000"/>
                <a:gd name="T45" fmla="*/ 10456 h 20000"/>
                <a:gd name="T46" fmla="*/ 17077 w 20000"/>
                <a:gd name="T47" fmla="*/ 12351 h 20000"/>
                <a:gd name="T48" fmla="*/ 18692 w 20000"/>
                <a:gd name="T49" fmla="*/ 15228 h 20000"/>
                <a:gd name="T50" fmla="*/ 19154 w 20000"/>
                <a:gd name="T51" fmla="*/ 17053 h 20000"/>
                <a:gd name="T52" fmla="*/ 19154 w 20000"/>
                <a:gd name="T53" fmla="*/ 18105 h 20000"/>
                <a:gd name="T54" fmla="*/ 17923 w 20000"/>
                <a:gd name="T55" fmla="*/ 17404 h 20000"/>
                <a:gd name="T56" fmla="*/ 17923 w 20000"/>
                <a:gd name="T57" fmla="*/ 16351 h 20000"/>
                <a:gd name="T58" fmla="*/ 17077 w 20000"/>
                <a:gd name="T59" fmla="*/ 17404 h 20000"/>
                <a:gd name="T60" fmla="*/ 15538 w 20000"/>
                <a:gd name="T61" fmla="*/ 17053 h 20000"/>
                <a:gd name="T62" fmla="*/ 13923 w 20000"/>
                <a:gd name="T63" fmla="*/ 17404 h 20000"/>
                <a:gd name="T64" fmla="*/ 10308 w 20000"/>
                <a:gd name="T65" fmla="*/ 17404 h 20000"/>
                <a:gd name="T66" fmla="*/ 7154 w 20000"/>
                <a:gd name="T67" fmla="*/ 18105 h 20000"/>
                <a:gd name="T68" fmla="*/ 3154 w 20000"/>
                <a:gd name="T69" fmla="*/ 19930 h 20000"/>
                <a:gd name="T70" fmla="*/ 2385 w 20000"/>
                <a:gd name="T71" fmla="*/ 17404 h 20000"/>
                <a:gd name="T72" fmla="*/ 3154 w 20000"/>
                <a:gd name="T73" fmla="*/ 15228 h 20000"/>
                <a:gd name="T74" fmla="*/ 2385 w 20000"/>
                <a:gd name="T75" fmla="*/ 14456 h 20000"/>
                <a:gd name="T76" fmla="*/ 2000 w 20000"/>
                <a:gd name="T77" fmla="*/ 14175 h 20000"/>
                <a:gd name="T78" fmla="*/ 308 w 20000"/>
                <a:gd name="T79" fmla="*/ 14175 h 20000"/>
                <a:gd name="T80" fmla="*/ 0 w 20000"/>
                <a:gd name="T81" fmla="*/ 12632 h 20000"/>
                <a:gd name="T82" fmla="*/ 0 w 20000"/>
                <a:gd name="T83" fmla="*/ 12351 h 20000"/>
                <a:gd name="T84" fmla="*/ 0 w 20000"/>
                <a:gd name="T85" fmla="*/ 11228 h 20000"/>
                <a:gd name="T86" fmla="*/ 0 w 20000"/>
                <a:gd name="T87" fmla="*/ 9754 h 20000"/>
                <a:gd name="T88" fmla="*/ 308 w 20000"/>
                <a:gd name="T89" fmla="*/ 9754 h 20000"/>
                <a:gd name="T90" fmla="*/ 1231 w 20000"/>
                <a:gd name="T91" fmla="*/ 8000 h 20000"/>
                <a:gd name="T92" fmla="*/ 308 w 20000"/>
                <a:gd name="T93" fmla="*/ 7579 h 20000"/>
                <a:gd name="T94" fmla="*/ 1231 w 20000"/>
                <a:gd name="T95" fmla="*/ 6877 h 20000"/>
                <a:gd name="T96" fmla="*/ 2385 w 20000"/>
                <a:gd name="T97" fmla="*/ 6877 h 20000"/>
                <a:gd name="T98" fmla="*/ 2000 w 20000"/>
                <a:gd name="T99" fmla="*/ 5754 h 20000"/>
                <a:gd name="T100" fmla="*/ 2000 w 20000"/>
                <a:gd name="T101" fmla="*/ 5053 h 20000"/>
                <a:gd name="T102" fmla="*/ 2000 w 20000"/>
                <a:gd name="T103" fmla="*/ 4000 h 20000"/>
                <a:gd name="T104" fmla="*/ 1231 w 20000"/>
                <a:gd name="T105" fmla="*/ 3579 h 20000"/>
                <a:gd name="T106" fmla="*/ 1231 w 20000"/>
                <a:gd name="T107" fmla="*/ 2175 h 20000"/>
                <a:gd name="T108" fmla="*/ 2000 w 20000"/>
                <a:gd name="T109" fmla="*/ 1825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000" h="20000">
                  <a:moveTo>
                    <a:pt x="2000" y="1825"/>
                  </a:moveTo>
                  <a:lnTo>
                    <a:pt x="3154" y="281"/>
                  </a:lnTo>
                  <a:lnTo>
                    <a:pt x="3538" y="1123"/>
                  </a:lnTo>
                  <a:lnTo>
                    <a:pt x="5154" y="1825"/>
                  </a:lnTo>
                  <a:lnTo>
                    <a:pt x="5154" y="1123"/>
                  </a:lnTo>
                  <a:lnTo>
                    <a:pt x="5615" y="281"/>
                  </a:lnTo>
                  <a:lnTo>
                    <a:pt x="6385" y="0"/>
                  </a:lnTo>
                  <a:lnTo>
                    <a:pt x="7154" y="0"/>
                  </a:lnTo>
                  <a:lnTo>
                    <a:pt x="7538" y="1123"/>
                  </a:lnTo>
                  <a:lnTo>
                    <a:pt x="8769" y="1123"/>
                  </a:lnTo>
                  <a:lnTo>
                    <a:pt x="10308" y="281"/>
                  </a:lnTo>
                  <a:lnTo>
                    <a:pt x="10308" y="1123"/>
                  </a:lnTo>
                  <a:lnTo>
                    <a:pt x="11538" y="1825"/>
                  </a:lnTo>
                  <a:lnTo>
                    <a:pt x="12692" y="3579"/>
                  </a:lnTo>
                  <a:lnTo>
                    <a:pt x="13923" y="3579"/>
                  </a:lnTo>
                  <a:lnTo>
                    <a:pt x="14769" y="2175"/>
                  </a:lnTo>
                  <a:lnTo>
                    <a:pt x="16769" y="2175"/>
                  </a:lnTo>
                  <a:lnTo>
                    <a:pt x="19154" y="4000"/>
                  </a:lnTo>
                  <a:lnTo>
                    <a:pt x="19154" y="4702"/>
                  </a:lnTo>
                  <a:lnTo>
                    <a:pt x="19923" y="6877"/>
                  </a:lnTo>
                  <a:lnTo>
                    <a:pt x="19923" y="8000"/>
                  </a:lnTo>
                  <a:lnTo>
                    <a:pt x="18692" y="8702"/>
                  </a:lnTo>
                  <a:lnTo>
                    <a:pt x="18692" y="10456"/>
                  </a:lnTo>
                  <a:lnTo>
                    <a:pt x="17077" y="12351"/>
                  </a:lnTo>
                  <a:lnTo>
                    <a:pt x="18692" y="15228"/>
                  </a:lnTo>
                  <a:lnTo>
                    <a:pt x="19154" y="17053"/>
                  </a:lnTo>
                  <a:lnTo>
                    <a:pt x="19154" y="18105"/>
                  </a:lnTo>
                  <a:lnTo>
                    <a:pt x="17923" y="17404"/>
                  </a:lnTo>
                  <a:lnTo>
                    <a:pt x="17923" y="16351"/>
                  </a:lnTo>
                  <a:lnTo>
                    <a:pt x="17077" y="17404"/>
                  </a:lnTo>
                  <a:lnTo>
                    <a:pt x="15538" y="17053"/>
                  </a:lnTo>
                  <a:lnTo>
                    <a:pt x="13923" y="17404"/>
                  </a:lnTo>
                  <a:lnTo>
                    <a:pt x="10308" y="17404"/>
                  </a:lnTo>
                  <a:lnTo>
                    <a:pt x="7154" y="18105"/>
                  </a:lnTo>
                  <a:lnTo>
                    <a:pt x="3154" y="19930"/>
                  </a:lnTo>
                  <a:lnTo>
                    <a:pt x="2385" y="17404"/>
                  </a:lnTo>
                  <a:lnTo>
                    <a:pt x="3154" y="15228"/>
                  </a:lnTo>
                  <a:lnTo>
                    <a:pt x="2385" y="14456"/>
                  </a:lnTo>
                  <a:lnTo>
                    <a:pt x="2000" y="14175"/>
                  </a:lnTo>
                  <a:lnTo>
                    <a:pt x="308" y="14175"/>
                  </a:lnTo>
                  <a:lnTo>
                    <a:pt x="0" y="12632"/>
                  </a:lnTo>
                  <a:lnTo>
                    <a:pt x="0" y="12351"/>
                  </a:lnTo>
                  <a:lnTo>
                    <a:pt x="0" y="11228"/>
                  </a:lnTo>
                  <a:lnTo>
                    <a:pt x="0" y="9754"/>
                  </a:lnTo>
                  <a:lnTo>
                    <a:pt x="308" y="9754"/>
                  </a:lnTo>
                  <a:lnTo>
                    <a:pt x="1231" y="8000"/>
                  </a:lnTo>
                  <a:lnTo>
                    <a:pt x="308" y="7579"/>
                  </a:lnTo>
                  <a:lnTo>
                    <a:pt x="1231" y="6877"/>
                  </a:lnTo>
                  <a:lnTo>
                    <a:pt x="2385" y="6877"/>
                  </a:lnTo>
                  <a:lnTo>
                    <a:pt x="2000" y="5754"/>
                  </a:lnTo>
                  <a:lnTo>
                    <a:pt x="2000" y="5053"/>
                  </a:lnTo>
                  <a:lnTo>
                    <a:pt x="2000" y="4000"/>
                  </a:lnTo>
                  <a:lnTo>
                    <a:pt x="1231" y="3579"/>
                  </a:lnTo>
                  <a:lnTo>
                    <a:pt x="1231" y="2175"/>
                  </a:lnTo>
                  <a:lnTo>
                    <a:pt x="2000" y="1825"/>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518" name="Freeform 131">
              <a:extLst>
                <a:ext uri="{FF2B5EF4-FFF2-40B4-BE49-F238E27FC236}">
                  <a16:creationId xmlns:a16="http://schemas.microsoft.com/office/drawing/2014/main" id="{819FCE86-1967-854D-9144-705D2518D5D2}"/>
                </a:ext>
              </a:extLst>
            </p:cNvPr>
            <p:cNvSpPr>
              <a:spLocks/>
            </p:cNvSpPr>
            <p:nvPr/>
          </p:nvSpPr>
          <p:spPr bwMode="auto">
            <a:xfrm>
              <a:off x="4461714" y="4658134"/>
              <a:ext cx="141950" cy="147306"/>
            </a:xfrm>
            <a:custGeom>
              <a:avLst/>
              <a:gdLst>
                <a:gd name="T0" fmla="*/ 8981 w 20000"/>
                <a:gd name="T1" fmla="*/ 291 h 20000"/>
                <a:gd name="T2" fmla="*/ 8981 w 20000"/>
                <a:gd name="T3" fmla="*/ 0 h 20000"/>
                <a:gd name="T4" fmla="*/ 11774 w 20000"/>
                <a:gd name="T5" fmla="*/ 0 h 20000"/>
                <a:gd name="T6" fmla="*/ 14113 w 20000"/>
                <a:gd name="T7" fmla="*/ 0 h 20000"/>
                <a:gd name="T8" fmla="*/ 15245 w 20000"/>
                <a:gd name="T9" fmla="*/ 0 h 20000"/>
                <a:gd name="T10" fmla="*/ 16075 w 20000"/>
                <a:gd name="T11" fmla="*/ 0 h 20000"/>
                <a:gd name="T12" fmla="*/ 15245 w 20000"/>
                <a:gd name="T13" fmla="*/ 1164 h 20000"/>
                <a:gd name="T14" fmla="*/ 15245 w 20000"/>
                <a:gd name="T15" fmla="*/ 3345 h 20000"/>
                <a:gd name="T16" fmla="*/ 16377 w 20000"/>
                <a:gd name="T17" fmla="*/ 2982 h 20000"/>
                <a:gd name="T18" fmla="*/ 17962 w 20000"/>
                <a:gd name="T19" fmla="*/ 2982 h 20000"/>
                <a:gd name="T20" fmla="*/ 18415 w 20000"/>
                <a:gd name="T21" fmla="*/ 3345 h 20000"/>
                <a:gd name="T22" fmla="*/ 19170 w 20000"/>
                <a:gd name="T23" fmla="*/ 4436 h 20000"/>
                <a:gd name="T24" fmla="*/ 18415 w 20000"/>
                <a:gd name="T25" fmla="*/ 5236 h 20000"/>
                <a:gd name="T26" fmla="*/ 17962 w 20000"/>
                <a:gd name="T27" fmla="*/ 5964 h 20000"/>
                <a:gd name="T28" fmla="*/ 17962 w 20000"/>
                <a:gd name="T29" fmla="*/ 7855 h 20000"/>
                <a:gd name="T30" fmla="*/ 19925 w 20000"/>
                <a:gd name="T31" fmla="*/ 9018 h 20000"/>
                <a:gd name="T32" fmla="*/ 19925 w 20000"/>
                <a:gd name="T33" fmla="*/ 12000 h 20000"/>
                <a:gd name="T34" fmla="*/ 19170 w 20000"/>
                <a:gd name="T35" fmla="*/ 13091 h 20000"/>
                <a:gd name="T36" fmla="*/ 18415 w 20000"/>
                <a:gd name="T37" fmla="*/ 14255 h 20000"/>
                <a:gd name="T38" fmla="*/ 18415 w 20000"/>
                <a:gd name="T39" fmla="*/ 15782 h 20000"/>
                <a:gd name="T40" fmla="*/ 17962 w 20000"/>
                <a:gd name="T41" fmla="*/ 15782 h 20000"/>
                <a:gd name="T42" fmla="*/ 17208 w 20000"/>
                <a:gd name="T43" fmla="*/ 14255 h 20000"/>
                <a:gd name="T44" fmla="*/ 15245 w 20000"/>
                <a:gd name="T45" fmla="*/ 14982 h 20000"/>
                <a:gd name="T46" fmla="*/ 12906 w 20000"/>
                <a:gd name="T47" fmla="*/ 13091 h 20000"/>
                <a:gd name="T48" fmla="*/ 12075 w 20000"/>
                <a:gd name="T49" fmla="*/ 14982 h 20000"/>
                <a:gd name="T50" fmla="*/ 10943 w 20000"/>
                <a:gd name="T51" fmla="*/ 14982 h 20000"/>
                <a:gd name="T52" fmla="*/ 10189 w 20000"/>
                <a:gd name="T53" fmla="*/ 14255 h 20000"/>
                <a:gd name="T54" fmla="*/ 9736 w 20000"/>
                <a:gd name="T55" fmla="*/ 16145 h 20000"/>
                <a:gd name="T56" fmla="*/ 10943 w 20000"/>
                <a:gd name="T57" fmla="*/ 16945 h 20000"/>
                <a:gd name="T58" fmla="*/ 10943 w 20000"/>
                <a:gd name="T59" fmla="*/ 19127 h 20000"/>
                <a:gd name="T60" fmla="*/ 10189 w 20000"/>
                <a:gd name="T61" fmla="*/ 19127 h 20000"/>
                <a:gd name="T62" fmla="*/ 9736 w 20000"/>
                <a:gd name="T63" fmla="*/ 18764 h 20000"/>
                <a:gd name="T64" fmla="*/ 8981 w 20000"/>
                <a:gd name="T65" fmla="*/ 19127 h 20000"/>
                <a:gd name="T66" fmla="*/ 7849 w 20000"/>
                <a:gd name="T67" fmla="*/ 19927 h 20000"/>
                <a:gd name="T68" fmla="*/ 4679 w 20000"/>
                <a:gd name="T69" fmla="*/ 16945 h 20000"/>
                <a:gd name="T70" fmla="*/ 3547 w 20000"/>
                <a:gd name="T71" fmla="*/ 15782 h 20000"/>
                <a:gd name="T72" fmla="*/ 4679 w 20000"/>
                <a:gd name="T73" fmla="*/ 16145 h 20000"/>
                <a:gd name="T74" fmla="*/ 4679 w 20000"/>
                <a:gd name="T75" fmla="*/ 15782 h 20000"/>
                <a:gd name="T76" fmla="*/ 2792 w 20000"/>
                <a:gd name="T77" fmla="*/ 14982 h 20000"/>
                <a:gd name="T78" fmla="*/ 1962 w 20000"/>
                <a:gd name="T79" fmla="*/ 13818 h 20000"/>
                <a:gd name="T80" fmla="*/ 2792 w 20000"/>
                <a:gd name="T81" fmla="*/ 13818 h 20000"/>
                <a:gd name="T82" fmla="*/ 1962 w 20000"/>
                <a:gd name="T83" fmla="*/ 13091 h 20000"/>
                <a:gd name="T84" fmla="*/ 2792 w 20000"/>
                <a:gd name="T85" fmla="*/ 12364 h 20000"/>
                <a:gd name="T86" fmla="*/ 1962 w 20000"/>
                <a:gd name="T87" fmla="*/ 12000 h 20000"/>
                <a:gd name="T88" fmla="*/ 1585 w 20000"/>
                <a:gd name="T89" fmla="*/ 12364 h 20000"/>
                <a:gd name="T90" fmla="*/ 830 w 20000"/>
                <a:gd name="T91" fmla="*/ 10836 h 20000"/>
                <a:gd name="T92" fmla="*/ 0 w 20000"/>
                <a:gd name="T93" fmla="*/ 9382 h 20000"/>
                <a:gd name="T94" fmla="*/ 1585 w 20000"/>
                <a:gd name="T95" fmla="*/ 9382 h 20000"/>
                <a:gd name="T96" fmla="*/ 1962 w 20000"/>
                <a:gd name="T97" fmla="*/ 7127 h 20000"/>
                <a:gd name="T98" fmla="*/ 2792 w 20000"/>
                <a:gd name="T99" fmla="*/ 7855 h 20000"/>
                <a:gd name="T100" fmla="*/ 3925 w 20000"/>
                <a:gd name="T101" fmla="*/ 7127 h 20000"/>
                <a:gd name="T102" fmla="*/ 1962 w 20000"/>
                <a:gd name="T103" fmla="*/ 6400 h 20000"/>
                <a:gd name="T104" fmla="*/ 1962 w 20000"/>
                <a:gd name="T105" fmla="*/ 5236 h 20000"/>
                <a:gd name="T106" fmla="*/ 2792 w 20000"/>
                <a:gd name="T107" fmla="*/ 5236 h 20000"/>
                <a:gd name="T108" fmla="*/ 2792 w 20000"/>
                <a:gd name="T109" fmla="*/ 4145 h 20000"/>
                <a:gd name="T110" fmla="*/ 5132 w 20000"/>
                <a:gd name="T111" fmla="*/ 4145 h 20000"/>
                <a:gd name="T112" fmla="*/ 7094 w 20000"/>
                <a:gd name="T113" fmla="*/ 4145 h 20000"/>
                <a:gd name="T114" fmla="*/ 8981 w 20000"/>
                <a:gd name="T115" fmla="*/ 4145 h 20000"/>
                <a:gd name="T116" fmla="*/ 8981 w 20000"/>
                <a:gd name="T117" fmla="*/ 291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000" h="20000">
                  <a:moveTo>
                    <a:pt x="8981" y="291"/>
                  </a:moveTo>
                  <a:lnTo>
                    <a:pt x="8981" y="0"/>
                  </a:lnTo>
                  <a:lnTo>
                    <a:pt x="11774" y="0"/>
                  </a:lnTo>
                  <a:lnTo>
                    <a:pt x="14113" y="0"/>
                  </a:lnTo>
                  <a:lnTo>
                    <a:pt x="15245" y="0"/>
                  </a:lnTo>
                  <a:lnTo>
                    <a:pt x="16075" y="0"/>
                  </a:lnTo>
                  <a:lnTo>
                    <a:pt x="15245" y="1164"/>
                  </a:lnTo>
                  <a:lnTo>
                    <a:pt x="15245" y="3345"/>
                  </a:lnTo>
                  <a:lnTo>
                    <a:pt x="16377" y="2982"/>
                  </a:lnTo>
                  <a:lnTo>
                    <a:pt x="17962" y="2982"/>
                  </a:lnTo>
                  <a:lnTo>
                    <a:pt x="18415" y="3345"/>
                  </a:lnTo>
                  <a:lnTo>
                    <a:pt x="19170" y="4436"/>
                  </a:lnTo>
                  <a:lnTo>
                    <a:pt x="18415" y="5236"/>
                  </a:lnTo>
                  <a:lnTo>
                    <a:pt x="17962" y="5964"/>
                  </a:lnTo>
                  <a:lnTo>
                    <a:pt x="17962" y="7855"/>
                  </a:lnTo>
                  <a:lnTo>
                    <a:pt x="19925" y="9018"/>
                  </a:lnTo>
                  <a:lnTo>
                    <a:pt x="19925" y="12000"/>
                  </a:lnTo>
                  <a:lnTo>
                    <a:pt x="19170" y="13091"/>
                  </a:lnTo>
                  <a:lnTo>
                    <a:pt x="18415" y="14255"/>
                  </a:lnTo>
                  <a:lnTo>
                    <a:pt x="18415" y="15782"/>
                  </a:lnTo>
                  <a:lnTo>
                    <a:pt x="17962" y="15782"/>
                  </a:lnTo>
                  <a:lnTo>
                    <a:pt x="17208" y="14255"/>
                  </a:lnTo>
                  <a:lnTo>
                    <a:pt x="15245" y="14982"/>
                  </a:lnTo>
                  <a:lnTo>
                    <a:pt x="12906" y="13091"/>
                  </a:lnTo>
                  <a:lnTo>
                    <a:pt x="12075" y="14982"/>
                  </a:lnTo>
                  <a:lnTo>
                    <a:pt x="10943" y="14982"/>
                  </a:lnTo>
                  <a:lnTo>
                    <a:pt x="10189" y="14255"/>
                  </a:lnTo>
                  <a:lnTo>
                    <a:pt x="9736" y="16145"/>
                  </a:lnTo>
                  <a:lnTo>
                    <a:pt x="10943" y="16945"/>
                  </a:lnTo>
                  <a:lnTo>
                    <a:pt x="10943" y="19127"/>
                  </a:lnTo>
                  <a:lnTo>
                    <a:pt x="10189" y="19127"/>
                  </a:lnTo>
                  <a:lnTo>
                    <a:pt x="9736" y="18764"/>
                  </a:lnTo>
                  <a:lnTo>
                    <a:pt x="8981" y="19127"/>
                  </a:lnTo>
                  <a:lnTo>
                    <a:pt x="7849" y="19927"/>
                  </a:lnTo>
                  <a:lnTo>
                    <a:pt x="4679" y="16945"/>
                  </a:lnTo>
                  <a:lnTo>
                    <a:pt x="3547" y="15782"/>
                  </a:lnTo>
                  <a:lnTo>
                    <a:pt x="4679" y="16145"/>
                  </a:lnTo>
                  <a:lnTo>
                    <a:pt x="4679" y="15782"/>
                  </a:lnTo>
                  <a:lnTo>
                    <a:pt x="2792" y="14982"/>
                  </a:lnTo>
                  <a:lnTo>
                    <a:pt x="1962" y="13818"/>
                  </a:lnTo>
                  <a:lnTo>
                    <a:pt x="2792" y="13818"/>
                  </a:lnTo>
                  <a:lnTo>
                    <a:pt x="1962" y="13091"/>
                  </a:lnTo>
                  <a:lnTo>
                    <a:pt x="2792" y="12364"/>
                  </a:lnTo>
                  <a:lnTo>
                    <a:pt x="1962" y="12000"/>
                  </a:lnTo>
                  <a:lnTo>
                    <a:pt x="1585" y="12364"/>
                  </a:lnTo>
                  <a:lnTo>
                    <a:pt x="830" y="10836"/>
                  </a:lnTo>
                  <a:lnTo>
                    <a:pt x="0" y="9382"/>
                  </a:lnTo>
                  <a:lnTo>
                    <a:pt x="1585" y="9382"/>
                  </a:lnTo>
                  <a:lnTo>
                    <a:pt x="1962" y="7127"/>
                  </a:lnTo>
                  <a:lnTo>
                    <a:pt x="2792" y="7855"/>
                  </a:lnTo>
                  <a:lnTo>
                    <a:pt x="3925" y="7127"/>
                  </a:lnTo>
                  <a:lnTo>
                    <a:pt x="1962" y="6400"/>
                  </a:lnTo>
                  <a:lnTo>
                    <a:pt x="1962" y="5236"/>
                  </a:lnTo>
                  <a:lnTo>
                    <a:pt x="2792" y="5236"/>
                  </a:lnTo>
                  <a:lnTo>
                    <a:pt x="2792" y="4145"/>
                  </a:lnTo>
                  <a:lnTo>
                    <a:pt x="5132" y="4145"/>
                  </a:lnTo>
                  <a:lnTo>
                    <a:pt x="7094" y="4145"/>
                  </a:lnTo>
                  <a:lnTo>
                    <a:pt x="8981" y="4145"/>
                  </a:lnTo>
                  <a:lnTo>
                    <a:pt x="8981" y="291"/>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519" name="Freeform 130">
              <a:extLst>
                <a:ext uri="{FF2B5EF4-FFF2-40B4-BE49-F238E27FC236}">
                  <a16:creationId xmlns:a16="http://schemas.microsoft.com/office/drawing/2014/main" id="{DBCB8BBE-7342-7C49-9695-AA31C7E3677A}"/>
                </a:ext>
              </a:extLst>
            </p:cNvPr>
            <p:cNvSpPr>
              <a:spLocks/>
            </p:cNvSpPr>
            <p:nvPr/>
          </p:nvSpPr>
          <p:spPr bwMode="auto">
            <a:xfrm>
              <a:off x="3849716" y="4378251"/>
              <a:ext cx="77671" cy="20087"/>
            </a:xfrm>
            <a:custGeom>
              <a:avLst/>
              <a:gdLst>
                <a:gd name="T0" fmla="*/ 1370 w 20000"/>
                <a:gd name="T1" fmla="*/ 5405 h 20000"/>
                <a:gd name="T2" fmla="*/ 7808 w 20000"/>
                <a:gd name="T3" fmla="*/ 0 h 20000"/>
                <a:gd name="T4" fmla="*/ 12740 w 20000"/>
                <a:gd name="T5" fmla="*/ 0 h 20000"/>
                <a:gd name="T6" fmla="*/ 16164 w 20000"/>
                <a:gd name="T7" fmla="*/ 5405 h 20000"/>
                <a:gd name="T8" fmla="*/ 19863 w 20000"/>
                <a:gd name="T9" fmla="*/ 5405 h 20000"/>
                <a:gd name="T10" fmla="*/ 16986 w 20000"/>
                <a:gd name="T11" fmla="*/ 14054 h 20000"/>
                <a:gd name="T12" fmla="*/ 11233 w 20000"/>
                <a:gd name="T13" fmla="*/ 5405 h 20000"/>
                <a:gd name="T14" fmla="*/ 9178 w 20000"/>
                <a:gd name="T15" fmla="*/ 10811 h 20000"/>
                <a:gd name="T16" fmla="*/ 6986 w 20000"/>
                <a:gd name="T17" fmla="*/ 10811 h 20000"/>
                <a:gd name="T18" fmla="*/ 6986 w 20000"/>
                <a:gd name="T19" fmla="*/ 14054 h 20000"/>
                <a:gd name="T20" fmla="*/ 0 w 20000"/>
                <a:gd name="T21" fmla="*/ 19459 h 20000"/>
                <a:gd name="T22" fmla="*/ 0 w 20000"/>
                <a:gd name="T23" fmla="*/ 14054 h 20000"/>
                <a:gd name="T24" fmla="*/ 1370 w 20000"/>
                <a:gd name="T25" fmla="*/ 10811 h 20000"/>
                <a:gd name="T26" fmla="*/ 1370 w 20000"/>
                <a:gd name="T27" fmla="*/ 5405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000" h="20000">
                  <a:moveTo>
                    <a:pt x="1370" y="5405"/>
                  </a:moveTo>
                  <a:lnTo>
                    <a:pt x="7808" y="0"/>
                  </a:lnTo>
                  <a:lnTo>
                    <a:pt x="12740" y="0"/>
                  </a:lnTo>
                  <a:lnTo>
                    <a:pt x="16164" y="5405"/>
                  </a:lnTo>
                  <a:lnTo>
                    <a:pt x="19863" y="5405"/>
                  </a:lnTo>
                  <a:lnTo>
                    <a:pt x="16986" y="14054"/>
                  </a:lnTo>
                  <a:lnTo>
                    <a:pt x="11233" y="5405"/>
                  </a:lnTo>
                  <a:lnTo>
                    <a:pt x="9178" y="10811"/>
                  </a:lnTo>
                  <a:lnTo>
                    <a:pt x="6986" y="10811"/>
                  </a:lnTo>
                  <a:lnTo>
                    <a:pt x="6986" y="14054"/>
                  </a:lnTo>
                  <a:lnTo>
                    <a:pt x="0" y="19459"/>
                  </a:lnTo>
                  <a:lnTo>
                    <a:pt x="0" y="14054"/>
                  </a:lnTo>
                  <a:lnTo>
                    <a:pt x="1370" y="10811"/>
                  </a:lnTo>
                  <a:lnTo>
                    <a:pt x="1370" y="5405"/>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520" name="Freeform 129">
              <a:extLst>
                <a:ext uri="{FF2B5EF4-FFF2-40B4-BE49-F238E27FC236}">
                  <a16:creationId xmlns:a16="http://schemas.microsoft.com/office/drawing/2014/main" id="{34598AF3-6E52-6747-90D4-58CFCDCC2A17}"/>
                </a:ext>
              </a:extLst>
            </p:cNvPr>
            <p:cNvSpPr>
              <a:spLocks/>
            </p:cNvSpPr>
            <p:nvPr/>
          </p:nvSpPr>
          <p:spPr bwMode="auto">
            <a:xfrm>
              <a:off x="4171114" y="4447887"/>
              <a:ext cx="109812" cy="147306"/>
            </a:xfrm>
            <a:custGeom>
              <a:avLst/>
              <a:gdLst>
                <a:gd name="T0" fmla="*/ 2647 w 20000"/>
                <a:gd name="T1" fmla="*/ 5236 h 20000"/>
                <a:gd name="T2" fmla="*/ 2647 w 20000"/>
                <a:gd name="T3" fmla="*/ 3418 h 20000"/>
                <a:gd name="T4" fmla="*/ 2059 w 20000"/>
                <a:gd name="T5" fmla="*/ 1164 h 20000"/>
                <a:gd name="T6" fmla="*/ 2647 w 20000"/>
                <a:gd name="T7" fmla="*/ 0 h 20000"/>
                <a:gd name="T8" fmla="*/ 12745 w 20000"/>
                <a:gd name="T9" fmla="*/ 436 h 20000"/>
                <a:gd name="T10" fmla="*/ 13235 w 20000"/>
                <a:gd name="T11" fmla="*/ 0 h 20000"/>
                <a:gd name="T12" fmla="*/ 14706 w 20000"/>
                <a:gd name="T13" fmla="*/ 0 h 20000"/>
                <a:gd name="T14" fmla="*/ 15784 w 20000"/>
                <a:gd name="T15" fmla="*/ 436 h 20000"/>
                <a:gd name="T16" fmla="*/ 14706 w 20000"/>
                <a:gd name="T17" fmla="*/ 1164 h 20000"/>
                <a:gd name="T18" fmla="*/ 16863 w 20000"/>
                <a:gd name="T19" fmla="*/ 2255 h 20000"/>
                <a:gd name="T20" fmla="*/ 16863 w 20000"/>
                <a:gd name="T21" fmla="*/ 3418 h 20000"/>
                <a:gd name="T22" fmla="*/ 15784 w 20000"/>
                <a:gd name="T23" fmla="*/ 4873 h 20000"/>
                <a:gd name="T24" fmla="*/ 17255 w 20000"/>
                <a:gd name="T25" fmla="*/ 5236 h 20000"/>
                <a:gd name="T26" fmla="*/ 17255 w 20000"/>
                <a:gd name="T27" fmla="*/ 6400 h 20000"/>
                <a:gd name="T28" fmla="*/ 17255 w 20000"/>
                <a:gd name="T29" fmla="*/ 7127 h 20000"/>
                <a:gd name="T30" fmla="*/ 18333 w 20000"/>
                <a:gd name="T31" fmla="*/ 8291 h 20000"/>
                <a:gd name="T32" fmla="*/ 17255 w 20000"/>
                <a:gd name="T33" fmla="*/ 9382 h 20000"/>
                <a:gd name="T34" fmla="*/ 17255 w 20000"/>
                <a:gd name="T35" fmla="*/ 10836 h 20000"/>
                <a:gd name="T36" fmla="*/ 17255 w 20000"/>
                <a:gd name="T37" fmla="*/ 12800 h 20000"/>
                <a:gd name="T38" fmla="*/ 18333 w 20000"/>
                <a:gd name="T39" fmla="*/ 15055 h 20000"/>
                <a:gd name="T40" fmla="*/ 19902 w 20000"/>
                <a:gd name="T41" fmla="*/ 16145 h 20000"/>
                <a:gd name="T42" fmla="*/ 19314 w 20000"/>
                <a:gd name="T43" fmla="*/ 16945 h 20000"/>
                <a:gd name="T44" fmla="*/ 15784 w 20000"/>
                <a:gd name="T45" fmla="*/ 17236 h 20000"/>
                <a:gd name="T46" fmla="*/ 13235 w 20000"/>
                <a:gd name="T47" fmla="*/ 18036 h 20000"/>
                <a:gd name="T48" fmla="*/ 8627 w 20000"/>
                <a:gd name="T49" fmla="*/ 19200 h 20000"/>
                <a:gd name="T50" fmla="*/ 6078 w 20000"/>
                <a:gd name="T51" fmla="*/ 19927 h 20000"/>
                <a:gd name="T52" fmla="*/ 2647 w 20000"/>
                <a:gd name="T53" fmla="*/ 19927 h 20000"/>
                <a:gd name="T54" fmla="*/ 2647 w 20000"/>
                <a:gd name="T55" fmla="*/ 18764 h 20000"/>
                <a:gd name="T56" fmla="*/ 2059 w 20000"/>
                <a:gd name="T57" fmla="*/ 16945 h 20000"/>
                <a:gd name="T58" fmla="*/ 0 w 20000"/>
                <a:gd name="T59" fmla="*/ 13891 h 20000"/>
                <a:gd name="T60" fmla="*/ 2059 w 20000"/>
                <a:gd name="T61" fmla="*/ 12000 h 20000"/>
                <a:gd name="T62" fmla="*/ 2059 w 20000"/>
                <a:gd name="T63" fmla="*/ 10109 h 20000"/>
                <a:gd name="T64" fmla="*/ 3627 w 20000"/>
                <a:gd name="T65" fmla="*/ 9382 h 20000"/>
                <a:gd name="T66" fmla="*/ 3627 w 20000"/>
                <a:gd name="T67" fmla="*/ 8291 h 20000"/>
                <a:gd name="T68" fmla="*/ 2647 w 20000"/>
                <a:gd name="T69" fmla="*/ 5964 h 20000"/>
                <a:gd name="T70" fmla="*/ 2647 w 20000"/>
                <a:gd name="T71" fmla="*/ 5236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000" h="20000">
                  <a:moveTo>
                    <a:pt x="2647" y="5236"/>
                  </a:moveTo>
                  <a:lnTo>
                    <a:pt x="2647" y="3418"/>
                  </a:lnTo>
                  <a:lnTo>
                    <a:pt x="2059" y="1164"/>
                  </a:lnTo>
                  <a:lnTo>
                    <a:pt x="2647" y="0"/>
                  </a:lnTo>
                  <a:lnTo>
                    <a:pt x="12745" y="436"/>
                  </a:lnTo>
                  <a:lnTo>
                    <a:pt x="13235" y="0"/>
                  </a:lnTo>
                  <a:lnTo>
                    <a:pt x="14706" y="0"/>
                  </a:lnTo>
                  <a:lnTo>
                    <a:pt x="15784" y="436"/>
                  </a:lnTo>
                  <a:lnTo>
                    <a:pt x="14706" y="1164"/>
                  </a:lnTo>
                  <a:lnTo>
                    <a:pt x="16863" y="2255"/>
                  </a:lnTo>
                  <a:lnTo>
                    <a:pt x="16863" y="3418"/>
                  </a:lnTo>
                  <a:lnTo>
                    <a:pt x="15784" y="4873"/>
                  </a:lnTo>
                  <a:lnTo>
                    <a:pt x="17255" y="5236"/>
                  </a:lnTo>
                  <a:lnTo>
                    <a:pt x="17255" y="6400"/>
                  </a:lnTo>
                  <a:lnTo>
                    <a:pt x="17255" y="7127"/>
                  </a:lnTo>
                  <a:lnTo>
                    <a:pt x="18333" y="8291"/>
                  </a:lnTo>
                  <a:lnTo>
                    <a:pt x="17255" y="9382"/>
                  </a:lnTo>
                  <a:lnTo>
                    <a:pt x="17255" y="10836"/>
                  </a:lnTo>
                  <a:lnTo>
                    <a:pt x="17255" y="12800"/>
                  </a:lnTo>
                  <a:lnTo>
                    <a:pt x="18333" y="15055"/>
                  </a:lnTo>
                  <a:lnTo>
                    <a:pt x="19902" y="16145"/>
                  </a:lnTo>
                  <a:lnTo>
                    <a:pt x="19314" y="16945"/>
                  </a:lnTo>
                  <a:lnTo>
                    <a:pt x="15784" y="17236"/>
                  </a:lnTo>
                  <a:lnTo>
                    <a:pt x="13235" y="18036"/>
                  </a:lnTo>
                  <a:lnTo>
                    <a:pt x="8627" y="19200"/>
                  </a:lnTo>
                  <a:lnTo>
                    <a:pt x="6078" y="19927"/>
                  </a:lnTo>
                  <a:lnTo>
                    <a:pt x="2647" y="19927"/>
                  </a:lnTo>
                  <a:lnTo>
                    <a:pt x="2647" y="18764"/>
                  </a:lnTo>
                  <a:lnTo>
                    <a:pt x="2059" y="16945"/>
                  </a:lnTo>
                  <a:lnTo>
                    <a:pt x="0" y="13891"/>
                  </a:lnTo>
                  <a:lnTo>
                    <a:pt x="2059" y="12000"/>
                  </a:lnTo>
                  <a:lnTo>
                    <a:pt x="2059" y="10109"/>
                  </a:lnTo>
                  <a:lnTo>
                    <a:pt x="3627" y="9382"/>
                  </a:lnTo>
                  <a:lnTo>
                    <a:pt x="3627" y="8291"/>
                  </a:lnTo>
                  <a:lnTo>
                    <a:pt x="2647" y="5964"/>
                  </a:lnTo>
                  <a:lnTo>
                    <a:pt x="2647" y="5236"/>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521" name="Freeform 128">
              <a:extLst>
                <a:ext uri="{FF2B5EF4-FFF2-40B4-BE49-F238E27FC236}">
                  <a16:creationId xmlns:a16="http://schemas.microsoft.com/office/drawing/2014/main" id="{1787FB3A-3D48-294A-A2AD-24B6F0E88A5C}"/>
                </a:ext>
              </a:extLst>
            </p:cNvPr>
            <p:cNvSpPr>
              <a:spLocks/>
            </p:cNvSpPr>
            <p:nvPr/>
          </p:nvSpPr>
          <p:spPr bwMode="auto">
            <a:xfrm>
              <a:off x="3893909" y="4406375"/>
              <a:ext cx="175429" cy="131236"/>
            </a:xfrm>
            <a:custGeom>
              <a:avLst/>
              <a:gdLst>
                <a:gd name="T0" fmla="*/ 3780 w 20000"/>
                <a:gd name="T1" fmla="*/ 0 h 20000"/>
                <a:gd name="T2" fmla="*/ 5671 w 20000"/>
                <a:gd name="T3" fmla="*/ 0 h 20000"/>
                <a:gd name="T4" fmla="*/ 5671 w 20000"/>
                <a:gd name="T5" fmla="*/ 902 h 20000"/>
                <a:gd name="T6" fmla="*/ 7256 w 20000"/>
                <a:gd name="T7" fmla="*/ 1311 h 20000"/>
                <a:gd name="T8" fmla="*/ 8232 w 20000"/>
                <a:gd name="T9" fmla="*/ 902 h 20000"/>
                <a:gd name="T10" fmla="*/ 8841 w 20000"/>
                <a:gd name="T11" fmla="*/ 902 h 20000"/>
                <a:gd name="T12" fmla="*/ 10427 w 20000"/>
                <a:gd name="T13" fmla="*/ 902 h 20000"/>
                <a:gd name="T14" fmla="*/ 10427 w 20000"/>
                <a:gd name="T15" fmla="*/ 1311 h 20000"/>
                <a:gd name="T16" fmla="*/ 10732 w 20000"/>
                <a:gd name="T17" fmla="*/ 2131 h 20000"/>
                <a:gd name="T18" fmla="*/ 11341 w 20000"/>
                <a:gd name="T19" fmla="*/ 2131 h 20000"/>
                <a:gd name="T20" fmla="*/ 12317 w 20000"/>
                <a:gd name="T21" fmla="*/ 3361 h 20000"/>
                <a:gd name="T22" fmla="*/ 13902 w 20000"/>
                <a:gd name="T23" fmla="*/ 2131 h 20000"/>
                <a:gd name="T24" fmla="*/ 14817 w 20000"/>
                <a:gd name="T25" fmla="*/ 2131 h 20000"/>
                <a:gd name="T26" fmla="*/ 15488 w 20000"/>
                <a:gd name="T27" fmla="*/ 1311 h 20000"/>
                <a:gd name="T28" fmla="*/ 15793 w 20000"/>
                <a:gd name="T29" fmla="*/ 902 h 20000"/>
                <a:gd name="T30" fmla="*/ 17073 w 20000"/>
                <a:gd name="T31" fmla="*/ 3361 h 20000"/>
                <a:gd name="T32" fmla="*/ 17317 w 20000"/>
                <a:gd name="T33" fmla="*/ 4262 h 20000"/>
                <a:gd name="T34" fmla="*/ 18049 w 20000"/>
                <a:gd name="T35" fmla="*/ 4672 h 20000"/>
                <a:gd name="T36" fmla="*/ 18049 w 20000"/>
                <a:gd name="T37" fmla="*/ 6393 h 20000"/>
                <a:gd name="T38" fmla="*/ 18293 w 20000"/>
                <a:gd name="T39" fmla="*/ 6885 h 20000"/>
                <a:gd name="T40" fmla="*/ 18293 w 20000"/>
                <a:gd name="T41" fmla="*/ 8033 h 20000"/>
                <a:gd name="T42" fmla="*/ 19573 w 20000"/>
                <a:gd name="T43" fmla="*/ 9754 h 20000"/>
                <a:gd name="T44" fmla="*/ 18963 w 20000"/>
                <a:gd name="T45" fmla="*/ 10246 h 20000"/>
                <a:gd name="T46" fmla="*/ 18963 w 20000"/>
                <a:gd name="T47" fmla="*/ 11885 h 20000"/>
                <a:gd name="T48" fmla="*/ 19573 w 20000"/>
                <a:gd name="T49" fmla="*/ 12295 h 20000"/>
                <a:gd name="T50" fmla="*/ 19573 w 20000"/>
                <a:gd name="T51" fmla="*/ 13607 h 20000"/>
                <a:gd name="T52" fmla="*/ 19573 w 20000"/>
                <a:gd name="T53" fmla="*/ 14426 h 20000"/>
                <a:gd name="T54" fmla="*/ 19939 w 20000"/>
                <a:gd name="T55" fmla="*/ 15738 h 20000"/>
                <a:gd name="T56" fmla="*/ 18963 w 20000"/>
                <a:gd name="T57" fmla="*/ 15738 h 20000"/>
                <a:gd name="T58" fmla="*/ 18293 w 20000"/>
                <a:gd name="T59" fmla="*/ 16557 h 20000"/>
                <a:gd name="T60" fmla="*/ 18963 w 20000"/>
                <a:gd name="T61" fmla="*/ 16967 h 20000"/>
                <a:gd name="T62" fmla="*/ 18293 w 20000"/>
                <a:gd name="T63" fmla="*/ 19098 h 20000"/>
                <a:gd name="T64" fmla="*/ 18049 w 20000"/>
                <a:gd name="T65" fmla="*/ 19098 h 20000"/>
                <a:gd name="T66" fmla="*/ 17073 w 20000"/>
                <a:gd name="T67" fmla="*/ 18607 h 20000"/>
                <a:gd name="T68" fmla="*/ 17073 w 20000"/>
                <a:gd name="T69" fmla="*/ 19918 h 20000"/>
                <a:gd name="T70" fmla="*/ 15793 w 20000"/>
                <a:gd name="T71" fmla="*/ 19918 h 20000"/>
                <a:gd name="T72" fmla="*/ 14817 w 20000"/>
                <a:gd name="T73" fmla="*/ 19918 h 20000"/>
                <a:gd name="T74" fmla="*/ 14817 w 20000"/>
                <a:gd name="T75" fmla="*/ 17787 h 20000"/>
                <a:gd name="T76" fmla="*/ 14207 w 20000"/>
                <a:gd name="T77" fmla="*/ 15738 h 20000"/>
                <a:gd name="T78" fmla="*/ 12927 w 20000"/>
                <a:gd name="T79" fmla="*/ 15738 h 20000"/>
                <a:gd name="T80" fmla="*/ 11707 w 20000"/>
                <a:gd name="T81" fmla="*/ 15738 h 20000"/>
                <a:gd name="T82" fmla="*/ 11707 w 20000"/>
                <a:gd name="T83" fmla="*/ 13607 h 20000"/>
                <a:gd name="T84" fmla="*/ 11341 w 20000"/>
                <a:gd name="T85" fmla="*/ 13115 h 20000"/>
                <a:gd name="T86" fmla="*/ 11341 w 20000"/>
                <a:gd name="T87" fmla="*/ 11885 h 20000"/>
                <a:gd name="T88" fmla="*/ 10427 w 20000"/>
                <a:gd name="T89" fmla="*/ 9754 h 20000"/>
                <a:gd name="T90" fmla="*/ 7561 w 20000"/>
                <a:gd name="T91" fmla="*/ 10246 h 20000"/>
                <a:gd name="T92" fmla="*/ 7256 w 20000"/>
                <a:gd name="T93" fmla="*/ 10246 h 20000"/>
                <a:gd name="T94" fmla="*/ 6341 w 20000"/>
                <a:gd name="T95" fmla="*/ 12295 h 20000"/>
                <a:gd name="T96" fmla="*/ 5671 w 20000"/>
                <a:gd name="T97" fmla="*/ 12295 h 20000"/>
                <a:gd name="T98" fmla="*/ 4756 w 20000"/>
                <a:gd name="T99" fmla="*/ 13607 h 20000"/>
                <a:gd name="T100" fmla="*/ 4085 w 20000"/>
                <a:gd name="T101" fmla="*/ 12295 h 20000"/>
                <a:gd name="T102" fmla="*/ 3780 w 20000"/>
                <a:gd name="T103" fmla="*/ 11066 h 20000"/>
                <a:gd name="T104" fmla="*/ 1585 w 20000"/>
                <a:gd name="T105" fmla="*/ 8934 h 20000"/>
                <a:gd name="T106" fmla="*/ 976 w 20000"/>
                <a:gd name="T107" fmla="*/ 7705 h 20000"/>
                <a:gd name="T108" fmla="*/ 0 w 20000"/>
                <a:gd name="T109" fmla="*/ 6885 h 20000"/>
                <a:gd name="T110" fmla="*/ 976 w 20000"/>
                <a:gd name="T111" fmla="*/ 4672 h 20000"/>
                <a:gd name="T112" fmla="*/ 3110 w 20000"/>
                <a:gd name="T113" fmla="*/ 3361 h 20000"/>
                <a:gd name="T114" fmla="*/ 3780 w 20000"/>
                <a:gd name="T115" fmla="*/ 2131 h 20000"/>
                <a:gd name="T116" fmla="*/ 3110 w 20000"/>
                <a:gd name="T117" fmla="*/ 1311 h 20000"/>
                <a:gd name="T118" fmla="*/ 3780 w 20000"/>
                <a:gd name="T119" fmla="*/ 902 h 20000"/>
                <a:gd name="T120" fmla="*/ 3780 w 20000"/>
                <a:gd name="T121" fmla="*/ 0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000" h="20000">
                  <a:moveTo>
                    <a:pt x="3780" y="0"/>
                  </a:moveTo>
                  <a:lnTo>
                    <a:pt x="5671" y="0"/>
                  </a:lnTo>
                  <a:lnTo>
                    <a:pt x="5671" y="902"/>
                  </a:lnTo>
                  <a:lnTo>
                    <a:pt x="7256" y="1311"/>
                  </a:lnTo>
                  <a:lnTo>
                    <a:pt x="8232" y="902"/>
                  </a:lnTo>
                  <a:lnTo>
                    <a:pt x="8841" y="902"/>
                  </a:lnTo>
                  <a:lnTo>
                    <a:pt x="10427" y="902"/>
                  </a:lnTo>
                  <a:lnTo>
                    <a:pt x="10427" y="1311"/>
                  </a:lnTo>
                  <a:lnTo>
                    <a:pt x="10732" y="2131"/>
                  </a:lnTo>
                  <a:lnTo>
                    <a:pt x="11341" y="2131"/>
                  </a:lnTo>
                  <a:lnTo>
                    <a:pt x="12317" y="3361"/>
                  </a:lnTo>
                  <a:lnTo>
                    <a:pt x="13902" y="2131"/>
                  </a:lnTo>
                  <a:lnTo>
                    <a:pt x="14817" y="2131"/>
                  </a:lnTo>
                  <a:lnTo>
                    <a:pt x="15488" y="1311"/>
                  </a:lnTo>
                  <a:lnTo>
                    <a:pt x="15793" y="902"/>
                  </a:lnTo>
                  <a:lnTo>
                    <a:pt x="17073" y="3361"/>
                  </a:lnTo>
                  <a:lnTo>
                    <a:pt x="17317" y="4262"/>
                  </a:lnTo>
                  <a:lnTo>
                    <a:pt x="18049" y="4672"/>
                  </a:lnTo>
                  <a:lnTo>
                    <a:pt x="18049" y="6393"/>
                  </a:lnTo>
                  <a:lnTo>
                    <a:pt x="18293" y="6885"/>
                  </a:lnTo>
                  <a:lnTo>
                    <a:pt x="18293" y="8033"/>
                  </a:lnTo>
                  <a:lnTo>
                    <a:pt x="19573" y="9754"/>
                  </a:lnTo>
                  <a:lnTo>
                    <a:pt x="18963" y="10246"/>
                  </a:lnTo>
                  <a:lnTo>
                    <a:pt x="18963" y="11885"/>
                  </a:lnTo>
                  <a:lnTo>
                    <a:pt x="19573" y="12295"/>
                  </a:lnTo>
                  <a:lnTo>
                    <a:pt x="19573" y="13607"/>
                  </a:lnTo>
                  <a:lnTo>
                    <a:pt x="19573" y="14426"/>
                  </a:lnTo>
                  <a:lnTo>
                    <a:pt x="19939" y="15738"/>
                  </a:lnTo>
                  <a:lnTo>
                    <a:pt x="18963" y="15738"/>
                  </a:lnTo>
                  <a:lnTo>
                    <a:pt x="18293" y="16557"/>
                  </a:lnTo>
                  <a:lnTo>
                    <a:pt x="18963" y="16967"/>
                  </a:lnTo>
                  <a:lnTo>
                    <a:pt x="18293" y="19098"/>
                  </a:lnTo>
                  <a:lnTo>
                    <a:pt x="18049" y="19098"/>
                  </a:lnTo>
                  <a:lnTo>
                    <a:pt x="17073" y="18607"/>
                  </a:lnTo>
                  <a:lnTo>
                    <a:pt x="17073" y="19918"/>
                  </a:lnTo>
                  <a:lnTo>
                    <a:pt x="15793" y="19918"/>
                  </a:lnTo>
                  <a:lnTo>
                    <a:pt x="14817" y="19918"/>
                  </a:lnTo>
                  <a:lnTo>
                    <a:pt x="14817" y="17787"/>
                  </a:lnTo>
                  <a:lnTo>
                    <a:pt x="14207" y="15738"/>
                  </a:lnTo>
                  <a:lnTo>
                    <a:pt x="12927" y="15738"/>
                  </a:lnTo>
                  <a:lnTo>
                    <a:pt x="11707" y="15738"/>
                  </a:lnTo>
                  <a:lnTo>
                    <a:pt x="11707" y="13607"/>
                  </a:lnTo>
                  <a:lnTo>
                    <a:pt x="11341" y="13115"/>
                  </a:lnTo>
                  <a:lnTo>
                    <a:pt x="11341" y="11885"/>
                  </a:lnTo>
                  <a:lnTo>
                    <a:pt x="10427" y="9754"/>
                  </a:lnTo>
                  <a:lnTo>
                    <a:pt x="7561" y="10246"/>
                  </a:lnTo>
                  <a:lnTo>
                    <a:pt x="7256" y="10246"/>
                  </a:lnTo>
                  <a:lnTo>
                    <a:pt x="6341" y="12295"/>
                  </a:lnTo>
                  <a:lnTo>
                    <a:pt x="5671" y="12295"/>
                  </a:lnTo>
                  <a:lnTo>
                    <a:pt x="4756" y="13607"/>
                  </a:lnTo>
                  <a:lnTo>
                    <a:pt x="4085" y="12295"/>
                  </a:lnTo>
                  <a:lnTo>
                    <a:pt x="3780" y="11066"/>
                  </a:lnTo>
                  <a:lnTo>
                    <a:pt x="1585" y="8934"/>
                  </a:lnTo>
                  <a:lnTo>
                    <a:pt x="976" y="7705"/>
                  </a:lnTo>
                  <a:lnTo>
                    <a:pt x="0" y="6885"/>
                  </a:lnTo>
                  <a:lnTo>
                    <a:pt x="976" y="4672"/>
                  </a:lnTo>
                  <a:lnTo>
                    <a:pt x="3110" y="3361"/>
                  </a:lnTo>
                  <a:lnTo>
                    <a:pt x="3780" y="2131"/>
                  </a:lnTo>
                  <a:lnTo>
                    <a:pt x="3110" y="1311"/>
                  </a:lnTo>
                  <a:lnTo>
                    <a:pt x="3780" y="902"/>
                  </a:lnTo>
                  <a:lnTo>
                    <a:pt x="3780" y="0"/>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522" name="Freeform 127">
              <a:extLst>
                <a:ext uri="{FF2B5EF4-FFF2-40B4-BE49-F238E27FC236}">
                  <a16:creationId xmlns:a16="http://schemas.microsoft.com/office/drawing/2014/main" id="{B4F6A681-7253-AF45-9804-96D1A60EAE3A}"/>
                </a:ext>
              </a:extLst>
            </p:cNvPr>
            <p:cNvSpPr>
              <a:spLocks/>
            </p:cNvSpPr>
            <p:nvPr/>
          </p:nvSpPr>
          <p:spPr bwMode="auto">
            <a:xfrm>
              <a:off x="3855073" y="4406375"/>
              <a:ext cx="72316" cy="45531"/>
            </a:xfrm>
            <a:custGeom>
              <a:avLst/>
              <a:gdLst>
                <a:gd name="T0" fmla="*/ 0 w 20000"/>
                <a:gd name="T1" fmla="*/ 3765 h 20000"/>
                <a:gd name="T2" fmla="*/ 4559 w 20000"/>
                <a:gd name="T3" fmla="*/ 2588 h 20000"/>
                <a:gd name="T4" fmla="*/ 6912 w 20000"/>
                <a:gd name="T5" fmla="*/ 2588 h 20000"/>
                <a:gd name="T6" fmla="*/ 9853 w 20000"/>
                <a:gd name="T7" fmla="*/ 0 h 20000"/>
                <a:gd name="T8" fmla="*/ 19853 w 20000"/>
                <a:gd name="T9" fmla="*/ 0 h 20000"/>
                <a:gd name="T10" fmla="*/ 19853 w 20000"/>
                <a:gd name="T11" fmla="*/ 2588 h 20000"/>
                <a:gd name="T12" fmla="*/ 18235 w 20000"/>
                <a:gd name="T13" fmla="*/ 3765 h 20000"/>
                <a:gd name="T14" fmla="*/ 19853 w 20000"/>
                <a:gd name="T15" fmla="*/ 6118 h 20000"/>
                <a:gd name="T16" fmla="*/ 18235 w 20000"/>
                <a:gd name="T17" fmla="*/ 9647 h 20000"/>
                <a:gd name="T18" fmla="*/ 12941 w 20000"/>
                <a:gd name="T19" fmla="*/ 13412 h 20000"/>
                <a:gd name="T20" fmla="*/ 10588 w 20000"/>
                <a:gd name="T21" fmla="*/ 19765 h 20000"/>
                <a:gd name="T22" fmla="*/ 9853 w 20000"/>
                <a:gd name="T23" fmla="*/ 16000 h 20000"/>
                <a:gd name="T24" fmla="*/ 8382 w 20000"/>
                <a:gd name="T25" fmla="*/ 18353 h 20000"/>
                <a:gd name="T26" fmla="*/ 8382 w 20000"/>
                <a:gd name="T27" fmla="*/ 9647 h 20000"/>
                <a:gd name="T28" fmla="*/ 4559 w 20000"/>
                <a:gd name="T29" fmla="*/ 9647 h 20000"/>
                <a:gd name="T30" fmla="*/ 4559 w 20000"/>
                <a:gd name="T31" fmla="*/ 8706 h 20000"/>
                <a:gd name="T32" fmla="*/ 2353 w 20000"/>
                <a:gd name="T33" fmla="*/ 6118 h 20000"/>
                <a:gd name="T34" fmla="*/ 0 w 20000"/>
                <a:gd name="T35" fmla="*/ 3765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000" h="20000">
                  <a:moveTo>
                    <a:pt x="0" y="3765"/>
                  </a:moveTo>
                  <a:lnTo>
                    <a:pt x="4559" y="2588"/>
                  </a:lnTo>
                  <a:lnTo>
                    <a:pt x="6912" y="2588"/>
                  </a:lnTo>
                  <a:lnTo>
                    <a:pt x="9853" y="0"/>
                  </a:lnTo>
                  <a:lnTo>
                    <a:pt x="19853" y="0"/>
                  </a:lnTo>
                  <a:lnTo>
                    <a:pt x="19853" y="2588"/>
                  </a:lnTo>
                  <a:lnTo>
                    <a:pt x="18235" y="3765"/>
                  </a:lnTo>
                  <a:lnTo>
                    <a:pt x="19853" y="6118"/>
                  </a:lnTo>
                  <a:lnTo>
                    <a:pt x="18235" y="9647"/>
                  </a:lnTo>
                  <a:lnTo>
                    <a:pt x="12941" y="13412"/>
                  </a:lnTo>
                  <a:lnTo>
                    <a:pt x="10588" y="19765"/>
                  </a:lnTo>
                  <a:lnTo>
                    <a:pt x="9853" y="16000"/>
                  </a:lnTo>
                  <a:lnTo>
                    <a:pt x="8382" y="18353"/>
                  </a:lnTo>
                  <a:lnTo>
                    <a:pt x="8382" y="9647"/>
                  </a:lnTo>
                  <a:lnTo>
                    <a:pt x="4559" y="9647"/>
                  </a:lnTo>
                  <a:lnTo>
                    <a:pt x="4559" y="8706"/>
                  </a:lnTo>
                  <a:lnTo>
                    <a:pt x="2353" y="6118"/>
                  </a:lnTo>
                  <a:lnTo>
                    <a:pt x="0" y="3765"/>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523" name="Freeform 126">
              <a:extLst>
                <a:ext uri="{FF2B5EF4-FFF2-40B4-BE49-F238E27FC236}">
                  <a16:creationId xmlns:a16="http://schemas.microsoft.com/office/drawing/2014/main" id="{BCB8203E-1F4A-274E-B7C1-B700BE62D9D1}"/>
                </a:ext>
              </a:extLst>
            </p:cNvPr>
            <p:cNvSpPr>
              <a:spLocks/>
            </p:cNvSpPr>
            <p:nvPr/>
          </p:nvSpPr>
          <p:spPr bwMode="auto">
            <a:xfrm>
              <a:off x="4453678" y="4398338"/>
              <a:ext cx="183465" cy="263814"/>
            </a:xfrm>
            <a:custGeom>
              <a:avLst/>
              <a:gdLst>
                <a:gd name="T0" fmla="*/ 15743 w 20000"/>
                <a:gd name="T1" fmla="*/ 0 h 20000"/>
                <a:gd name="T2" fmla="*/ 16618 w 20000"/>
                <a:gd name="T3" fmla="*/ 1095 h 20000"/>
                <a:gd name="T4" fmla="*/ 17201 w 20000"/>
                <a:gd name="T5" fmla="*/ 2961 h 20000"/>
                <a:gd name="T6" fmla="*/ 17551 w 20000"/>
                <a:gd name="T7" fmla="*/ 5071 h 20000"/>
                <a:gd name="T8" fmla="*/ 16327 w 20000"/>
                <a:gd name="T9" fmla="*/ 5720 h 20000"/>
                <a:gd name="T10" fmla="*/ 14810 w 20000"/>
                <a:gd name="T11" fmla="*/ 6531 h 20000"/>
                <a:gd name="T12" fmla="*/ 17551 w 20000"/>
                <a:gd name="T13" fmla="*/ 8195 h 20000"/>
                <a:gd name="T14" fmla="*/ 18717 w 20000"/>
                <a:gd name="T15" fmla="*/ 9858 h 20000"/>
                <a:gd name="T16" fmla="*/ 17551 w 20000"/>
                <a:gd name="T17" fmla="*/ 10953 h 20000"/>
                <a:gd name="T18" fmla="*/ 16327 w 20000"/>
                <a:gd name="T19" fmla="*/ 12819 h 20000"/>
                <a:gd name="T20" fmla="*/ 16618 w 20000"/>
                <a:gd name="T21" fmla="*/ 14523 h 20000"/>
                <a:gd name="T22" fmla="*/ 17551 w 20000"/>
                <a:gd name="T23" fmla="*/ 15984 h 20000"/>
                <a:gd name="T24" fmla="*/ 19592 w 20000"/>
                <a:gd name="T25" fmla="*/ 18296 h 20000"/>
                <a:gd name="T26" fmla="*/ 19592 w 20000"/>
                <a:gd name="T27" fmla="*/ 19310 h 20000"/>
                <a:gd name="T28" fmla="*/ 16618 w 20000"/>
                <a:gd name="T29" fmla="*/ 19310 h 20000"/>
                <a:gd name="T30" fmla="*/ 11837 w 20000"/>
                <a:gd name="T31" fmla="*/ 19757 h 20000"/>
                <a:gd name="T32" fmla="*/ 7872 w 20000"/>
                <a:gd name="T33" fmla="*/ 19757 h 20000"/>
                <a:gd name="T34" fmla="*/ 4548 w 20000"/>
                <a:gd name="T35" fmla="*/ 19757 h 20000"/>
                <a:gd name="T36" fmla="*/ 3615 w 20000"/>
                <a:gd name="T37" fmla="*/ 17890 h 20000"/>
                <a:gd name="T38" fmla="*/ 2391 w 20000"/>
                <a:gd name="T39" fmla="*/ 16592 h 20000"/>
                <a:gd name="T40" fmla="*/ 1574 w 20000"/>
                <a:gd name="T41" fmla="*/ 15984 h 20000"/>
                <a:gd name="T42" fmla="*/ 0 w 20000"/>
                <a:gd name="T43" fmla="*/ 15578 h 20000"/>
                <a:gd name="T44" fmla="*/ 1574 w 20000"/>
                <a:gd name="T45" fmla="*/ 12819 h 20000"/>
                <a:gd name="T46" fmla="*/ 4548 w 20000"/>
                <a:gd name="T47" fmla="*/ 11116 h 20000"/>
                <a:gd name="T48" fmla="*/ 6064 w 20000"/>
                <a:gd name="T49" fmla="*/ 10953 h 20000"/>
                <a:gd name="T50" fmla="*/ 6939 w 20000"/>
                <a:gd name="T51" fmla="*/ 11765 h 20000"/>
                <a:gd name="T52" fmla="*/ 8746 w 20000"/>
                <a:gd name="T53" fmla="*/ 11116 h 20000"/>
                <a:gd name="T54" fmla="*/ 8746 w 20000"/>
                <a:gd name="T55" fmla="*/ 10507 h 20000"/>
                <a:gd name="T56" fmla="*/ 11195 w 20000"/>
                <a:gd name="T57" fmla="*/ 7789 h 20000"/>
                <a:gd name="T58" fmla="*/ 12653 w 20000"/>
                <a:gd name="T59" fmla="*/ 6531 h 20000"/>
                <a:gd name="T60" fmla="*/ 13294 w 20000"/>
                <a:gd name="T61" fmla="*/ 5071 h 20000"/>
                <a:gd name="T62" fmla="*/ 14227 w 20000"/>
                <a:gd name="T63" fmla="*/ 3408 h 20000"/>
                <a:gd name="T64" fmla="*/ 16327 w 20000"/>
                <a:gd name="T65" fmla="*/ 2759 h 20000"/>
                <a:gd name="T66" fmla="*/ 14810 w 20000"/>
                <a:gd name="T67" fmla="*/ 1258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000" h="20000">
                  <a:moveTo>
                    <a:pt x="14810" y="0"/>
                  </a:moveTo>
                  <a:lnTo>
                    <a:pt x="15743" y="0"/>
                  </a:lnTo>
                  <a:lnTo>
                    <a:pt x="15743" y="649"/>
                  </a:lnTo>
                  <a:lnTo>
                    <a:pt x="16618" y="1095"/>
                  </a:lnTo>
                  <a:lnTo>
                    <a:pt x="17201" y="2110"/>
                  </a:lnTo>
                  <a:lnTo>
                    <a:pt x="17201" y="2961"/>
                  </a:lnTo>
                  <a:lnTo>
                    <a:pt x="17201" y="4016"/>
                  </a:lnTo>
                  <a:lnTo>
                    <a:pt x="17551" y="5071"/>
                  </a:lnTo>
                  <a:lnTo>
                    <a:pt x="18717" y="5720"/>
                  </a:lnTo>
                  <a:lnTo>
                    <a:pt x="16327" y="5720"/>
                  </a:lnTo>
                  <a:lnTo>
                    <a:pt x="15102" y="5720"/>
                  </a:lnTo>
                  <a:lnTo>
                    <a:pt x="14810" y="6531"/>
                  </a:lnTo>
                  <a:lnTo>
                    <a:pt x="16618" y="7789"/>
                  </a:lnTo>
                  <a:lnTo>
                    <a:pt x="17551" y="8195"/>
                  </a:lnTo>
                  <a:lnTo>
                    <a:pt x="18134" y="9452"/>
                  </a:lnTo>
                  <a:lnTo>
                    <a:pt x="18717" y="9858"/>
                  </a:lnTo>
                  <a:lnTo>
                    <a:pt x="18717" y="10507"/>
                  </a:lnTo>
                  <a:lnTo>
                    <a:pt x="17551" y="10953"/>
                  </a:lnTo>
                  <a:lnTo>
                    <a:pt x="16618" y="12617"/>
                  </a:lnTo>
                  <a:lnTo>
                    <a:pt x="16327" y="12819"/>
                  </a:lnTo>
                  <a:lnTo>
                    <a:pt x="16327" y="14280"/>
                  </a:lnTo>
                  <a:lnTo>
                    <a:pt x="16618" y="14523"/>
                  </a:lnTo>
                  <a:lnTo>
                    <a:pt x="16618" y="15578"/>
                  </a:lnTo>
                  <a:lnTo>
                    <a:pt x="17551" y="15984"/>
                  </a:lnTo>
                  <a:lnTo>
                    <a:pt x="17551" y="16998"/>
                  </a:lnTo>
                  <a:lnTo>
                    <a:pt x="19592" y="18296"/>
                  </a:lnTo>
                  <a:lnTo>
                    <a:pt x="19942" y="18296"/>
                  </a:lnTo>
                  <a:lnTo>
                    <a:pt x="19592" y="19310"/>
                  </a:lnTo>
                  <a:lnTo>
                    <a:pt x="19942" y="19757"/>
                  </a:lnTo>
                  <a:lnTo>
                    <a:pt x="16618" y="19310"/>
                  </a:lnTo>
                  <a:lnTo>
                    <a:pt x="12653" y="19757"/>
                  </a:lnTo>
                  <a:lnTo>
                    <a:pt x="11837" y="19757"/>
                  </a:lnTo>
                  <a:lnTo>
                    <a:pt x="10029" y="19757"/>
                  </a:lnTo>
                  <a:lnTo>
                    <a:pt x="7872" y="19757"/>
                  </a:lnTo>
                  <a:lnTo>
                    <a:pt x="7872" y="19959"/>
                  </a:lnTo>
                  <a:lnTo>
                    <a:pt x="4548" y="19757"/>
                  </a:lnTo>
                  <a:lnTo>
                    <a:pt x="3615" y="19310"/>
                  </a:lnTo>
                  <a:lnTo>
                    <a:pt x="3615" y="17890"/>
                  </a:lnTo>
                  <a:lnTo>
                    <a:pt x="3615" y="16998"/>
                  </a:lnTo>
                  <a:lnTo>
                    <a:pt x="2391" y="16592"/>
                  </a:lnTo>
                  <a:lnTo>
                    <a:pt x="2157" y="16592"/>
                  </a:lnTo>
                  <a:lnTo>
                    <a:pt x="1574" y="15984"/>
                  </a:lnTo>
                  <a:lnTo>
                    <a:pt x="641" y="15578"/>
                  </a:lnTo>
                  <a:lnTo>
                    <a:pt x="0" y="15578"/>
                  </a:lnTo>
                  <a:lnTo>
                    <a:pt x="933" y="14280"/>
                  </a:lnTo>
                  <a:lnTo>
                    <a:pt x="1574" y="12819"/>
                  </a:lnTo>
                  <a:lnTo>
                    <a:pt x="3032" y="11765"/>
                  </a:lnTo>
                  <a:lnTo>
                    <a:pt x="4548" y="11116"/>
                  </a:lnTo>
                  <a:lnTo>
                    <a:pt x="5481" y="11116"/>
                  </a:lnTo>
                  <a:lnTo>
                    <a:pt x="6064" y="10953"/>
                  </a:lnTo>
                  <a:lnTo>
                    <a:pt x="6939" y="11602"/>
                  </a:lnTo>
                  <a:lnTo>
                    <a:pt x="6939" y="11765"/>
                  </a:lnTo>
                  <a:lnTo>
                    <a:pt x="7872" y="11765"/>
                  </a:lnTo>
                  <a:lnTo>
                    <a:pt x="8746" y="11116"/>
                  </a:lnTo>
                  <a:lnTo>
                    <a:pt x="9329" y="11116"/>
                  </a:lnTo>
                  <a:lnTo>
                    <a:pt x="8746" y="10507"/>
                  </a:lnTo>
                  <a:lnTo>
                    <a:pt x="10262" y="8398"/>
                  </a:lnTo>
                  <a:lnTo>
                    <a:pt x="11195" y="7789"/>
                  </a:lnTo>
                  <a:lnTo>
                    <a:pt x="11195" y="6734"/>
                  </a:lnTo>
                  <a:lnTo>
                    <a:pt x="12653" y="6531"/>
                  </a:lnTo>
                  <a:lnTo>
                    <a:pt x="12420" y="5720"/>
                  </a:lnTo>
                  <a:lnTo>
                    <a:pt x="13294" y="5071"/>
                  </a:lnTo>
                  <a:lnTo>
                    <a:pt x="13294" y="4422"/>
                  </a:lnTo>
                  <a:lnTo>
                    <a:pt x="14227" y="3408"/>
                  </a:lnTo>
                  <a:lnTo>
                    <a:pt x="15102" y="3813"/>
                  </a:lnTo>
                  <a:lnTo>
                    <a:pt x="16327" y="2759"/>
                  </a:lnTo>
                  <a:lnTo>
                    <a:pt x="15743" y="1663"/>
                  </a:lnTo>
                  <a:lnTo>
                    <a:pt x="14810" y="1258"/>
                  </a:lnTo>
                  <a:lnTo>
                    <a:pt x="14810" y="0"/>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524" name="Freeform 125">
              <a:extLst>
                <a:ext uri="{FF2B5EF4-FFF2-40B4-BE49-F238E27FC236}">
                  <a16:creationId xmlns:a16="http://schemas.microsoft.com/office/drawing/2014/main" id="{D96A56A7-9DCA-2849-BF36-BC797E8F69CA}"/>
                </a:ext>
              </a:extLst>
            </p:cNvPr>
            <p:cNvSpPr>
              <a:spLocks/>
            </p:cNvSpPr>
            <p:nvPr/>
          </p:nvSpPr>
          <p:spPr bwMode="auto">
            <a:xfrm>
              <a:off x="5064335" y="4595193"/>
              <a:ext cx="192839" cy="238368"/>
            </a:xfrm>
            <a:custGeom>
              <a:avLst/>
              <a:gdLst>
                <a:gd name="T0" fmla="*/ 613 w 20000"/>
                <a:gd name="T1" fmla="*/ 1839 h 20000"/>
                <a:gd name="T2" fmla="*/ 891 w 20000"/>
                <a:gd name="T3" fmla="*/ 1166 h 20000"/>
                <a:gd name="T4" fmla="*/ 2340 w 20000"/>
                <a:gd name="T5" fmla="*/ 717 h 20000"/>
                <a:gd name="T6" fmla="*/ 3788 w 20000"/>
                <a:gd name="T7" fmla="*/ 0 h 20000"/>
                <a:gd name="T8" fmla="*/ 4345 w 20000"/>
                <a:gd name="T9" fmla="*/ 717 h 20000"/>
                <a:gd name="T10" fmla="*/ 4680 w 20000"/>
                <a:gd name="T11" fmla="*/ 717 h 20000"/>
                <a:gd name="T12" fmla="*/ 6072 w 20000"/>
                <a:gd name="T13" fmla="*/ 1166 h 20000"/>
                <a:gd name="T14" fmla="*/ 8969 w 20000"/>
                <a:gd name="T15" fmla="*/ 1839 h 20000"/>
                <a:gd name="T16" fmla="*/ 11309 w 20000"/>
                <a:gd name="T17" fmla="*/ 3004 h 20000"/>
                <a:gd name="T18" fmla="*/ 13872 w 20000"/>
                <a:gd name="T19" fmla="*/ 3229 h 20000"/>
                <a:gd name="T20" fmla="*/ 15042 w 20000"/>
                <a:gd name="T21" fmla="*/ 1839 h 20000"/>
                <a:gd name="T22" fmla="*/ 15877 w 20000"/>
                <a:gd name="T23" fmla="*/ 1839 h 20000"/>
                <a:gd name="T24" fmla="*/ 17326 w 20000"/>
                <a:gd name="T25" fmla="*/ 1839 h 20000"/>
                <a:gd name="T26" fmla="*/ 18217 w 20000"/>
                <a:gd name="T27" fmla="*/ 2287 h 20000"/>
                <a:gd name="T28" fmla="*/ 19944 w 20000"/>
                <a:gd name="T29" fmla="*/ 2287 h 20000"/>
                <a:gd name="T30" fmla="*/ 17660 w 20000"/>
                <a:gd name="T31" fmla="*/ 4395 h 20000"/>
                <a:gd name="T32" fmla="*/ 17660 w 20000"/>
                <a:gd name="T33" fmla="*/ 11614 h 20000"/>
                <a:gd name="T34" fmla="*/ 19053 w 20000"/>
                <a:gd name="T35" fmla="*/ 13004 h 20000"/>
                <a:gd name="T36" fmla="*/ 18774 w 20000"/>
                <a:gd name="T37" fmla="*/ 13901 h 20000"/>
                <a:gd name="T38" fmla="*/ 17326 w 20000"/>
                <a:gd name="T39" fmla="*/ 14619 h 20000"/>
                <a:gd name="T40" fmla="*/ 17326 w 20000"/>
                <a:gd name="T41" fmla="*/ 15112 h 20000"/>
                <a:gd name="T42" fmla="*/ 16435 w 20000"/>
                <a:gd name="T43" fmla="*/ 15291 h 20000"/>
                <a:gd name="T44" fmla="*/ 15320 w 20000"/>
                <a:gd name="T45" fmla="*/ 15785 h 20000"/>
                <a:gd name="T46" fmla="*/ 15042 w 20000"/>
                <a:gd name="T47" fmla="*/ 16951 h 20000"/>
                <a:gd name="T48" fmla="*/ 13872 w 20000"/>
                <a:gd name="T49" fmla="*/ 18789 h 20000"/>
                <a:gd name="T50" fmla="*/ 12981 w 20000"/>
                <a:gd name="T51" fmla="*/ 19955 h 20000"/>
                <a:gd name="T52" fmla="*/ 9805 w 20000"/>
                <a:gd name="T53" fmla="*/ 17668 h 20000"/>
                <a:gd name="T54" fmla="*/ 9805 w 20000"/>
                <a:gd name="T55" fmla="*/ 16457 h 20000"/>
                <a:gd name="T56" fmla="*/ 891 w 20000"/>
                <a:gd name="T57" fmla="*/ 12063 h 20000"/>
                <a:gd name="T58" fmla="*/ 0 w 20000"/>
                <a:gd name="T59" fmla="*/ 12063 h 20000"/>
                <a:gd name="T60" fmla="*/ 0 w 20000"/>
                <a:gd name="T61" fmla="*/ 9731 h 20000"/>
                <a:gd name="T62" fmla="*/ 1727 w 20000"/>
                <a:gd name="T63" fmla="*/ 7399 h 20000"/>
                <a:gd name="T64" fmla="*/ 2897 w 20000"/>
                <a:gd name="T65" fmla="*/ 6233 h 20000"/>
                <a:gd name="T66" fmla="*/ 1727 w 20000"/>
                <a:gd name="T67" fmla="*/ 4395 h 20000"/>
                <a:gd name="T68" fmla="*/ 1504 w 20000"/>
                <a:gd name="T69" fmla="*/ 3229 h 20000"/>
                <a:gd name="T70" fmla="*/ 1504 w 20000"/>
                <a:gd name="T71" fmla="*/ 2556 h 20000"/>
                <a:gd name="T72" fmla="*/ 613 w 20000"/>
                <a:gd name="T73" fmla="*/ 2287 h 20000"/>
                <a:gd name="T74" fmla="*/ 613 w 20000"/>
                <a:gd name="T75" fmla="*/ 1839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000" h="20000">
                  <a:moveTo>
                    <a:pt x="613" y="1839"/>
                  </a:moveTo>
                  <a:lnTo>
                    <a:pt x="891" y="1166"/>
                  </a:lnTo>
                  <a:lnTo>
                    <a:pt x="2340" y="717"/>
                  </a:lnTo>
                  <a:lnTo>
                    <a:pt x="3788" y="0"/>
                  </a:lnTo>
                  <a:lnTo>
                    <a:pt x="4345" y="717"/>
                  </a:lnTo>
                  <a:lnTo>
                    <a:pt x="4680" y="717"/>
                  </a:lnTo>
                  <a:lnTo>
                    <a:pt x="6072" y="1166"/>
                  </a:lnTo>
                  <a:lnTo>
                    <a:pt x="8969" y="1839"/>
                  </a:lnTo>
                  <a:lnTo>
                    <a:pt x="11309" y="3004"/>
                  </a:lnTo>
                  <a:lnTo>
                    <a:pt x="13872" y="3229"/>
                  </a:lnTo>
                  <a:lnTo>
                    <a:pt x="15042" y="1839"/>
                  </a:lnTo>
                  <a:lnTo>
                    <a:pt x="15877" y="1839"/>
                  </a:lnTo>
                  <a:lnTo>
                    <a:pt x="17326" y="1839"/>
                  </a:lnTo>
                  <a:lnTo>
                    <a:pt x="18217" y="2287"/>
                  </a:lnTo>
                  <a:lnTo>
                    <a:pt x="19944" y="2287"/>
                  </a:lnTo>
                  <a:lnTo>
                    <a:pt x="17660" y="4395"/>
                  </a:lnTo>
                  <a:lnTo>
                    <a:pt x="17660" y="11614"/>
                  </a:lnTo>
                  <a:lnTo>
                    <a:pt x="19053" y="13004"/>
                  </a:lnTo>
                  <a:lnTo>
                    <a:pt x="18774" y="13901"/>
                  </a:lnTo>
                  <a:lnTo>
                    <a:pt x="17326" y="14619"/>
                  </a:lnTo>
                  <a:lnTo>
                    <a:pt x="17326" y="15112"/>
                  </a:lnTo>
                  <a:lnTo>
                    <a:pt x="16435" y="15291"/>
                  </a:lnTo>
                  <a:lnTo>
                    <a:pt x="15320" y="15785"/>
                  </a:lnTo>
                  <a:lnTo>
                    <a:pt x="15042" y="16951"/>
                  </a:lnTo>
                  <a:lnTo>
                    <a:pt x="13872" y="18789"/>
                  </a:lnTo>
                  <a:lnTo>
                    <a:pt x="12981" y="19955"/>
                  </a:lnTo>
                  <a:lnTo>
                    <a:pt x="9805" y="17668"/>
                  </a:lnTo>
                  <a:lnTo>
                    <a:pt x="9805" y="16457"/>
                  </a:lnTo>
                  <a:lnTo>
                    <a:pt x="891" y="12063"/>
                  </a:lnTo>
                  <a:lnTo>
                    <a:pt x="0" y="12063"/>
                  </a:lnTo>
                  <a:lnTo>
                    <a:pt x="0" y="9731"/>
                  </a:lnTo>
                  <a:lnTo>
                    <a:pt x="1727" y="7399"/>
                  </a:lnTo>
                  <a:lnTo>
                    <a:pt x="2897" y="6233"/>
                  </a:lnTo>
                  <a:lnTo>
                    <a:pt x="1727" y="4395"/>
                  </a:lnTo>
                  <a:lnTo>
                    <a:pt x="1504" y="3229"/>
                  </a:lnTo>
                  <a:lnTo>
                    <a:pt x="1504" y="2556"/>
                  </a:lnTo>
                  <a:lnTo>
                    <a:pt x="613" y="2287"/>
                  </a:lnTo>
                  <a:lnTo>
                    <a:pt x="613" y="1839"/>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525" name="Freeform 124">
              <a:extLst>
                <a:ext uri="{FF2B5EF4-FFF2-40B4-BE49-F238E27FC236}">
                  <a16:creationId xmlns:a16="http://schemas.microsoft.com/office/drawing/2014/main" id="{E47005D7-5711-5842-8BF6-4E6EADBA5E12}"/>
                </a:ext>
              </a:extLst>
            </p:cNvPr>
            <p:cNvSpPr>
              <a:spLocks/>
            </p:cNvSpPr>
            <p:nvPr/>
          </p:nvSpPr>
          <p:spPr bwMode="auto">
            <a:xfrm>
              <a:off x="5281281" y="4992919"/>
              <a:ext cx="2678" cy="14732"/>
            </a:xfrm>
            <a:custGeom>
              <a:avLst/>
              <a:gdLst>
                <a:gd name="T0" fmla="*/ 16667 w 20000"/>
                <a:gd name="T1" fmla="*/ 19286 h 20000"/>
                <a:gd name="T2" fmla="*/ 0 w 20000"/>
                <a:gd name="T3" fmla="*/ 11429 h 20000"/>
                <a:gd name="T4" fmla="*/ 0 w 20000"/>
                <a:gd name="T5" fmla="*/ 4286 h 20000"/>
                <a:gd name="T6" fmla="*/ 0 w 20000"/>
                <a:gd name="T7" fmla="*/ 0 h 20000"/>
                <a:gd name="T8" fmla="*/ 16667 w 20000"/>
                <a:gd name="T9" fmla="*/ 0 h 20000"/>
                <a:gd name="T10" fmla="*/ 16667 w 20000"/>
                <a:gd name="T11" fmla="*/ 19286 h 20000"/>
              </a:gdLst>
              <a:ahLst/>
              <a:cxnLst>
                <a:cxn ang="0">
                  <a:pos x="T0" y="T1"/>
                </a:cxn>
                <a:cxn ang="0">
                  <a:pos x="T2" y="T3"/>
                </a:cxn>
                <a:cxn ang="0">
                  <a:pos x="T4" y="T5"/>
                </a:cxn>
                <a:cxn ang="0">
                  <a:pos x="T6" y="T7"/>
                </a:cxn>
                <a:cxn ang="0">
                  <a:pos x="T8" y="T9"/>
                </a:cxn>
                <a:cxn ang="0">
                  <a:pos x="T10" y="T11"/>
                </a:cxn>
              </a:cxnLst>
              <a:rect l="0" t="0" r="r" b="b"/>
              <a:pathLst>
                <a:path w="20000" h="20000">
                  <a:moveTo>
                    <a:pt x="16667" y="19286"/>
                  </a:moveTo>
                  <a:lnTo>
                    <a:pt x="0" y="11429"/>
                  </a:lnTo>
                  <a:lnTo>
                    <a:pt x="0" y="4286"/>
                  </a:lnTo>
                  <a:lnTo>
                    <a:pt x="0" y="0"/>
                  </a:lnTo>
                  <a:lnTo>
                    <a:pt x="16667" y="0"/>
                  </a:lnTo>
                  <a:lnTo>
                    <a:pt x="16667" y="19286"/>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526" name="Freeform 123">
              <a:extLst>
                <a:ext uri="{FF2B5EF4-FFF2-40B4-BE49-F238E27FC236}">
                  <a16:creationId xmlns:a16="http://schemas.microsoft.com/office/drawing/2014/main" id="{C918122A-D5C6-1344-876E-1B9B5CC33819}"/>
                </a:ext>
              </a:extLst>
            </p:cNvPr>
            <p:cNvSpPr>
              <a:spLocks/>
            </p:cNvSpPr>
            <p:nvPr/>
          </p:nvSpPr>
          <p:spPr bwMode="auto">
            <a:xfrm>
              <a:off x="4517957" y="4625994"/>
              <a:ext cx="178108" cy="211585"/>
            </a:xfrm>
            <a:custGeom>
              <a:avLst/>
              <a:gdLst>
                <a:gd name="T0" fmla="*/ 14699 w 20000"/>
                <a:gd name="T1" fmla="*/ 1823 h 20000"/>
                <a:gd name="T2" fmla="*/ 17169 w 20000"/>
                <a:gd name="T3" fmla="*/ 0 h 20000"/>
                <a:gd name="T4" fmla="*/ 19940 w 20000"/>
                <a:gd name="T5" fmla="*/ 0 h 20000"/>
                <a:gd name="T6" fmla="*/ 19639 w 20000"/>
                <a:gd name="T7" fmla="*/ 2076 h 20000"/>
                <a:gd name="T8" fmla="*/ 18735 w 20000"/>
                <a:gd name="T9" fmla="*/ 5266 h 20000"/>
                <a:gd name="T10" fmla="*/ 18133 w 20000"/>
                <a:gd name="T11" fmla="*/ 7646 h 20000"/>
                <a:gd name="T12" fmla="*/ 18133 w 20000"/>
                <a:gd name="T13" fmla="*/ 9418 h 20000"/>
                <a:gd name="T14" fmla="*/ 15542 w 20000"/>
                <a:gd name="T15" fmla="*/ 10734 h 20000"/>
                <a:gd name="T16" fmla="*/ 14699 w 20000"/>
                <a:gd name="T17" fmla="*/ 12304 h 20000"/>
                <a:gd name="T18" fmla="*/ 13434 w 20000"/>
                <a:gd name="T19" fmla="*/ 14430 h 20000"/>
                <a:gd name="T20" fmla="*/ 13072 w 20000"/>
                <a:gd name="T21" fmla="*/ 17063 h 20000"/>
                <a:gd name="T22" fmla="*/ 10964 w 20000"/>
                <a:gd name="T23" fmla="*/ 18380 h 20000"/>
                <a:gd name="T24" fmla="*/ 9639 w 20000"/>
                <a:gd name="T25" fmla="*/ 19646 h 20000"/>
                <a:gd name="T26" fmla="*/ 8434 w 20000"/>
                <a:gd name="T27" fmla="*/ 18380 h 20000"/>
                <a:gd name="T28" fmla="*/ 6867 w 20000"/>
                <a:gd name="T29" fmla="*/ 19139 h 20000"/>
                <a:gd name="T30" fmla="*/ 5663 w 20000"/>
                <a:gd name="T31" fmla="*/ 18633 h 20000"/>
                <a:gd name="T32" fmla="*/ 4337 w 20000"/>
                <a:gd name="T33" fmla="*/ 18380 h 20000"/>
                <a:gd name="T34" fmla="*/ 3434 w 20000"/>
                <a:gd name="T35" fmla="*/ 19139 h 20000"/>
                <a:gd name="T36" fmla="*/ 1867 w 20000"/>
                <a:gd name="T37" fmla="*/ 19139 h 20000"/>
                <a:gd name="T38" fmla="*/ 964 w 20000"/>
                <a:gd name="T39" fmla="*/ 16506 h 20000"/>
                <a:gd name="T40" fmla="*/ 1867 w 20000"/>
                <a:gd name="T41" fmla="*/ 16506 h 20000"/>
                <a:gd name="T42" fmla="*/ 2470 w 20000"/>
                <a:gd name="T43" fmla="*/ 14987 h 20000"/>
                <a:gd name="T44" fmla="*/ 1867 w 20000"/>
                <a:gd name="T45" fmla="*/ 13114 h 20000"/>
                <a:gd name="T46" fmla="*/ 3434 w 20000"/>
                <a:gd name="T47" fmla="*/ 13620 h 20000"/>
                <a:gd name="T48" fmla="*/ 5904 w 20000"/>
                <a:gd name="T49" fmla="*/ 13620 h 20000"/>
                <a:gd name="T50" fmla="*/ 8133 w 20000"/>
                <a:gd name="T51" fmla="*/ 14177 h 20000"/>
                <a:gd name="T52" fmla="*/ 8434 w 20000"/>
                <a:gd name="T53" fmla="*/ 13114 h 20000"/>
                <a:gd name="T54" fmla="*/ 9639 w 20000"/>
                <a:gd name="T55" fmla="*/ 11544 h 20000"/>
                <a:gd name="T56" fmla="*/ 8133 w 20000"/>
                <a:gd name="T57" fmla="*/ 8658 h 20000"/>
                <a:gd name="T58" fmla="*/ 8434 w 20000"/>
                <a:gd name="T59" fmla="*/ 6835 h 20000"/>
                <a:gd name="T60" fmla="*/ 8434 w 20000"/>
                <a:gd name="T61" fmla="*/ 5468 h 20000"/>
                <a:gd name="T62" fmla="*/ 6867 w 20000"/>
                <a:gd name="T63" fmla="*/ 5266 h 20000"/>
                <a:gd name="T64" fmla="*/ 5904 w 20000"/>
                <a:gd name="T65" fmla="*/ 3949 h 20000"/>
                <a:gd name="T66" fmla="*/ 5904 w 20000"/>
                <a:gd name="T67" fmla="*/ 3139 h 20000"/>
                <a:gd name="T68" fmla="*/ 13434 w 20000"/>
                <a:gd name="T69" fmla="*/ 3139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000" h="20000">
                  <a:moveTo>
                    <a:pt x="13434" y="3139"/>
                  </a:moveTo>
                  <a:lnTo>
                    <a:pt x="14699" y="1823"/>
                  </a:lnTo>
                  <a:lnTo>
                    <a:pt x="14940" y="0"/>
                  </a:lnTo>
                  <a:lnTo>
                    <a:pt x="17169" y="0"/>
                  </a:lnTo>
                  <a:lnTo>
                    <a:pt x="18735" y="0"/>
                  </a:lnTo>
                  <a:lnTo>
                    <a:pt x="19940" y="0"/>
                  </a:lnTo>
                  <a:lnTo>
                    <a:pt x="19940" y="1316"/>
                  </a:lnTo>
                  <a:lnTo>
                    <a:pt x="19639" y="2076"/>
                  </a:lnTo>
                  <a:lnTo>
                    <a:pt x="18735" y="3949"/>
                  </a:lnTo>
                  <a:lnTo>
                    <a:pt x="18735" y="5266"/>
                  </a:lnTo>
                  <a:lnTo>
                    <a:pt x="18133" y="6278"/>
                  </a:lnTo>
                  <a:lnTo>
                    <a:pt x="18133" y="7646"/>
                  </a:lnTo>
                  <a:lnTo>
                    <a:pt x="18133" y="8658"/>
                  </a:lnTo>
                  <a:lnTo>
                    <a:pt x="18133" y="9418"/>
                  </a:lnTo>
                  <a:lnTo>
                    <a:pt x="16506" y="10734"/>
                  </a:lnTo>
                  <a:lnTo>
                    <a:pt x="15542" y="10734"/>
                  </a:lnTo>
                  <a:lnTo>
                    <a:pt x="14940" y="11797"/>
                  </a:lnTo>
                  <a:lnTo>
                    <a:pt x="14699" y="12304"/>
                  </a:lnTo>
                  <a:lnTo>
                    <a:pt x="13434" y="13114"/>
                  </a:lnTo>
                  <a:lnTo>
                    <a:pt x="13434" y="14430"/>
                  </a:lnTo>
                  <a:lnTo>
                    <a:pt x="13434" y="15696"/>
                  </a:lnTo>
                  <a:lnTo>
                    <a:pt x="13072" y="17063"/>
                  </a:lnTo>
                  <a:lnTo>
                    <a:pt x="12169" y="17873"/>
                  </a:lnTo>
                  <a:lnTo>
                    <a:pt x="10964" y="18380"/>
                  </a:lnTo>
                  <a:lnTo>
                    <a:pt x="10602" y="18633"/>
                  </a:lnTo>
                  <a:lnTo>
                    <a:pt x="9639" y="19646"/>
                  </a:lnTo>
                  <a:lnTo>
                    <a:pt x="9036" y="18633"/>
                  </a:lnTo>
                  <a:lnTo>
                    <a:pt x="8434" y="18380"/>
                  </a:lnTo>
                  <a:lnTo>
                    <a:pt x="7530" y="18380"/>
                  </a:lnTo>
                  <a:lnTo>
                    <a:pt x="6867" y="19139"/>
                  </a:lnTo>
                  <a:lnTo>
                    <a:pt x="5904" y="19139"/>
                  </a:lnTo>
                  <a:lnTo>
                    <a:pt x="5663" y="18633"/>
                  </a:lnTo>
                  <a:lnTo>
                    <a:pt x="5060" y="18633"/>
                  </a:lnTo>
                  <a:lnTo>
                    <a:pt x="4337" y="18380"/>
                  </a:lnTo>
                  <a:lnTo>
                    <a:pt x="3434" y="18633"/>
                  </a:lnTo>
                  <a:lnTo>
                    <a:pt x="3434" y="19139"/>
                  </a:lnTo>
                  <a:lnTo>
                    <a:pt x="2470" y="19949"/>
                  </a:lnTo>
                  <a:lnTo>
                    <a:pt x="1867" y="19139"/>
                  </a:lnTo>
                  <a:lnTo>
                    <a:pt x="0" y="17063"/>
                  </a:lnTo>
                  <a:lnTo>
                    <a:pt x="964" y="16506"/>
                  </a:lnTo>
                  <a:lnTo>
                    <a:pt x="1566" y="16253"/>
                  </a:lnTo>
                  <a:lnTo>
                    <a:pt x="1867" y="16506"/>
                  </a:lnTo>
                  <a:lnTo>
                    <a:pt x="2470" y="16506"/>
                  </a:lnTo>
                  <a:lnTo>
                    <a:pt x="2470" y="14987"/>
                  </a:lnTo>
                  <a:lnTo>
                    <a:pt x="1566" y="14430"/>
                  </a:lnTo>
                  <a:lnTo>
                    <a:pt x="1867" y="13114"/>
                  </a:lnTo>
                  <a:lnTo>
                    <a:pt x="2470" y="13620"/>
                  </a:lnTo>
                  <a:lnTo>
                    <a:pt x="3434" y="13620"/>
                  </a:lnTo>
                  <a:lnTo>
                    <a:pt x="4096" y="12304"/>
                  </a:lnTo>
                  <a:lnTo>
                    <a:pt x="5904" y="13620"/>
                  </a:lnTo>
                  <a:lnTo>
                    <a:pt x="7530" y="13114"/>
                  </a:lnTo>
                  <a:lnTo>
                    <a:pt x="8133" y="14177"/>
                  </a:lnTo>
                  <a:lnTo>
                    <a:pt x="8434" y="14177"/>
                  </a:lnTo>
                  <a:lnTo>
                    <a:pt x="8434" y="13114"/>
                  </a:lnTo>
                  <a:lnTo>
                    <a:pt x="9036" y="12304"/>
                  </a:lnTo>
                  <a:lnTo>
                    <a:pt x="9639" y="11544"/>
                  </a:lnTo>
                  <a:lnTo>
                    <a:pt x="9639" y="9418"/>
                  </a:lnTo>
                  <a:lnTo>
                    <a:pt x="8133" y="8658"/>
                  </a:lnTo>
                  <a:lnTo>
                    <a:pt x="8133" y="7342"/>
                  </a:lnTo>
                  <a:lnTo>
                    <a:pt x="8434" y="6835"/>
                  </a:lnTo>
                  <a:lnTo>
                    <a:pt x="9036" y="6278"/>
                  </a:lnTo>
                  <a:lnTo>
                    <a:pt x="8434" y="5468"/>
                  </a:lnTo>
                  <a:lnTo>
                    <a:pt x="8133" y="5266"/>
                  </a:lnTo>
                  <a:lnTo>
                    <a:pt x="6867" y="5266"/>
                  </a:lnTo>
                  <a:lnTo>
                    <a:pt x="5904" y="5468"/>
                  </a:lnTo>
                  <a:lnTo>
                    <a:pt x="5904" y="3949"/>
                  </a:lnTo>
                  <a:lnTo>
                    <a:pt x="6566" y="3139"/>
                  </a:lnTo>
                  <a:lnTo>
                    <a:pt x="5904" y="3139"/>
                  </a:lnTo>
                  <a:lnTo>
                    <a:pt x="10000" y="2582"/>
                  </a:lnTo>
                  <a:lnTo>
                    <a:pt x="13434" y="3139"/>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527" name="Freeform 122">
              <a:extLst>
                <a:ext uri="{FF2B5EF4-FFF2-40B4-BE49-F238E27FC236}">
                  <a16:creationId xmlns:a16="http://schemas.microsoft.com/office/drawing/2014/main" id="{00C8D614-DD28-2B41-80E8-1FF83BD839CC}"/>
                </a:ext>
              </a:extLst>
            </p:cNvPr>
            <p:cNvSpPr>
              <a:spLocks/>
            </p:cNvSpPr>
            <p:nvPr/>
          </p:nvSpPr>
          <p:spPr bwMode="auto">
            <a:xfrm>
              <a:off x="3984971" y="4508149"/>
              <a:ext cx="89724" cy="100437"/>
            </a:xfrm>
            <a:custGeom>
              <a:avLst/>
              <a:gdLst>
                <a:gd name="T0" fmla="*/ 4910 w 20000"/>
                <a:gd name="T1" fmla="*/ 0 h 20000"/>
                <a:gd name="T2" fmla="*/ 7425 w 20000"/>
                <a:gd name="T3" fmla="*/ 0 h 20000"/>
                <a:gd name="T4" fmla="*/ 8623 w 20000"/>
                <a:gd name="T5" fmla="*/ 2781 h 20000"/>
                <a:gd name="T6" fmla="*/ 8623 w 20000"/>
                <a:gd name="T7" fmla="*/ 5455 h 20000"/>
                <a:gd name="T8" fmla="*/ 10539 w 20000"/>
                <a:gd name="T9" fmla="*/ 5455 h 20000"/>
                <a:gd name="T10" fmla="*/ 13054 w 20000"/>
                <a:gd name="T11" fmla="*/ 5455 h 20000"/>
                <a:gd name="T12" fmla="*/ 13054 w 20000"/>
                <a:gd name="T13" fmla="*/ 3850 h 20000"/>
                <a:gd name="T14" fmla="*/ 14970 w 20000"/>
                <a:gd name="T15" fmla="*/ 4385 h 20000"/>
                <a:gd name="T16" fmla="*/ 14970 w 20000"/>
                <a:gd name="T17" fmla="*/ 6631 h 20000"/>
                <a:gd name="T18" fmla="*/ 14970 w 20000"/>
                <a:gd name="T19" fmla="*/ 8342 h 20000"/>
                <a:gd name="T20" fmla="*/ 14970 w 20000"/>
                <a:gd name="T21" fmla="*/ 8770 h 20000"/>
                <a:gd name="T22" fmla="*/ 15449 w 20000"/>
                <a:gd name="T23" fmla="*/ 11123 h 20000"/>
                <a:gd name="T24" fmla="*/ 17964 w 20000"/>
                <a:gd name="T25" fmla="*/ 11123 h 20000"/>
                <a:gd name="T26" fmla="*/ 18683 w 20000"/>
                <a:gd name="T27" fmla="*/ 11551 h 20000"/>
                <a:gd name="T28" fmla="*/ 19880 w 20000"/>
                <a:gd name="T29" fmla="*/ 12727 h 20000"/>
                <a:gd name="T30" fmla="*/ 18683 w 20000"/>
                <a:gd name="T31" fmla="*/ 16043 h 20000"/>
                <a:gd name="T32" fmla="*/ 19880 w 20000"/>
                <a:gd name="T33" fmla="*/ 19893 h 20000"/>
                <a:gd name="T34" fmla="*/ 14970 w 20000"/>
                <a:gd name="T35" fmla="*/ 18824 h 20000"/>
                <a:gd name="T36" fmla="*/ 5629 w 20000"/>
                <a:gd name="T37" fmla="*/ 12727 h 20000"/>
                <a:gd name="T38" fmla="*/ 0 w 20000"/>
                <a:gd name="T39" fmla="*/ 8342 h 20000"/>
                <a:gd name="T40" fmla="*/ 1916 w 20000"/>
                <a:gd name="T41" fmla="*/ 5455 h 20000"/>
                <a:gd name="T42" fmla="*/ 3713 w 20000"/>
                <a:gd name="T43" fmla="*/ 3850 h 20000"/>
                <a:gd name="T44" fmla="*/ 3713 w 20000"/>
                <a:gd name="T45" fmla="*/ 1711 h 20000"/>
                <a:gd name="T46" fmla="*/ 4910 w 20000"/>
                <a:gd name="T47" fmla="*/ 1711 h 20000"/>
                <a:gd name="T48" fmla="*/ 4910 w 20000"/>
                <a:gd name="T49" fmla="*/ 0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000" h="20000">
                  <a:moveTo>
                    <a:pt x="4910" y="0"/>
                  </a:moveTo>
                  <a:lnTo>
                    <a:pt x="7425" y="0"/>
                  </a:lnTo>
                  <a:lnTo>
                    <a:pt x="8623" y="2781"/>
                  </a:lnTo>
                  <a:lnTo>
                    <a:pt x="8623" y="5455"/>
                  </a:lnTo>
                  <a:lnTo>
                    <a:pt x="10539" y="5455"/>
                  </a:lnTo>
                  <a:lnTo>
                    <a:pt x="13054" y="5455"/>
                  </a:lnTo>
                  <a:lnTo>
                    <a:pt x="13054" y="3850"/>
                  </a:lnTo>
                  <a:lnTo>
                    <a:pt x="14970" y="4385"/>
                  </a:lnTo>
                  <a:lnTo>
                    <a:pt x="14970" y="6631"/>
                  </a:lnTo>
                  <a:lnTo>
                    <a:pt x="14970" y="8342"/>
                  </a:lnTo>
                  <a:lnTo>
                    <a:pt x="14970" y="8770"/>
                  </a:lnTo>
                  <a:lnTo>
                    <a:pt x="15449" y="11123"/>
                  </a:lnTo>
                  <a:lnTo>
                    <a:pt x="17964" y="11123"/>
                  </a:lnTo>
                  <a:lnTo>
                    <a:pt x="18683" y="11551"/>
                  </a:lnTo>
                  <a:lnTo>
                    <a:pt x="19880" y="12727"/>
                  </a:lnTo>
                  <a:lnTo>
                    <a:pt x="18683" y="16043"/>
                  </a:lnTo>
                  <a:lnTo>
                    <a:pt x="19880" y="19893"/>
                  </a:lnTo>
                  <a:lnTo>
                    <a:pt x="14970" y="18824"/>
                  </a:lnTo>
                  <a:lnTo>
                    <a:pt x="5629" y="12727"/>
                  </a:lnTo>
                  <a:lnTo>
                    <a:pt x="0" y="8342"/>
                  </a:lnTo>
                  <a:lnTo>
                    <a:pt x="1916" y="5455"/>
                  </a:lnTo>
                  <a:lnTo>
                    <a:pt x="3713" y="3850"/>
                  </a:lnTo>
                  <a:lnTo>
                    <a:pt x="3713" y="1711"/>
                  </a:lnTo>
                  <a:lnTo>
                    <a:pt x="4910" y="1711"/>
                  </a:lnTo>
                  <a:lnTo>
                    <a:pt x="4910" y="0"/>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528" name="Freeform 121">
              <a:extLst>
                <a:ext uri="{FF2B5EF4-FFF2-40B4-BE49-F238E27FC236}">
                  <a16:creationId xmlns:a16="http://schemas.microsoft.com/office/drawing/2014/main" id="{D33C352B-858A-E34F-BEE6-3EDBD3EFA726}"/>
                </a:ext>
              </a:extLst>
            </p:cNvPr>
            <p:cNvSpPr>
              <a:spLocks/>
            </p:cNvSpPr>
            <p:nvPr/>
          </p:nvSpPr>
          <p:spPr bwMode="auto">
            <a:xfrm>
              <a:off x="4475106" y="3896159"/>
              <a:ext cx="369609" cy="344161"/>
            </a:xfrm>
            <a:custGeom>
              <a:avLst/>
              <a:gdLst>
                <a:gd name="T0" fmla="*/ 0 w 20000"/>
                <a:gd name="T1" fmla="*/ 4199 h 20000"/>
                <a:gd name="T2" fmla="*/ 319 w 20000"/>
                <a:gd name="T3" fmla="*/ 4199 h 20000"/>
                <a:gd name="T4" fmla="*/ 1072 w 20000"/>
                <a:gd name="T5" fmla="*/ 3390 h 20000"/>
                <a:gd name="T6" fmla="*/ 783 w 20000"/>
                <a:gd name="T7" fmla="*/ 2240 h 20000"/>
                <a:gd name="T8" fmla="*/ 1797 w 20000"/>
                <a:gd name="T9" fmla="*/ 1275 h 20000"/>
                <a:gd name="T10" fmla="*/ 2725 w 20000"/>
                <a:gd name="T11" fmla="*/ 964 h 20000"/>
                <a:gd name="T12" fmla="*/ 2435 w 20000"/>
                <a:gd name="T13" fmla="*/ 498 h 20000"/>
                <a:gd name="T14" fmla="*/ 2435 w 20000"/>
                <a:gd name="T15" fmla="*/ 0 h 20000"/>
                <a:gd name="T16" fmla="*/ 3768 w 20000"/>
                <a:gd name="T17" fmla="*/ 187 h 20000"/>
                <a:gd name="T18" fmla="*/ 5101 w 20000"/>
                <a:gd name="T19" fmla="*/ 498 h 20000"/>
                <a:gd name="T20" fmla="*/ 5884 w 20000"/>
                <a:gd name="T21" fmla="*/ 809 h 20000"/>
                <a:gd name="T22" fmla="*/ 7072 w 20000"/>
                <a:gd name="T23" fmla="*/ 964 h 20000"/>
                <a:gd name="T24" fmla="*/ 7536 w 20000"/>
                <a:gd name="T25" fmla="*/ 2240 h 20000"/>
                <a:gd name="T26" fmla="*/ 9478 w 20000"/>
                <a:gd name="T27" fmla="*/ 2924 h 20000"/>
                <a:gd name="T28" fmla="*/ 12174 w 20000"/>
                <a:gd name="T29" fmla="*/ 4323 h 20000"/>
                <a:gd name="T30" fmla="*/ 12928 w 20000"/>
                <a:gd name="T31" fmla="*/ 3546 h 20000"/>
                <a:gd name="T32" fmla="*/ 13217 w 20000"/>
                <a:gd name="T33" fmla="*/ 2924 h 20000"/>
                <a:gd name="T34" fmla="*/ 12928 w 20000"/>
                <a:gd name="T35" fmla="*/ 1617 h 20000"/>
                <a:gd name="T36" fmla="*/ 13362 w 20000"/>
                <a:gd name="T37" fmla="*/ 809 h 20000"/>
                <a:gd name="T38" fmla="*/ 14406 w 20000"/>
                <a:gd name="T39" fmla="*/ 498 h 20000"/>
                <a:gd name="T40" fmla="*/ 14580 w 20000"/>
                <a:gd name="T41" fmla="*/ 498 h 20000"/>
                <a:gd name="T42" fmla="*/ 14870 w 20000"/>
                <a:gd name="T43" fmla="*/ 187 h 20000"/>
                <a:gd name="T44" fmla="*/ 15768 w 20000"/>
                <a:gd name="T45" fmla="*/ 187 h 20000"/>
                <a:gd name="T46" fmla="*/ 16551 w 20000"/>
                <a:gd name="T47" fmla="*/ 498 h 20000"/>
                <a:gd name="T48" fmla="*/ 16841 w 20000"/>
                <a:gd name="T49" fmla="*/ 964 h 20000"/>
                <a:gd name="T50" fmla="*/ 18029 w 20000"/>
                <a:gd name="T51" fmla="*/ 1617 h 20000"/>
                <a:gd name="T52" fmla="*/ 19507 w 20000"/>
                <a:gd name="T53" fmla="*/ 2240 h 20000"/>
                <a:gd name="T54" fmla="*/ 19217 w 20000"/>
                <a:gd name="T55" fmla="*/ 2551 h 20000"/>
                <a:gd name="T56" fmla="*/ 19507 w 20000"/>
                <a:gd name="T57" fmla="*/ 3546 h 20000"/>
                <a:gd name="T58" fmla="*/ 19217 w 20000"/>
                <a:gd name="T59" fmla="*/ 4323 h 20000"/>
                <a:gd name="T60" fmla="*/ 19507 w 20000"/>
                <a:gd name="T61" fmla="*/ 5661 h 20000"/>
                <a:gd name="T62" fmla="*/ 19971 w 20000"/>
                <a:gd name="T63" fmla="*/ 16423 h 20000"/>
                <a:gd name="T64" fmla="*/ 19971 w 20000"/>
                <a:gd name="T65" fmla="*/ 19471 h 20000"/>
                <a:gd name="T66" fmla="*/ 18783 w 20000"/>
                <a:gd name="T67" fmla="*/ 19471 h 20000"/>
                <a:gd name="T68" fmla="*/ 18783 w 20000"/>
                <a:gd name="T69" fmla="*/ 19969 h 20000"/>
                <a:gd name="T70" fmla="*/ 8551 w 20000"/>
                <a:gd name="T71" fmla="*/ 14495 h 20000"/>
                <a:gd name="T72" fmla="*/ 7072 w 20000"/>
                <a:gd name="T73" fmla="*/ 15117 h 20000"/>
                <a:gd name="T74" fmla="*/ 6174 w 20000"/>
                <a:gd name="T75" fmla="*/ 15583 h 20000"/>
                <a:gd name="T76" fmla="*/ 5101 w 20000"/>
                <a:gd name="T77" fmla="*/ 14806 h 20000"/>
                <a:gd name="T78" fmla="*/ 3449 w 20000"/>
                <a:gd name="T79" fmla="*/ 14308 h 20000"/>
                <a:gd name="T80" fmla="*/ 2725 w 20000"/>
                <a:gd name="T81" fmla="*/ 13219 h 20000"/>
                <a:gd name="T82" fmla="*/ 1797 w 20000"/>
                <a:gd name="T83" fmla="*/ 12722 h 20000"/>
                <a:gd name="T84" fmla="*/ 1217 w 20000"/>
                <a:gd name="T85" fmla="*/ 13033 h 20000"/>
                <a:gd name="T86" fmla="*/ 783 w 20000"/>
                <a:gd name="T87" fmla="*/ 12224 h 20000"/>
                <a:gd name="T88" fmla="*/ 783 w 20000"/>
                <a:gd name="T89" fmla="*/ 11757 h 20000"/>
                <a:gd name="T90" fmla="*/ 0 w 20000"/>
                <a:gd name="T91" fmla="*/ 10482 h 20000"/>
                <a:gd name="T92" fmla="*/ 609 w 20000"/>
                <a:gd name="T93" fmla="*/ 9798 h 20000"/>
                <a:gd name="T94" fmla="*/ 319 w 20000"/>
                <a:gd name="T95" fmla="*/ 8523 h 20000"/>
                <a:gd name="T96" fmla="*/ 609 w 20000"/>
                <a:gd name="T97" fmla="*/ 7745 h 20000"/>
                <a:gd name="T98" fmla="*/ 319 w 20000"/>
                <a:gd name="T99" fmla="*/ 5972 h 20000"/>
                <a:gd name="T100" fmla="*/ 0 w 20000"/>
                <a:gd name="T101" fmla="*/ 4199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0000" h="20000">
                  <a:moveTo>
                    <a:pt x="0" y="4199"/>
                  </a:moveTo>
                  <a:lnTo>
                    <a:pt x="319" y="4199"/>
                  </a:lnTo>
                  <a:lnTo>
                    <a:pt x="1072" y="3390"/>
                  </a:lnTo>
                  <a:lnTo>
                    <a:pt x="783" y="2240"/>
                  </a:lnTo>
                  <a:lnTo>
                    <a:pt x="1797" y="1275"/>
                  </a:lnTo>
                  <a:lnTo>
                    <a:pt x="2725" y="964"/>
                  </a:lnTo>
                  <a:lnTo>
                    <a:pt x="2435" y="498"/>
                  </a:lnTo>
                  <a:lnTo>
                    <a:pt x="2435" y="0"/>
                  </a:lnTo>
                  <a:lnTo>
                    <a:pt x="3768" y="187"/>
                  </a:lnTo>
                  <a:lnTo>
                    <a:pt x="5101" y="498"/>
                  </a:lnTo>
                  <a:lnTo>
                    <a:pt x="5884" y="809"/>
                  </a:lnTo>
                  <a:lnTo>
                    <a:pt x="7072" y="964"/>
                  </a:lnTo>
                  <a:lnTo>
                    <a:pt x="7536" y="2240"/>
                  </a:lnTo>
                  <a:lnTo>
                    <a:pt x="9478" y="2924"/>
                  </a:lnTo>
                  <a:lnTo>
                    <a:pt x="12174" y="4323"/>
                  </a:lnTo>
                  <a:lnTo>
                    <a:pt x="12928" y="3546"/>
                  </a:lnTo>
                  <a:lnTo>
                    <a:pt x="13217" y="2924"/>
                  </a:lnTo>
                  <a:lnTo>
                    <a:pt x="12928" y="1617"/>
                  </a:lnTo>
                  <a:lnTo>
                    <a:pt x="13362" y="809"/>
                  </a:lnTo>
                  <a:lnTo>
                    <a:pt x="14406" y="498"/>
                  </a:lnTo>
                  <a:lnTo>
                    <a:pt x="14580" y="498"/>
                  </a:lnTo>
                  <a:lnTo>
                    <a:pt x="14870" y="187"/>
                  </a:lnTo>
                  <a:lnTo>
                    <a:pt x="15768" y="187"/>
                  </a:lnTo>
                  <a:lnTo>
                    <a:pt x="16551" y="498"/>
                  </a:lnTo>
                  <a:lnTo>
                    <a:pt x="16841" y="964"/>
                  </a:lnTo>
                  <a:lnTo>
                    <a:pt x="18029" y="1617"/>
                  </a:lnTo>
                  <a:lnTo>
                    <a:pt x="19507" y="2240"/>
                  </a:lnTo>
                  <a:lnTo>
                    <a:pt x="19217" y="2551"/>
                  </a:lnTo>
                  <a:lnTo>
                    <a:pt x="19507" y="3546"/>
                  </a:lnTo>
                  <a:lnTo>
                    <a:pt x="19217" y="4323"/>
                  </a:lnTo>
                  <a:lnTo>
                    <a:pt x="19507" y="5661"/>
                  </a:lnTo>
                  <a:lnTo>
                    <a:pt x="19971" y="16423"/>
                  </a:lnTo>
                  <a:lnTo>
                    <a:pt x="19971" y="19471"/>
                  </a:lnTo>
                  <a:lnTo>
                    <a:pt x="18783" y="19471"/>
                  </a:lnTo>
                  <a:lnTo>
                    <a:pt x="18783" y="19969"/>
                  </a:lnTo>
                  <a:lnTo>
                    <a:pt x="8551" y="14495"/>
                  </a:lnTo>
                  <a:lnTo>
                    <a:pt x="7072" y="15117"/>
                  </a:lnTo>
                  <a:lnTo>
                    <a:pt x="6174" y="15583"/>
                  </a:lnTo>
                  <a:lnTo>
                    <a:pt x="5101" y="14806"/>
                  </a:lnTo>
                  <a:lnTo>
                    <a:pt x="3449" y="14308"/>
                  </a:lnTo>
                  <a:lnTo>
                    <a:pt x="2725" y="13219"/>
                  </a:lnTo>
                  <a:lnTo>
                    <a:pt x="1797" y="12722"/>
                  </a:lnTo>
                  <a:lnTo>
                    <a:pt x="1217" y="13033"/>
                  </a:lnTo>
                  <a:lnTo>
                    <a:pt x="783" y="12224"/>
                  </a:lnTo>
                  <a:lnTo>
                    <a:pt x="783" y="11757"/>
                  </a:lnTo>
                  <a:lnTo>
                    <a:pt x="0" y="10482"/>
                  </a:lnTo>
                  <a:lnTo>
                    <a:pt x="609" y="9798"/>
                  </a:lnTo>
                  <a:lnTo>
                    <a:pt x="319" y="8523"/>
                  </a:lnTo>
                  <a:lnTo>
                    <a:pt x="609" y="7745"/>
                  </a:lnTo>
                  <a:lnTo>
                    <a:pt x="319" y="5972"/>
                  </a:lnTo>
                  <a:lnTo>
                    <a:pt x="0" y="4199"/>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529" name="Freeform 120">
              <a:extLst>
                <a:ext uri="{FF2B5EF4-FFF2-40B4-BE49-F238E27FC236}">
                  <a16:creationId xmlns:a16="http://schemas.microsoft.com/office/drawing/2014/main" id="{CABFFD70-900D-9D49-9224-C0C9D151D29F}"/>
                </a:ext>
              </a:extLst>
            </p:cNvPr>
            <p:cNvSpPr>
              <a:spLocks/>
            </p:cNvSpPr>
            <p:nvPr/>
          </p:nvSpPr>
          <p:spPr bwMode="auto">
            <a:xfrm>
              <a:off x="5266548" y="5007652"/>
              <a:ext cx="183465" cy="344161"/>
            </a:xfrm>
            <a:custGeom>
              <a:avLst/>
              <a:gdLst>
                <a:gd name="T0" fmla="*/ 3918 w 20000"/>
                <a:gd name="T1" fmla="*/ 19470 h 20000"/>
                <a:gd name="T2" fmla="*/ 819 w 20000"/>
                <a:gd name="T3" fmla="*/ 18193 h 20000"/>
                <a:gd name="T4" fmla="*/ 234 w 20000"/>
                <a:gd name="T5" fmla="*/ 16106 h 20000"/>
                <a:gd name="T6" fmla="*/ 819 w 20000"/>
                <a:gd name="T7" fmla="*/ 13676 h 20000"/>
                <a:gd name="T8" fmla="*/ 3918 w 20000"/>
                <a:gd name="T9" fmla="*/ 11589 h 20000"/>
                <a:gd name="T10" fmla="*/ 3918 w 20000"/>
                <a:gd name="T11" fmla="*/ 10810 h 20000"/>
                <a:gd name="T12" fmla="*/ 2690 w 20000"/>
                <a:gd name="T13" fmla="*/ 9813 h 20000"/>
                <a:gd name="T14" fmla="*/ 3918 w 20000"/>
                <a:gd name="T15" fmla="*/ 6760 h 20000"/>
                <a:gd name="T16" fmla="*/ 5380 w 20000"/>
                <a:gd name="T17" fmla="*/ 5950 h 20000"/>
                <a:gd name="T18" fmla="*/ 7251 w 20000"/>
                <a:gd name="T19" fmla="*/ 5950 h 20000"/>
                <a:gd name="T20" fmla="*/ 8129 w 20000"/>
                <a:gd name="T21" fmla="*/ 5452 h 20000"/>
                <a:gd name="T22" fmla="*/ 8713 w 20000"/>
                <a:gd name="T23" fmla="*/ 5140 h 20000"/>
                <a:gd name="T24" fmla="*/ 10526 w 20000"/>
                <a:gd name="T25" fmla="*/ 5140 h 20000"/>
                <a:gd name="T26" fmla="*/ 11111 w 20000"/>
                <a:gd name="T27" fmla="*/ 4642 h 20000"/>
                <a:gd name="T28" fmla="*/ 12047 w 20000"/>
                <a:gd name="T29" fmla="*/ 4330 h 20000"/>
                <a:gd name="T30" fmla="*/ 13626 w 20000"/>
                <a:gd name="T31" fmla="*/ 3863 h 20000"/>
                <a:gd name="T32" fmla="*/ 12982 w 20000"/>
                <a:gd name="T33" fmla="*/ 3053 h 20000"/>
                <a:gd name="T34" fmla="*/ 13626 w 20000"/>
                <a:gd name="T35" fmla="*/ 3053 h 20000"/>
                <a:gd name="T36" fmla="*/ 14211 w 20000"/>
                <a:gd name="T37" fmla="*/ 2243 h 20000"/>
                <a:gd name="T38" fmla="*/ 15088 w 20000"/>
                <a:gd name="T39" fmla="*/ 2087 h 20000"/>
                <a:gd name="T40" fmla="*/ 16023 w 20000"/>
                <a:gd name="T41" fmla="*/ 1433 h 20000"/>
                <a:gd name="T42" fmla="*/ 16608 w 20000"/>
                <a:gd name="T43" fmla="*/ 498 h 20000"/>
                <a:gd name="T44" fmla="*/ 16959 w 20000"/>
                <a:gd name="T45" fmla="*/ 498 h 20000"/>
                <a:gd name="T46" fmla="*/ 17544 w 20000"/>
                <a:gd name="T47" fmla="*/ 935 h 20000"/>
                <a:gd name="T48" fmla="*/ 19357 w 20000"/>
                <a:gd name="T49" fmla="*/ 3364 h 20000"/>
                <a:gd name="T50" fmla="*/ 19006 w 20000"/>
                <a:gd name="T51" fmla="*/ 5639 h 20000"/>
                <a:gd name="T52" fmla="*/ 17544 w 20000"/>
                <a:gd name="T53" fmla="*/ 5140 h 20000"/>
                <a:gd name="T54" fmla="*/ 18129 w 20000"/>
                <a:gd name="T55" fmla="*/ 6417 h 20000"/>
                <a:gd name="T56" fmla="*/ 16959 w 20000"/>
                <a:gd name="T57" fmla="*/ 8069 h 20000"/>
                <a:gd name="T58" fmla="*/ 12047 w 20000"/>
                <a:gd name="T59" fmla="*/ 14829 h 20000"/>
                <a:gd name="T60" fmla="*/ 7836 w 20000"/>
                <a:gd name="T61" fmla="*/ 19470 h 20000"/>
                <a:gd name="T62" fmla="*/ 4795 w 20000"/>
                <a:gd name="T63" fmla="*/ 19969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000" h="20000">
                  <a:moveTo>
                    <a:pt x="4795" y="19969"/>
                  </a:moveTo>
                  <a:lnTo>
                    <a:pt x="3918" y="19470"/>
                  </a:lnTo>
                  <a:lnTo>
                    <a:pt x="1754" y="19159"/>
                  </a:lnTo>
                  <a:lnTo>
                    <a:pt x="819" y="18193"/>
                  </a:lnTo>
                  <a:lnTo>
                    <a:pt x="819" y="16604"/>
                  </a:lnTo>
                  <a:lnTo>
                    <a:pt x="234" y="16106"/>
                  </a:lnTo>
                  <a:lnTo>
                    <a:pt x="0" y="14486"/>
                  </a:lnTo>
                  <a:lnTo>
                    <a:pt x="819" y="13676"/>
                  </a:lnTo>
                  <a:lnTo>
                    <a:pt x="1520" y="13551"/>
                  </a:lnTo>
                  <a:lnTo>
                    <a:pt x="3918" y="11589"/>
                  </a:lnTo>
                  <a:lnTo>
                    <a:pt x="3918" y="11433"/>
                  </a:lnTo>
                  <a:lnTo>
                    <a:pt x="3918" y="10810"/>
                  </a:lnTo>
                  <a:lnTo>
                    <a:pt x="3333" y="10312"/>
                  </a:lnTo>
                  <a:lnTo>
                    <a:pt x="2690" y="9813"/>
                  </a:lnTo>
                  <a:lnTo>
                    <a:pt x="2690" y="8536"/>
                  </a:lnTo>
                  <a:lnTo>
                    <a:pt x="3918" y="6760"/>
                  </a:lnTo>
                  <a:lnTo>
                    <a:pt x="4211" y="6106"/>
                  </a:lnTo>
                  <a:lnTo>
                    <a:pt x="5380" y="5950"/>
                  </a:lnTo>
                  <a:lnTo>
                    <a:pt x="6316" y="5639"/>
                  </a:lnTo>
                  <a:lnTo>
                    <a:pt x="7251" y="5950"/>
                  </a:lnTo>
                  <a:lnTo>
                    <a:pt x="7251" y="5639"/>
                  </a:lnTo>
                  <a:lnTo>
                    <a:pt x="8129" y="5452"/>
                  </a:lnTo>
                  <a:lnTo>
                    <a:pt x="9064" y="5639"/>
                  </a:lnTo>
                  <a:lnTo>
                    <a:pt x="8713" y="5140"/>
                  </a:lnTo>
                  <a:lnTo>
                    <a:pt x="10526" y="4642"/>
                  </a:lnTo>
                  <a:lnTo>
                    <a:pt x="10526" y="5140"/>
                  </a:lnTo>
                  <a:lnTo>
                    <a:pt x="11813" y="4829"/>
                  </a:lnTo>
                  <a:lnTo>
                    <a:pt x="11111" y="4642"/>
                  </a:lnTo>
                  <a:lnTo>
                    <a:pt x="12047" y="3863"/>
                  </a:lnTo>
                  <a:lnTo>
                    <a:pt x="12047" y="4330"/>
                  </a:lnTo>
                  <a:lnTo>
                    <a:pt x="12982" y="3863"/>
                  </a:lnTo>
                  <a:lnTo>
                    <a:pt x="13626" y="3863"/>
                  </a:lnTo>
                  <a:lnTo>
                    <a:pt x="12690" y="3551"/>
                  </a:lnTo>
                  <a:lnTo>
                    <a:pt x="12982" y="3053"/>
                  </a:lnTo>
                  <a:lnTo>
                    <a:pt x="13626" y="3364"/>
                  </a:lnTo>
                  <a:lnTo>
                    <a:pt x="13626" y="3053"/>
                  </a:lnTo>
                  <a:lnTo>
                    <a:pt x="12982" y="2243"/>
                  </a:lnTo>
                  <a:lnTo>
                    <a:pt x="14211" y="2243"/>
                  </a:lnTo>
                  <a:lnTo>
                    <a:pt x="14211" y="2555"/>
                  </a:lnTo>
                  <a:lnTo>
                    <a:pt x="15088" y="2087"/>
                  </a:lnTo>
                  <a:lnTo>
                    <a:pt x="15380" y="2243"/>
                  </a:lnTo>
                  <a:lnTo>
                    <a:pt x="16023" y="1433"/>
                  </a:lnTo>
                  <a:lnTo>
                    <a:pt x="15380" y="623"/>
                  </a:lnTo>
                  <a:lnTo>
                    <a:pt x="16608" y="498"/>
                  </a:lnTo>
                  <a:lnTo>
                    <a:pt x="16959" y="0"/>
                  </a:lnTo>
                  <a:lnTo>
                    <a:pt x="16959" y="498"/>
                  </a:lnTo>
                  <a:lnTo>
                    <a:pt x="17544" y="498"/>
                  </a:lnTo>
                  <a:lnTo>
                    <a:pt x="17544" y="935"/>
                  </a:lnTo>
                  <a:lnTo>
                    <a:pt x="18129" y="1277"/>
                  </a:lnTo>
                  <a:lnTo>
                    <a:pt x="19357" y="3364"/>
                  </a:lnTo>
                  <a:lnTo>
                    <a:pt x="19942" y="4642"/>
                  </a:lnTo>
                  <a:lnTo>
                    <a:pt x="19006" y="5639"/>
                  </a:lnTo>
                  <a:lnTo>
                    <a:pt x="18129" y="5140"/>
                  </a:lnTo>
                  <a:lnTo>
                    <a:pt x="17544" y="5140"/>
                  </a:lnTo>
                  <a:lnTo>
                    <a:pt x="17544" y="5639"/>
                  </a:lnTo>
                  <a:lnTo>
                    <a:pt x="18129" y="6417"/>
                  </a:lnTo>
                  <a:lnTo>
                    <a:pt x="16959" y="7383"/>
                  </a:lnTo>
                  <a:lnTo>
                    <a:pt x="16959" y="8069"/>
                  </a:lnTo>
                  <a:lnTo>
                    <a:pt x="15088" y="11121"/>
                  </a:lnTo>
                  <a:lnTo>
                    <a:pt x="12047" y="14829"/>
                  </a:lnTo>
                  <a:lnTo>
                    <a:pt x="9064" y="19003"/>
                  </a:lnTo>
                  <a:lnTo>
                    <a:pt x="7836" y="19470"/>
                  </a:lnTo>
                  <a:lnTo>
                    <a:pt x="6316" y="19657"/>
                  </a:lnTo>
                  <a:lnTo>
                    <a:pt x="4795" y="19969"/>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530" name="Freeform 119">
              <a:extLst>
                <a:ext uri="{FF2B5EF4-FFF2-40B4-BE49-F238E27FC236}">
                  <a16:creationId xmlns:a16="http://schemas.microsoft.com/office/drawing/2014/main" id="{F14A5FD3-B28A-9E49-B8AF-9ACEF014CF63}"/>
                </a:ext>
              </a:extLst>
            </p:cNvPr>
            <p:cNvSpPr>
              <a:spLocks/>
            </p:cNvSpPr>
            <p:nvPr/>
          </p:nvSpPr>
          <p:spPr bwMode="auto">
            <a:xfrm>
              <a:off x="5033535" y="4939354"/>
              <a:ext cx="76332" cy="194177"/>
            </a:xfrm>
            <a:custGeom>
              <a:avLst/>
              <a:gdLst>
                <a:gd name="T0" fmla="*/ 845 w 20000"/>
                <a:gd name="T1" fmla="*/ 0 h 20000"/>
                <a:gd name="T2" fmla="*/ 4366 w 20000"/>
                <a:gd name="T3" fmla="*/ 552 h 20000"/>
                <a:gd name="T4" fmla="*/ 6620 w 20000"/>
                <a:gd name="T5" fmla="*/ 1105 h 20000"/>
                <a:gd name="T6" fmla="*/ 10282 w 20000"/>
                <a:gd name="T7" fmla="*/ 4254 h 20000"/>
                <a:gd name="T8" fmla="*/ 10282 w 20000"/>
                <a:gd name="T9" fmla="*/ 5635 h 20000"/>
                <a:gd name="T10" fmla="*/ 11831 w 20000"/>
                <a:gd name="T11" fmla="*/ 5967 h 20000"/>
                <a:gd name="T12" fmla="*/ 10282 w 20000"/>
                <a:gd name="T13" fmla="*/ 7403 h 20000"/>
                <a:gd name="T14" fmla="*/ 10282 w 20000"/>
                <a:gd name="T15" fmla="*/ 10829 h 20000"/>
                <a:gd name="T16" fmla="*/ 12394 w 20000"/>
                <a:gd name="T17" fmla="*/ 10829 h 20000"/>
                <a:gd name="T18" fmla="*/ 15493 w 20000"/>
                <a:gd name="T19" fmla="*/ 11713 h 20000"/>
                <a:gd name="T20" fmla="*/ 17606 w 20000"/>
                <a:gd name="T21" fmla="*/ 13425 h 20000"/>
                <a:gd name="T22" fmla="*/ 19859 w 20000"/>
                <a:gd name="T23" fmla="*/ 13978 h 20000"/>
                <a:gd name="T24" fmla="*/ 19014 w 20000"/>
                <a:gd name="T25" fmla="*/ 15359 h 20000"/>
                <a:gd name="T26" fmla="*/ 17606 w 20000"/>
                <a:gd name="T27" fmla="*/ 17127 h 20000"/>
                <a:gd name="T28" fmla="*/ 16056 w 20000"/>
                <a:gd name="T29" fmla="*/ 17680 h 20000"/>
                <a:gd name="T30" fmla="*/ 15493 w 20000"/>
                <a:gd name="T31" fmla="*/ 17680 h 20000"/>
                <a:gd name="T32" fmla="*/ 15493 w 20000"/>
                <a:gd name="T33" fmla="*/ 19116 h 20000"/>
                <a:gd name="T34" fmla="*/ 14085 w 20000"/>
                <a:gd name="T35" fmla="*/ 19945 h 20000"/>
                <a:gd name="T36" fmla="*/ 12394 w 20000"/>
                <a:gd name="T37" fmla="*/ 19116 h 20000"/>
                <a:gd name="T38" fmla="*/ 10282 w 20000"/>
                <a:gd name="T39" fmla="*/ 17680 h 20000"/>
                <a:gd name="T40" fmla="*/ 9577 w 20000"/>
                <a:gd name="T41" fmla="*/ 16796 h 20000"/>
                <a:gd name="T42" fmla="*/ 10282 w 20000"/>
                <a:gd name="T43" fmla="*/ 15359 h 20000"/>
                <a:gd name="T44" fmla="*/ 10282 w 20000"/>
                <a:gd name="T45" fmla="*/ 13425 h 20000"/>
                <a:gd name="T46" fmla="*/ 8028 w 20000"/>
                <a:gd name="T47" fmla="*/ 13094 h 20000"/>
                <a:gd name="T48" fmla="*/ 4366 w 20000"/>
                <a:gd name="T49" fmla="*/ 13425 h 20000"/>
                <a:gd name="T50" fmla="*/ 2254 w 20000"/>
                <a:gd name="T51" fmla="*/ 11713 h 20000"/>
                <a:gd name="T52" fmla="*/ 845 w 20000"/>
                <a:gd name="T53" fmla="*/ 11934 h 20000"/>
                <a:gd name="T54" fmla="*/ 0 w 20000"/>
                <a:gd name="T55" fmla="*/ 10829 h 20000"/>
                <a:gd name="T56" fmla="*/ 845 w 20000"/>
                <a:gd name="T57" fmla="*/ 9669 h 20000"/>
                <a:gd name="T58" fmla="*/ 845 w 20000"/>
                <a:gd name="T59" fmla="*/ 8232 h 20000"/>
                <a:gd name="T60" fmla="*/ 3803 w 20000"/>
                <a:gd name="T61" fmla="*/ 8232 h 20000"/>
                <a:gd name="T62" fmla="*/ 4366 w 20000"/>
                <a:gd name="T63" fmla="*/ 8011 h 20000"/>
                <a:gd name="T64" fmla="*/ 2254 w 20000"/>
                <a:gd name="T65" fmla="*/ 7127 h 20000"/>
                <a:gd name="T66" fmla="*/ 3803 w 20000"/>
                <a:gd name="T67" fmla="*/ 6519 h 20000"/>
                <a:gd name="T68" fmla="*/ 3803 w 20000"/>
                <a:gd name="T69" fmla="*/ 4807 h 20000"/>
                <a:gd name="T70" fmla="*/ 3803 w 20000"/>
                <a:gd name="T71" fmla="*/ 3702 h 20000"/>
                <a:gd name="T72" fmla="*/ 5775 w 20000"/>
                <a:gd name="T73" fmla="*/ 3370 h 20000"/>
                <a:gd name="T74" fmla="*/ 5775 w 20000"/>
                <a:gd name="T75" fmla="*/ 2818 h 20000"/>
                <a:gd name="T76" fmla="*/ 4366 w 20000"/>
                <a:gd name="T77" fmla="*/ 1989 h 20000"/>
                <a:gd name="T78" fmla="*/ 2254 w 20000"/>
                <a:gd name="T79" fmla="*/ 1105 h 20000"/>
                <a:gd name="T80" fmla="*/ 845 w 20000"/>
                <a:gd name="T81" fmla="*/ 0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000" h="20000">
                  <a:moveTo>
                    <a:pt x="845" y="0"/>
                  </a:moveTo>
                  <a:lnTo>
                    <a:pt x="4366" y="552"/>
                  </a:lnTo>
                  <a:lnTo>
                    <a:pt x="6620" y="1105"/>
                  </a:lnTo>
                  <a:lnTo>
                    <a:pt x="10282" y="4254"/>
                  </a:lnTo>
                  <a:lnTo>
                    <a:pt x="10282" y="5635"/>
                  </a:lnTo>
                  <a:lnTo>
                    <a:pt x="11831" y="5967"/>
                  </a:lnTo>
                  <a:lnTo>
                    <a:pt x="10282" y="7403"/>
                  </a:lnTo>
                  <a:lnTo>
                    <a:pt x="10282" y="10829"/>
                  </a:lnTo>
                  <a:lnTo>
                    <a:pt x="12394" y="10829"/>
                  </a:lnTo>
                  <a:lnTo>
                    <a:pt x="15493" y="11713"/>
                  </a:lnTo>
                  <a:lnTo>
                    <a:pt x="17606" y="13425"/>
                  </a:lnTo>
                  <a:lnTo>
                    <a:pt x="19859" y="13978"/>
                  </a:lnTo>
                  <a:lnTo>
                    <a:pt x="19014" y="15359"/>
                  </a:lnTo>
                  <a:lnTo>
                    <a:pt x="17606" y="17127"/>
                  </a:lnTo>
                  <a:lnTo>
                    <a:pt x="16056" y="17680"/>
                  </a:lnTo>
                  <a:lnTo>
                    <a:pt x="15493" y="17680"/>
                  </a:lnTo>
                  <a:lnTo>
                    <a:pt x="15493" y="19116"/>
                  </a:lnTo>
                  <a:lnTo>
                    <a:pt x="14085" y="19945"/>
                  </a:lnTo>
                  <a:lnTo>
                    <a:pt x="12394" y="19116"/>
                  </a:lnTo>
                  <a:lnTo>
                    <a:pt x="10282" y="17680"/>
                  </a:lnTo>
                  <a:lnTo>
                    <a:pt x="9577" y="16796"/>
                  </a:lnTo>
                  <a:lnTo>
                    <a:pt x="10282" y="15359"/>
                  </a:lnTo>
                  <a:lnTo>
                    <a:pt x="10282" y="13425"/>
                  </a:lnTo>
                  <a:lnTo>
                    <a:pt x="8028" y="13094"/>
                  </a:lnTo>
                  <a:lnTo>
                    <a:pt x="4366" y="13425"/>
                  </a:lnTo>
                  <a:lnTo>
                    <a:pt x="2254" y="11713"/>
                  </a:lnTo>
                  <a:lnTo>
                    <a:pt x="845" y="11934"/>
                  </a:lnTo>
                  <a:lnTo>
                    <a:pt x="0" y="10829"/>
                  </a:lnTo>
                  <a:lnTo>
                    <a:pt x="845" y="9669"/>
                  </a:lnTo>
                  <a:lnTo>
                    <a:pt x="845" y="8232"/>
                  </a:lnTo>
                  <a:lnTo>
                    <a:pt x="3803" y="8232"/>
                  </a:lnTo>
                  <a:lnTo>
                    <a:pt x="4366" y="8011"/>
                  </a:lnTo>
                  <a:lnTo>
                    <a:pt x="2254" y="7127"/>
                  </a:lnTo>
                  <a:lnTo>
                    <a:pt x="3803" y="6519"/>
                  </a:lnTo>
                  <a:lnTo>
                    <a:pt x="3803" y="4807"/>
                  </a:lnTo>
                  <a:lnTo>
                    <a:pt x="3803" y="3702"/>
                  </a:lnTo>
                  <a:lnTo>
                    <a:pt x="5775" y="3370"/>
                  </a:lnTo>
                  <a:lnTo>
                    <a:pt x="5775" y="2818"/>
                  </a:lnTo>
                  <a:lnTo>
                    <a:pt x="4366" y="1989"/>
                  </a:lnTo>
                  <a:lnTo>
                    <a:pt x="2254" y="1105"/>
                  </a:lnTo>
                  <a:lnTo>
                    <a:pt x="845" y="0"/>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531" name="Freeform 118">
              <a:extLst>
                <a:ext uri="{FF2B5EF4-FFF2-40B4-BE49-F238E27FC236}">
                  <a16:creationId xmlns:a16="http://schemas.microsoft.com/office/drawing/2014/main" id="{69D5D6C3-17D5-2E4D-9FF7-0AA5D6E44583}"/>
                </a:ext>
              </a:extLst>
            </p:cNvPr>
            <p:cNvSpPr>
              <a:spLocks/>
            </p:cNvSpPr>
            <p:nvPr/>
          </p:nvSpPr>
          <p:spPr bwMode="auto">
            <a:xfrm>
              <a:off x="3966224" y="4101049"/>
              <a:ext cx="391035" cy="369606"/>
            </a:xfrm>
            <a:custGeom>
              <a:avLst/>
              <a:gdLst>
                <a:gd name="T0" fmla="*/ 16279 w 20000"/>
                <a:gd name="T1" fmla="*/ 5544 h 20000"/>
                <a:gd name="T2" fmla="*/ 16990 w 20000"/>
                <a:gd name="T3" fmla="*/ 6299 h 20000"/>
                <a:gd name="T4" fmla="*/ 18112 w 20000"/>
                <a:gd name="T5" fmla="*/ 6734 h 20000"/>
                <a:gd name="T6" fmla="*/ 18851 w 20000"/>
                <a:gd name="T7" fmla="*/ 7518 h 20000"/>
                <a:gd name="T8" fmla="*/ 18851 w 20000"/>
                <a:gd name="T9" fmla="*/ 8244 h 20000"/>
                <a:gd name="T10" fmla="*/ 19973 w 20000"/>
                <a:gd name="T11" fmla="*/ 10653 h 20000"/>
                <a:gd name="T12" fmla="*/ 19398 w 20000"/>
                <a:gd name="T13" fmla="*/ 12163 h 20000"/>
                <a:gd name="T14" fmla="*/ 18550 w 20000"/>
                <a:gd name="T15" fmla="*/ 12917 h 20000"/>
                <a:gd name="T16" fmla="*/ 16005 w 20000"/>
                <a:gd name="T17" fmla="*/ 13353 h 20000"/>
                <a:gd name="T18" fmla="*/ 13707 w 20000"/>
                <a:gd name="T19" fmla="*/ 13353 h 20000"/>
                <a:gd name="T20" fmla="*/ 12312 w 20000"/>
                <a:gd name="T21" fmla="*/ 13817 h 20000"/>
                <a:gd name="T22" fmla="*/ 11190 w 20000"/>
                <a:gd name="T23" fmla="*/ 15007 h 20000"/>
                <a:gd name="T24" fmla="*/ 10451 w 20000"/>
                <a:gd name="T25" fmla="*/ 15298 h 20000"/>
                <a:gd name="T26" fmla="*/ 10342 w 20000"/>
                <a:gd name="T27" fmla="*/ 16052 h 20000"/>
                <a:gd name="T28" fmla="*/ 9330 w 20000"/>
                <a:gd name="T29" fmla="*/ 15762 h 20000"/>
                <a:gd name="T30" fmla="*/ 9330 w 20000"/>
                <a:gd name="T31" fmla="*/ 16517 h 20000"/>
                <a:gd name="T32" fmla="*/ 8892 w 20000"/>
                <a:gd name="T33" fmla="*/ 17562 h 20000"/>
                <a:gd name="T34" fmla="*/ 8044 w 20000"/>
                <a:gd name="T35" fmla="*/ 17707 h 20000"/>
                <a:gd name="T36" fmla="*/ 8044 w 20000"/>
                <a:gd name="T37" fmla="*/ 18926 h 20000"/>
                <a:gd name="T38" fmla="*/ 7497 w 20000"/>
                <a:gd name="T39" fmla="*/ 19681 h 20000"/>
                <a:gd name="T40" fmla="*/ 6922 w 20000"/>
                <a:gd name="T41" fmla="*/ 19216 h 20000"/>
                <a:gd name="T42" fmla="*/ 6375 w 20000"/>
                <a:gd name="T43" fmla="*/ 19361 h 20000"/>
                <a:gd name="T44" fmla="*/ 6211 w 20000"/>
                <a:gd name="T45" fmla="*/ 19971 h 20000"/>
                <a:gd name="T46" fmla="*/ 5527 w 20000"/>
                <a:gd name="T47" fmla="*/ 19361 h 20000"/>
                <a:gd name="T48" fmla="*/ 4514 w 20000"/>
                <a:gd name="T49" fmla="*/ 19361 h 20000"/>
                <a:gd name="T50" fmla="*/ 4378 w 20000"/>
                <a:gd name="T51" fmla="*/ 18781 h 20000"/>
                <a:gd name="T52" fmla="*/ 4077 w 20000"/>
                <a:gd name="T53" fmla="*/ 18026 h 20000"/>
                <a:gd name="T54" fmla="*/ 3393 w 20000"/>
                <a:gd name="T55" fmla="*/ 16836 h 20000"/>
                <a:gd name="T56" fmla="*/ 2955 w 20000"/>
                <a:gd name="T57" fmla="*/ 17242 h 20000"/>
                <a:gd name="T58" fmla="*/ 1833 w 20000"/>
                <a:gd name="T59" fmla="*/ 17707 h 20000"/>
                <a:gd name="T60" fmla="*/ 1122 w 20000"/>
                <a:gd name="T61" fmla="*/ 17242 h 20000"/>
                <a:gd name="T62" fmla="*/ 985 w 20000"/>
                <a:gd name="T63" fmla="*/ 16836 h 20000"/>
                <a:gd name="T64" fmla="*/ 438 w 20000"/>
                <a:gd name="T65" fmla="*/ 15762 h 20000"/>
                <a:gd name="T66" fmla="*/ 0 w 20000"/>
                <a:gd name="T67" fmla="*/ 15298 h 20000"/>
                <a:gd name="T68" fmla="*/ 0 w 20000"/>
                <a:gd name="T69" fmla="*/ 14398 h 20000"/>
                <a:gd name="T70" fmla="*/ 274 w 20000"/>
                <a:gd name="T71" fmla="*/ 13643 h 20000"/>
                <a:gd name="T72" fmla="*/ 711 w 20000"/>
                <a:gd name="T73" fmla="*/ 12453 h 20000"/>
                <a:gd name="T74" fmla="*/ 1560 w 20000"/>
                <a:gd name="T75" fmla="*/ 12627 h 20000"/>
                <a:gd name="T76" fmla="*/ 3256 w 20000"/>
                <a:gd name="T77" fmla="*/ 12627 h 20000"/>
                <a:gd name="T78" fmla="*/ 7770 w 20000"/>
                <a:gd name="T79" fmla="*/ 12917 h 20000"/>
                <a:gd name="T80" fmla="*/ 7770 w 20000"/>
                <a:gd name="T81" fmla="*/ 11379 h 20000"/>
                <a:gd name="T82" fmla="*/ 8892 w 20000"/>
                <a:gd name="T83" fmla="*/ 0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0000" h="20000">
                  <a:moveTo>
                    <a:pt x="8892" y="0"/>
                  </a:moveTo>
                  <a:lnTo>
                    <a:pt x="16279" y="5544"/>
                  </a:lnTo>
                  <a:lnTo>
                    <a:pt x="16279" y="5864"/>
                  </a:lnTo>
                  <a:lnTo>
                    <a:pt x="16990" y="6299"/>
                  </a:lnTo>
                  <a:lnTo>
                    <a:pt x="17565" y="6589"/>
                  </a:lnTo>
                  <a:lnTo>
                    <a:pt x="18112" y="6734"/>
                  </a:lnTo>
                  <a:lnTo>
                    <a:pt x="18550" y="7054"/>
                  </a:lnTo>
                  <a:lnTo>
                    <a:pt x="18851" y="7518"/>
                  </a:lnTo>
                  <a:lnTo>
                    <a:pt x="18550" y="8099"/>
                  </a:lnTo>
                  <a:lnTo>
                    <a:pt x="18851" y="8244"/>
                  </a:lnTo>
                  <a:lnTo>
                    <a:pt x="19973" y="8099"/>
                  </a:lnTo>
                  <a:lnTo>
                    <a:pt x="19973" y="10653"/>
                  </a:lnTo>
                  <a:lnTo>
                    <a:pt x="19672" y="10943"/>
                  </a:lnTo>
                  <a:lnTo>
                    <a:pt x="19398" y="12163"/>
                  </a:lnTo>
                  <a:lnTo>
                    <a:pt x="18960" y="13033"/>
                  </a:lnTo>
                  <a:lnTo>
                    <a:pt x="18550" y="12917"/>
                  </a:lnTo>
                  <a:lnTo>
                    <a:pt x="16279" y="13033"/>
                  </a:lnTo>
                  <a:lnTo>
                    <a:pt x="16005" y="13353"/>
                  </a:lnTo>
                  <a:lnTo>
                    <a:pt x="14856" y="13643"/>
                  </a:lnTo>
                  <a:lnTo>
                    <a:pt x="13707" y="13353"/>
                  </a:lnTo>
                  <a:lnTo>
                    <a:pt x="13434" y="13817"/>
                  </a:lnTo>
                  <a:lnTo>
                    <a:pt x="12312" y="13817"/>
                  </a:lnTo>
                  <a:lnTo>
                    <a:pt x="12175" y="14572"/>
                  </a:lnTo>
                  <a:lnTo>
                    <a:pt x="11190" y="15007"/>
                  </a:lnTo>
                  <a:lnTo>
                    <a:pt x="11026" y="15298"/>
                  </a:lnTo>
                  <a:lnTo>
                    <a:pt x="10451" y="15298"/>
                  </a:lnTo>
                  <a:lnTo>
                    <a:pt x="10752" y="15762"/>
                  </a:lnTo>
                  <a:lnTo>
                    <a:pt x="10342" y="16052"/>
                  </a:lnTo>
                  <a:lnTo>
                    <a:pt x="9904" y="15588"/>
                  </a:lnTo>
                  <a:lnTo>
                    <a:pt x="9330" y="15762"/>
                  </a:lnTo>
                  <a:lnTo>
                    <a:pt x="9631" y="16517"/>
                  </a:lnTo>
                  <a:lnTo>
                    <a:pt x="9330" y="16517"/>
                  </a:lnTo>
                  <a:lnTo>
                    <a:pt x="9330" y="16952"/>
                  </a:lnTo>
                  <a:lnTo>
                    <a:pt x="8892" y="17562"/>
                  </a:lnTo>
                  <a:lnTo>
                    <a:pt x="8618" y="17562"/>
                  </a:lnTo>
                  <a:lnTo>
                    <a:pt x="8044" y="17707"/>
                  </a:lnTo>
                  <a:lnTo>
                    <a:pt x="8208" y="18491"/>
                  </a:lnTo>
                  <a:lnTo>
                    <a:pt x="8044" y="18926"/>
                  </a:lnTo>
                  <a:lnTo>
                    <a:pt x="8044" y="19361"/>
                  </a:lnTo>
                  <a:lnTo>
                    <a:pt x="7497" y="19681"/>
                  </a:lnTo>
                  <a:lnTo>
                    <a:pt x="7086" y="19681"/>
                  </a:lnTo>
                  <a:lnTo>
                    <a:pt x="6922" y="19216"/>
                  </a:lnTo>
                  <a:lnTo>
                    <a:pt x="6648" y="19216"/>
                  </a:lnTo>
                  <a:lnTo>
                    <a:pt x="6375" y="19361"/>
                  </a:lnTo>
                  <a:lnTo>
                    <a:pt x="6211" y="19681"/>
                  </a:lnTo>
                  <a:lnTo>
                    <a:pt x="6211" y="19971"/>
                  </a:lnTo>
                  <a:lnTo>
                    <a:pt x="5636" y="19681"/>
                  </a:lnTo>
                  <a:lnTo>
                    <a:pt x="5527" y="19361"/>
                  </a:lnTo>
                  <a:lnTo>
                    <a:pt x="5089" y="19971"/>
                  </a:lnTo>
                  <a:lnTo>
                    <a:pt x="4514" y="19361"/>
                  </a:lnTo>
                  <a:lnTo>
                    <a:pt x="4514" y="18926"/>
                  </a:lnTo>
                  <a:lnTo>
                    <a:pt x="4378" y="18781"/>
                  </a:lnTo>
                  <a:lnTo>
                    <a:pt x="4378" y="18142"/>
                  </a:lnTo>
                  <a:lnTo>
                    <a:pt x="4077" y="18026"/>
                  </a:lnTo>
                  <a:lnTo>
                    <a:pt x="3967" y="17707"/>
                  </a:lnTo>
                  <a:lnTo>
                    <a:pt x="3393" y="16836"/>
                  </a:lnTo>
                  <a:lnTo>
                    <a:pt x="3256" y="16952"/>
                  </a:lnTo>
                  <a:lnTo>
                    <a:pt x="2955" y="17242"/>
                  </a:lnTo>
                  <a:lnTo>
                    <a:pt x="2517" y="17242"/>
                  </a:lnTo>
                  <a:lnTo>
                    <a:pt x="1833" y="17707"/>
                  </a:lnTo>
                  <a:lnTo>
                    <a:pt x="1395" y="17242"/>
                  </a:lnTo>
                  <a:lnTo>
                    <a:pt x="1122" y="17242"/>
                  </a:lnTo>
                  <a:lnTo>
                    <a:pt x="985" y="16952"/>
                  </a:lnTo>
                  <a:lnTo>
                    <a:pt x="985" y="16836"/>
                  </a:lnTo>
                  <a:lnTo>
                    <a:pt x="985" y="16226"/>
                  </a:lnTo>
                  <a:lnTo>
                    <a:pt x="438" y="15762"/>
                  </a:lnTo>
                  <a:lnTo>
                    <a:pt x="274" y="15762"/>
                  </a:lnTo>
                  <a:lnTo>
                    <a:pt x="0" y="15298"/>
                  </a:lnTo>
                  <a:lnTo>
                    <a:pt x="274" y="14572"/>
                  </a:lnTo>
                  <a:lnTo>
                    <a:pt x="0" y="14398"/>
                  </a:lnTo>
                  <a:lnTo>
                    <a:pt x="0" y="13817"/>
                  </a:lnTo>
                  <a:lnTo>
                    <a:pt x="274" y="13643"/>
                  </a:lnTo>
                  <a:lnTo>
                    <a:pt x="274" y="13033"/>
                  </a:lnTo>
                  <a:lnTo>
                    <a:pt x="711" y="12453"/>
                  </a:lnTo>
                  <a:lnTo>
                    <a:pt x="1395" y="13033"/>
                  </a:lnTo>
                  <a:lnTo>
                    <a:pt x="1560" y="12627"/>
                  </a:lnTo>
                  <a:lnTo>
                    <a:pt x="2955" y="12917"/>
                  </a:lnTo>
                  <a:lnTo>
                    <a:pt x="3256" y="12627"/>
                  </a:lnTo>
                  <a:lnTo>
                    <a:pt x="3393" y="12917"/>
                  </a:lnTo>
                  <a:lnTo>
                    <a:pt x="7770" y="12917"/>
                  </a:lnTo>
                  <a:lnTo>
                    <a:pt x="8208" y="11843"/>
                  </a:lnTo>
                  <a:lnTo>
                    <a:pt x="7770" y="11379"/>
                  </a:lnTo>
                  <a:lnTo>
                    <a:pt x="6922" y="0"/>
                  </a:lnTo>
                  <a:lnTo>
                    <a:pt x="8892" y="0"/>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532" name="Freeform 117">
              <a:extLst>
                <a:ext uri="{FF2B5EF4-FFF2-40B4-BE49-F238E27FC236}">
                  <a16:creationId xmlns:a16="http://schemas.microsoft.com/office/drawing/2014/main" id="{F08EE637-299A-DE4C-B31F-2A45F00D92F1}"/>
                </a:ext>
              </a:extLst>
            </p:cNvPr>
            <p:cNvSpPr>
              <a:spLocks/>
            </p:cNvSpPr>
            <p:nvPr/>
          </p:nvSpPr>
          <p:spPr bwMode="auto">
            <a:xfrm>
              <a:off x="3849716" y="3823844"/>
              <a:ext cx="377643" cy="377640"/>
            </a:xfrm>
            <a:custGeom>
              <a:avLst/>
              <a:gdLst>
                <a:gd name="T0" fmla="*/ 18807 w 20000"/>
                <a:gd name="T1" fmla="*/ 878 h 20000"/>
                <a:gd name="T2" fmla="*/ 19233 w 20000"/>
                <a:gd name="T3" fmla="*/ 1473 h 20000"/>
                <a:gd name="T4" fmla="*/ 19517 w 20000"/>
                <a:gd name="T5" fmla="*/ 2210 h 20000"/>
                <a:gd name="T6" fmla="*/ 19517 w 20000"/>
                <a:gd name="T7" fmla="*/ 2805 h 20000"/>
                <a:gd name="T8" fmla="*/ 19688 w 20000"/>
                <a:gd name="T9" fmla="*/ 3824 h 20000"/>
                <a:gd name="T10" fmla="*/ 19972 w 20000"/>
                <a:gd name="T11" fmla="*/ 4278 h 20000"/>
                <a:gd name="T12" fmla="*/ 19972 w 20000"/>
                <a:gd name="T13" fmla="*/ 4703 h 20000"/>
                <a:gd name="T14" fmla="*/ 19972 w 20000"/>
                <a:gd name="T15" fmla="*/ 4986 h 20000"/>
                <a:gd name="T16" fmla="*/ 17784 w 20000"/>
                <a:gd name="T17" fmla="*/ 5297 h 20000"/>
                <a:gd name="T18" fmla="*/ 17784 w 20000"/>
                <a:gd name="T19" fmla="*/ 5722 h 20000"/>
                <a:gd name="T20" fmla="*/ 16903 w 20000"/>
                <a:gd name="T21" fmla="*/ 5864 h 20000"/>
                <a:gd name="T22" fmla="*/ 16903 w 20000"/>
                <a:gd name="T23" fmla="*/ 6147 h 20000"/>
                <a:gd name="T24" fmla="*/ 16903 w 20000"/>
                <a:gd name="T25" fmla="*/ 6601 h 20000"/>
                <a:gd name="T26" fmla="*/ 16449 w 20000"/>
                <a:gd name="T27" fmla="*/ 7054 h 20000"/>
                <a:gd name="T28" fmla="*/ 14972 w 20000"/>
                <a:gd name="T29" fmla="*/ 8385 h 20000"/>
                <a:gd name="T30" fmla="*/ 13949 w 20000"/>
                <a:gd name="T31" fmla="*/ 8527 h 20000"/>
                <a:gd name="T32" fmla="*/ 13523 w 20000"/>
                <a:gd name="T33" fmla="*/ 8385 h 20000"/>
                <a:gd name="T34" fmla="*/ 13068 w 20000"/>
                <a:gd name="T35" fmla="*/ 8527 h 20000"/>
                <a:gd name="T36" fmla="*/ 12330 w 20000"/>
                <a:gd name="T37" fmla="*/ 8527 h 20000"/>
                <a:gd name="T38" fmla="*/ 11165 w 20000"/>
                <a:gd name="T39" fmla="*/ 9263 h 20000"/>
                <a:gd name="T40" fmla="*/ 10739 w 20000"/>
                <a:gd name="T41" fmla="*/ 9547 h 20000"/>
                <a:gd name="T42" fmla="*/ 10739 w 20000"/>
                <a:gd name="T43" fmla="*/ 11445 h 20000"/>
                <a:gd name="T44" fmla="*/ 10739 w 20000"/>
                <a:gd name="T45" fmla="*/ 13371 h 20000"/>
                <a:gd name="T46" fmla="*/ 6449 w 20000"/>
                <a:gd name="T47" fmla="*/ 13484 h 20000"/>
                <a:gd name="T48" fmla="*/ 6449 w 20000"/>
                <a:gd name="T49" fmla="*/ 16601 h 20000"/>
                <a:gd name="T50" fmla="*/ 5284 w 20000"/>
                <a:gd name="T51" fmla="*/ 17025 h 20000"/>
                <a:gd name="T52" fmla="*/ 4972 w 20000"/>
                <a:gd name="T53" fmla="*/ 17309 h 20000"/>
                <a:gd name="T54" fmla="*/ 4972 w 20000"/>
                <a:gd name="T55" fmla="*/ 17762 h 20000"/>
                <a:gd name="T56" fmla="*/ 4972 w 20000"/>
                <a:gd name="T57" fmla="*/ 19518 h 20000"/>
                <a:gd name="T58" fmla="*/ 284 w 20000"/>
                <a:gd name="T59" fmla="*/ 19518 h 20000"/>
                <a:gd name="T60" fmla="*/ 0 w 20000"/>
                <a:gd name="T61" fmla="*/ 19972 h 20000"/>
                <a:gd name="T62" fmla="*/ 284 w 20000"/>
                <a:gd name="T63" fmla="*/ 18810 h 20000"/>
                <a:gd name="T64" fmla="*/ 739 w 20000"/>
                <a:gd name="T65" fmla="*/ 18187 h 20000"/>
                <a:gd name="T66" fmla="*/ 1023 w 20000"/>
                <a:gd name="T67" fmla="*/ 17762 h 20000"/>
                <a:gd name="T68" fmla="*/ 1165 w 20000"/>
                <a:gd name="T69" fmla="*/ 17309 h 20000"/>
                <a:gd name="T70" fmla="*/ 1449 w 20000"/>
                <a:gd name="T71" fmla="*/ 16884 h 20000"/>
                <a:gd name="T72" fmla="*/ 1903 w 20000"/>
                <a:gd name="T73" fmla="*/ 16147 h 20000"/>
                <a:gd name="T74" fmla="*/ 2784 w 20000"/>
                <a:gd name="T75" fmla="*/ 15127 h 20000"/>
                <a:gd name="T76" fmla="*/ 2784 w 20000"/>
                <a:gd name="T77" fmla="*/ 14249 h 20000"/>
                <a:gd name="T78" fmla="*/ 3352 w 20000"/>
                <a:gd name="T79" fmla="*/ 13371 h 20000"/>
                <a:gd name="T80" fmla="*/ 4545 w 20000"/>
                <a:gd name="T81" fmla="*/ 12040 h 20000"/>
                <a:gd name="T82" fmla="*/ 5284 w 20000"/>
                <a:gd name="T83" fmla="*/ 10878 h 20000"/>
                <a:gd name="T84" fmla="*/ 6619 w 20000"/>
                <a:gd name="T85" fmla="*/ 10425 h 20000"/>
                <a:gd name="T86" fmla="*/ 7614 w 20000"/>
                <a:gd name="T87" fmla="*/ 9972 h 20000"/>
                <a:gd name="T88" fmla="*/ 8807 w 20000"/>
                <a:gd name="T89" fmla="*/ 8810 h 20000"/>
                <a:gd name="T90" fmla="*/ 9545 w 20000"/>
                <a:gd name="T91" fmla="*/ 7649 h 20000"/>
                <a:gd name="T92" fmla="*/ 9233 w 20000"/>
                <a:gd name="T93" fmla="*/ 7054 h 20000"/>
                <a:gd name="T94" fmla="*/ 9233 w 20000"/>
                <a:gd name="T95" fmla="*/ 5864 h 20000"/>
                <a:gd name="T96" fmla="*/ 9688 w 20000"/>
                <a:gd name="T97" fmla="*/ 5297 h 20000"/>
                <a:gd name="T98" fmla="*/ 9972 w 20000"/>
                <a:gd name="T99" fmla="*/ 4561 h 20000"/>
                <a:gd name="T100" fmla="*/ 10739 w 20000"/>
                <a:gd name="T101" fmla="*/ 3541 h 20000"/>
                <a:gd name="T102" fmla="*/ 11619 w 20000"/>
                <a:gd name="T103" fmla="*/ 3088 h 20000"/>
                <a:gd name="T104" fmla="*/ 13068 w 20000"/>
                <a:gd name="T105" fmla="*/ 2380 h 20000"/>
                <a:gd name="T106" fmla="*/ 13523 w 20000"/>
                <a:gd name="T107" fmla="*/ 1190 h 20000"/>
                <a:gd name="T108" fmla="*/ 13949 w 20000"/>
                <a:gd name="T109" fmla="*/ 0 h 20000"/>
                <a:gd name="T110" fmla="*/ 14688 w 20000"/>
                <a:gd name="T111" fmla="*/ 0 h 20000"/>
                <a:gd name="T112" fmla="*/ 15398 w 20000"/>
                <a:gd name="T113" fmla="*/ 765 h 20000"/>
                <a:gd name="T114" fmla="*/ 16619 w 20000"/>
                <a:gd name="T115" fmla="*/ 765 h 20000"/>
                <a:gd name="T116" fmla="*/ 17330 w 20000"/>
                <a:gd name="T117" fmla="*/ 765 h 20000"/>
                <a:gd name="T118" fmla="*/ 17784 w 20000"/>
                <a:gd name="T119" fmla="*/ 453 h 20000"/>
                <a:gd name="T120" fmla="*/ 18068 w 20000"/>
                <a:gd name="T121" fmla="*/ 878 h 20000"/>
                <a:gd name="T122" fmla="*/ 18807 w 20000"/>
                <a:gd name="T123" fmla="*/ 878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0000" h="20000">
                  <a:moveTo>
                    <a:pt x="18807" y="878"/>
                  </a:moveTo>
                  <a:lnTo>
                    <a:pt x="19233" y="1473"/>
                  </a:lnTo>
                  <a:lnTo>
                    <a:pt x="19517" y="2210"/>
                  </a:lnTo>
                  <a:lnTo>
                    <a:pt x="19517" y="2805"/>
                  </a:lnTo>
                  <a:lnTo>
                    <a:pt x="19688" y="3824"/>
                  </a:lnTo>
                  <a:lnTo>
                    <a:pt x="19972" y="4278"/>
                  </a:lnTo>
                  <a:lnTo>
                    <a:pt x="19972" y="4703"/>
                  </a:lnTo>
                  <a:lnTo>
                    <a:pt x="19972" y="4986"/>
                  </a:lnTo>
                  <a:lnTo>
                    <a:pt x="17784" y="5297"/>
                  </a:lnTo>
                  <a:lnTo>
                    <a:pt x="17784" y="5722"/>
                  </a:lnTo>
                  <a:lnTo>
                    <a:pt x="16903" y="5864"/>
                  </a:lnTo>
                  <a:lnTo>
                    <a:pt x="16903" y="6147"/>
                  </a:lnTo>
                  <a:lnTo>
                    <a:pt x="16903" y="6601"/>
                  </a:lnTo>
                  <a:lnTo>
                    <a:pt x="16449" y="7054"/>
                  </a:lnTo>
                  <a:lnTo>
                    <a:pt x="14972" y="8385"/>
                  </a:lnTo>
                  <a:lnTo>
                    <a:pt x="13949" y="8527"/>
                  </a:lnTo>
                  <a:lnTo>
                    <a:pt x="13523" y="8385"/>
                  </a:lnTo>
                  <a:lnTo>
                    <a:pt x="13068" y="8527"/>
                  </a:lnTo>
                  <a:lnTo>
                    <a:pt x="12330" y="8527"/>
                  </a:lnTo>
                  <a:lnTo>
                    <a:pt x="11165" y="9263"/>
                  </a:lnTo>
                  <a:lnTo>
                    <a:pt x="10739" y="9547"/>
                  </a:lnTo>
                  <a:lnTo>
                    <a:pt x="10739" y="11445"/>
                  </a:lnTo>
                  <a:lnTo>
                    <a:pt x="10739" y="13371"/>
                  </a:lnTo>
                  <a:lnTo>
                    <a:pt x="6449" y="13484"/>
                  </a:lnTo>
                  <a:lnTo>
                    <a:pt x="6449" y="16601"/>
                  </a:lnTo>
                  <a:lnTo>
                    <a:pt x="5284" y="17025"/>
                  </a:lnTo>
                  <a:lnTo>
                    <a:pt x="4972" y="17309"/>
                  </a:lnTo>
                  <a:lnTo>
                    <a:pt x="4972" y="17762"/>
                  </a:lnTo>
                  <a:lnTo>
                    <a:pt x="4972" y="19518"/>
                  </a:lnTo>
                  <a:lnTo>
                    <a:pt x="284" y="19518"/>
                  </a:lnTo>
                  <a:lnTo>
                    <a:pt x="0" y="19972"/>
                  </a:lnTo>
                  <a:lnTo>
                    <a:pt x="284" y="18810"/>
                  </a:lnTo>
                  <a:lnTo>
                    <a:pt x="739" y="18187"/>
                  </a:lnTo>
                  <a:lnTo>
                    <a:pt x="1023" y="17762"/>
                  </a:lnTo>
                  <a:lnTo>
                    <a:pt x="1165" y="17309"/>
                  </a:lnTo>
                  <a:lnTo>
                    <a:pt x="1449" y="16884"/>
                  </a:lnTo>
                  <a:lnTo>
                    <a:pt x="1903" y="16147"/>
                  </a:lnTo>
                  <a:lnTo>
                    <a:pt x="2784" y="15127"/>
                  </a:lnTo>
                  <a:lnTo>
                    <a:pt x="2784" y="14249"/>
                  </a:lnTo>
                  <a:lnTo>
                    <a:pt x="3352" y="13371"/>
                  </a:lnTo>
                  <a:lnTo>
                    <a:pt x="4545" y="12040"/>
                  </a:lnTo>
                  <a:lnTo>
                    <a:pt x="5284" y="10878"/>
                  </a:lnTo>
                  <a:lnTo>
                    <a:pt x="6619" y="10425"/>
                  </a:lnTo>
                  <a:lnTo>
                    <a:pt x="7614" y="9972"/>
                  </a:lnTo>
                  <a:lnTo>
                    <a:pt x="8807" y="8810"/>
                  </a:lnTo>
                  <a:lnTo>
                    <a:pt x="9545" y="7649"/>
                  </a:lnTo>
                  <a:lnTo>
                    <a:pt x="9233" y="7054"/>
                  </a:lnTo>
                  <a:lnTo>
                    <a:pt x="9233" y="5864"/>
                  </a:lnTo>
                  <a:lnTo>
                    <a:pt x="9688" y="5297"/>
                  </a:lnTo>
                  <a:lnTo>
                    <a:pt x="9972" y="4561"/>
                  </a:lnTo>
                  <a:lnTo>
                    <a:pt x="10739" y="3541"/>
                  </a:lnTo>
                  <a:lnTo>
                    <a:pt x="11619" y="3088"/>
                  </a:lnTo>
                  <a:lnTo>
                    <a:pt x="13068" y="2380"/>
                  </a:lnTo>
                  <a:lnTo>
                    <a:pt x="13523" y="1190"/>
                  </a:lnTo>
                  <a:lnTo>
                    <a:pt x="13949" y="0"/>
                  </a:lnTo>
                  <a:lnTo>
                    <a:pt x="14688" y="0"/>
                  </a:lnTo>
                  <a:lnTo>
                    <a:pt x="15398" y="765"/>
                  </a:lnTo>
                  <a:lnTo>
                    <a:pt x="16619" y="765"/>
                  </a:lnTo>
                  <a:lnTo>
                    <a:pt x="17330" y="765"/>
                  </a:lnTo>
                  <a:lnTo>
                    <a:pt x="17784" y="453"/>
                  </a:lnTo>
                  <a:lnTo>
                    <a:pt x="18068" y="878"/>
                  </a:lnTo>
                  <a:lnTo>
                    <a:pt x="18807" y="878"/>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533" name="Freeform 116">
              <a:extLst>
                <a:ext uri="{FF2B5EF4-FFF2-40B4-BE49-F238E27FC236}">
                  <a16:creationId xmlns:a16="http://schemas.microsoft.com/office/drawing/2014/main" id="{F65307B7-9765-4D44-8074-96179C46E26A}"/>
                </a:ext>
              </a:extLst>
            </p:cNvPr>
            <p:cNvSpPr>
              <a:spLocks/>
            </p:cNvSpPr>
            <p:nvPr/>
          </p:nvSpPr>
          <p:spPr bwMode="auto">
            <a:xfrm>
              <a:off x="3849716" y="4039448"/>
              <a:ext cx="291936" cy="317379"/>
            </a:xfrm>
            <a:custGeom>
              <a:avLst/>
              <a:gdLst>
                <a:gd name="T0" fmla="*/ 13897 w 20000"/>
                <a:gd name="T1" fmla="*/ 0 h 20000"/>
                <a:gd name="T2" fmla="*/ 19963 w 20000"/>
                <a:gd name="T3" fmla="*/ 3885 h 20000"/>
                <a:gd name="T4" fmla="*/ 17279 w 20000"/>
                <a:gd name="T5" fmla="*/ 3885 h 20000"/>
                <a:gd name="T6" fmla="*/ 18456 w 20000"/>
                <a:gd name="T7" fmla="*/ 17128 h 20000"/>
                <a:gd name="T8" fmla="*/ 19007 w 20000"/>
                <a:gd name="T9" fmla="*/ 17669 h 20000"/>
                <a:gd name="T10" fmla="*/ 18456 w 20000"/>
                <a:gd name="T11" fmla="*/ 18919 h 20000"/>
                <a:gd name="T12" fmla="*/ 12537 w 20000"/>
                <a:gd name="T13" fmla="*/ 18919 h 20000"/>
                <a:gd name="T14" fmla="*/ 12390 w 20000"/>
                <a:gd name="T15" fmla="*/ 18581 h 20000"/>
                <a:gd name="T16" fmla="*/ 11985 w 20000"/>
                <a:gd name="T17" fmla="*/ 18919 h 20000"/>
                <a:gd name="T18" fmla="*/ 10074 w 20000"/>
                <a:gd name="T19" fmla="*/ 18581 h 20000"/>
                <a:gd name="T20" fmla="*/ 9890 w 20000"/>
                <a:gd name="T21" fmla="*/ 19054 h 20000"/>
                <a:gd name="T22" fmla="*/ 8934 w 20000"/>
                <a:gd name="T23" fmla="*/ 18378 h 20000"/>
                <a:gd name="T24" fmla="*/ 8346 w 20000"/>
                <a:gd name="T25" fmla="*/ 19054 h 20000"/>
                <a:gd name="T26" fmla="*/ 8346 w 20000"/>
                <a:gd name="T27" fmla="*/ 19764 h 20000"/>
                <a:gd name="T28" fmla="*/ 7978 w 20000"/>
                <a:gd name="T29" fmla="*/ 19966 h 20000"/>
                <a:gd name="T30" fmla="*/ 7022 w 20000"/>
                <a:gd name="T31" fmla="*/ 19764 h 20000"/>
                <a:gd name="T32" fmla="*/ 6838 w 20000"/>
                <a:gd name="T33" fmla="*/ 19426 h 20000"/>
                <a:gd name="T34" fmla="*/ 6434 w 20000"/>
                <a:gd name="T35" fmla="*/ 18919 h 20000"/>
                <a:gd name="T36" fmla="*/ 6066 w 20000"/>
                <a:gd name="T37" fmla="*/ 18919 h 20000"/>
                <a:gd name="T38" fmla="*/ 5919 w 20000"/>
                <a:gd name="T39" fmla="*/ 18041 h 20000"/>
                <a:gd name="T40" fmla="*/ 5331 w 20000"/>
                <a:gd name="T41" fmla="*/ 18041 h 20000"/>
                <a:gd name="T42" fmla="*/ 4559 w 20000"/>
                <a:gd name="T43" fmla="*/ 17128 h 20000"/>
                <a:gd name="T44" fmla="*/ 3971 w 20000"/>
                <a:gd name="T45" fmla="*/ 16993 h 20000"/>
                <a:gd name="T46" fmla="*/ 2463 w 20000"/>
                <a:gd name="T47" fmla="*/ 17128 h 20000"/>
                <a:gd name="T48" fmla="*/ 1324 w 20000"/>
                <a:gd name="T49" fmla="*/ 17128 h 20000"/>
                <a:gd name="T50" fmla="*/ 515 w 20000"/>
                <a:gd name="T51" fmla="*/ 17669 h 20000"/>
                <a:gd name="T52" fmla="*/ 956 w 20000"/>
                <a:gd name="T53" fmla="*/ 16622 h 20000"/>
                <a:gd name="T54" fmla="*/ 1507 w 20000"/>
                <a:gd name="T55" fmla="*/ 15203 h 20000"/>
                <a:gd name="T56" fmla="*/ 1324 w 20000"/>
                <a:gd name="T57" fmla="*/ 13480 h 20000"/>
                <a:gd name="T58" fmla="*/ 515 w 20000"/>
                <a:gd name="T59" fmla="*/ 12601 h 20000"/>
                <a:gd name="T60" fmla="*/ 1324 w 20000"/>
                <a:gd name="T61" fmla="*/ 12601 h 20000"/>
                <a:gd name="T62" fmla="*/ 1324 w 20000"/>
                <a:gd name="T63" fmla="*/ 11723 h 20000"/>
                <a:gd name="T64" fmla="*/ 956 w 20000"/>
                <a:gd name="T65" fmla="*/ 10709 h 20000"/>
                <a:gd name="T66" fmla="*/ 515 w 20000"/>
                <a:gd name="T67" fmla="*/ 11047 h 20000"/>
                <a:gd name="T68" fmla="*/ 368 w 20000"/>
                <a:gd name="T69" fmla="*/ 10169 h 20000"/>
                <a:gd name="T70" fmla="*/ 0 w 20000"/>
                <a:gd name="T71" fmla="*/ 10169 h 20000"/>
                <a:gd name="T72" fmla="*/ 368 w 20000"/>
                <a:gd name="T73" fmla="*/ 9628 h 20000"/>
                <a:gd name="T74" fmla="*/ 6434 w 20000"/>
                <a:gd name="T75" fmla="*/ 9628 h 20000"/>
                <a:gd name="T76" fmla="*/ 6434 w 20000"/>
                <a:gd name="T77" fmla="*/ 7534 h 20000"/>
                <a:gd name="T78" fmla="*/ 6434 w 20000"/>
                <a:gd name="T79" fmla="*/ 6993 h 20000"/>
                <a:gd name="T80" fmla="*/ 6838 w 20000"/>
                <a:gd name="T81" fmla="*/ 6655 h 20000"/>
                <a:gd name="T82" fmla="*/ 8346 w 20000"/>
                <a:gd name="T83" fmla="*/ 6149 h 20000"/>
                <a:gd name="T84" fmla="*/ 8346 w 20000"/>
                <a:gd name="T85" fmla="*/ 2432 h 20000"/>
                <a:gd name="T86" fmla="*/ 13897 w 20000"/>
                <a:gd name="T87" fmla="*/ 2297 h 20000"/>
                <a:gd name="T88" fmla="*/ 13897 w 20000"/>
                <a:gd name="T89" fmla="*/ 0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0000" h="20000">
                  <a:moveTo>
                    <a:pt x="13897" y="0"/>
                  </a:moveTo>
                  <a:lnTo>
                    <a:pt x="19963" y="3885"/>
                  </a:lnTo>
                  <a:lnTo>
                    <a:pt x="17279" y="3885"/>
                  </a:lnTo>
                  <a:lnTo>
                    <a:pt x="18456" y="17128"/>
                  </a:lnTo>
                  <a:lnTo>
                    <a:pt x="19007" y="17669"/>
                  </a:lnTo>
                  <a:lnTo>
                    <a:pt x="18456" y="18919"/>
                  </a:lnTo>
                  <a:lnTo>
                    <a:pt x="12537" y="18919"/>
                  </a:lnTo>
                  <a:lnTo>
                    <a:pt x="12390" y="18581"/>
                  </a:lnTo>
                  <a:lnTo>
                    <a:pt x="11985" y="18919"/>
                  </a:lnTo>
                  <a:lnTo>
                    <a:pt x="10074" y="18581"/>
                  </a:lnTo>
                  <a:lnTo>
                    <a:pt x="9890" y="19054"/>
                  </a:lnTo>
                  <a:lnTo>
                    <a:pt x="8934" y="18378"/>
                  </a:lnTo>
                  <a:lnTo>
                    <a:pt x="8346" y="19054"/>
                  </a:lnTo>
                  <a:lnTo>
                    <a:pt x="8346" y="19764"/>
                  </a:lnTo>
                  <a:lnTo>
                    <a:pt x="7978" y="19966"/>
                  </a:lnTo>
                  <a:lnTo>
                    <a:pt x="7022" y="19764"/>
                  </a:lnTo>
                  <a:lnTo>
                    <a:pt x="6838" y="19426"/>
                  </a:lnTo>
                  <a:lnTo>
                    <a:pt x="6434" y="18919"/>
                  </a:lnTo>
                  <a:lnTo>
                    <a:pt x="6066" y="18919"/>
                  </a:lnTo>
                  <a:lnTo>
                    <a:pt x="5919" y="18041"/>
                  </a:lnTo>
                  <a:lnTo>
                    <a:pt x="5331" y="18041"/>
                  </a:lnTo>
                  <a:lnTo>
                    <a:pt x="4559" y="17128"/>
                  </a:lnTo>
                  <a:lnTo>
                    <a:pt x="3971" y="16993"/>
                  </a:lnTo>
                  <a:lnTo>
                    <a:pt x="2463" y="17128"/>
                  </a:lnTo>
                  <a:lnTo>
                    <a:pt x="1324" y="17128"/>
                  </a:lnTo>
                  <a:lnTo>
                    <a:pt x="515" y="17669"/>
                  </a:lnTo>
                  <a:lnTo>
                    <a:pt x="956" y="16622"/>
                  </a:lnTo>
                  <a:lnTo>
                    <a:pt x="1507" y="15203"/>
                  </a:lnTo>
                  <a:lnTo>
                    <a:pt x="1324" y="13480"/>
                  </a:lnTo>
                  <a:lnTo>
                    <a:pt x="515" y="12601"/>
                  </a:lnTo>
                  <a:lnTo>
                    <a:pt x="1324" y="12601"/>
                  </a:lnTo>
                  <a:lnTo>
                    <a:pt x="1324" y="11723"/>
                  </a:lnTo>
                  <a:lnTo>
                    <a:pt x="956" y="10709"/>
                  </a:lnTo>
                  <a:lnTo>
                    <a:pt x="515" y="11047"/>
                  </a:lnTo>
                  <a:lnTo>
                    <a:pt x="368" y="10169"/>
                  </a:lnTo>
                  <a:lnTo>
                    <a:pt x="0" y="10169"/>
                  </a:lnTo>
                  <a:lnTo>
                    <a:pt x="368" y="9628"/>
                  </a:lnTo>
                  <a:lnTo>
                    <a:pt x="6434" y="9628"/>
                  </a:lnTo>
                  <a:lnTo>
                    <a:pt x="6434" y="7534"/>
                  </a:lnTo>
                  <a:lnTo>
                    <a:pt x="6434" y="6993"/>
                  </a:lnTo>
                  <a:lnTo>
                    <a:pt x="6838" y="6655"/>
                  </a:lnTo>
                  <a:lnTo>
                    <a:pt x="8346" y="6149"/>
                  </a:lnTo>
                  <a:lnTo>
                    <a:pt x="8346" y="2432"/>
                  </a:lnTo>
                  <a:lnTo>
                    <a:pt x="13897" y="2297"/>
                  </a:lnTo>
                  <a:lnTo>
                    <a:pt x="13897" y="0"/>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534" name="Freeform 115">
              <a:extLst>
                <a:ext uri="{FF2B5EF4-FFF2-40B4-BE49-F238E27FC236}">
                  <a16:creationId xmlns:a16="http://schemas.microsoft.com/office/drawing/2014/main" id="{9B9EDEDA-134F-1649-957E-65DFE52EF3BA}"/>
                </a:ext>
              </a:extLst>
            </p:cNvPr>
            <p:cNvSpPr>
              <a:spLocks/>
            </p:cNvSpPr>
            <p:nvPr/>
          </p:nvSpPr>
          <p:spPr bwMode="auto">
            <a:xfrm>
              <a:off x="5608035" y="5207183"/>
              <a:ext cx="9374" cy="20088"/>
            </a:xfrm>
            <a:custGeom>
              <a:avLst/>
              <a:gdLst>
                <a:gd name="T0" fmla="*/ 7059 w 20000"/>
                <a:gd name="T1" fmla="*/ 19459 h 20000"/>
                <a:gd name="T2" fmla="*/ 0 w 20000"/>
                <a:gd name="T3" fmla="*/ 14054 h 20000"/>
                <a:gd name="T4" fmla="*/ 0 w 20000"/>
                <a:gd name="T5" fmla="*/ 10811 h 20000"/>
                <a:gd name="T6" fmla="*/ 7059 w 20000"/>
                <a:gd name="T7" fmla="*/ 0 h 20000"/>
                <a:gd name="T8" fmla="*/ 18824 w 20000"/>
                <a:gd name="T9" fmla="*/ 10811 h 20000"/>
                <a:gd name="T10" fmla="*/ 7059 w 20000"/>
                <a:gd name="T11" fmla="*/ 19459 h 20000"/>
              </a:gdLst>
              <a:ahLst/>
              <a:cxnLst>
                <a:cxn ang="0">
                  <a:pos x="T0" y="T1"/>
                </a:cxn>
                <a:cxn ang="0">
                  <a:pos x="T2" y="T3"/>
                </a:cxn>
                <a:cxn ang="0">
                  <a:pos x="T4" y="T5"/>
                </a:cxn>
                <a:cxn ang="0">
                  <a:pos x="T6" y="T7"/>
                </a:cxn>
                <a:cxn ang="0">
                  <a:pos x="T8" y="T9"/>
                </a:cxn>
                <a:cxn ang="0">
                  <a:pos x="T10" y="T11"/>
                </a:cxn>
              </a:cxnLst>
              <a:rect l="0" t="0" r="r" b="b"/>
              <a:pathLst>
                <a:path w="20000" h="20000">
                  <a:moveTo>
                    <a:pt x="7059" y="19459"/>
                  </a:moveTo>
                  <a:lnTo>
                    <a:pt x="0" y="14054"/>
                  </a:lnTo>
                  <a:lnTo>
                    <a:pt x="0" y="10811"/>
                  </a:lnTo>
                  <a:lnTo>
                    <a:pt x="7059" y="0"/>
                  </a:lnTo>
                  <a:lnTo>
                    <a:pt x="18824" y="10811"/>
                  </a:lnTo>
                  <a:lnTo>
                    <a:pt x="7059" y="19459"/>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535" name="Freeform 114">
              <a:extLst>
                <a:ext uri="{FF2B5EF4-FFF2-40B4-BE49-F238E27FC236}">
                  <a16:creationId xmlns:a16="http://schemas.microsoft.com/office/drawing/2014/main" id="{B3CF6A54-D30C-4D47-868F-7BC774F71D2A}"/>
                </a:ext>
              </a:extLst>
            </p:cNvPr>
            <p:cNvSpPr>
              <a:spLocks/>
            </p:cNvSpPr>
            <p:nvPr/>
          </p:nvSpPr>
          <p:spPr bwMode="auto">
            <a:xfrm>
              <a:off x="4963899" y="4971494"/>
              <a:ext cx="258458" cy="408441"/>
            </a:xfrm>
            <a:custGeom>
              <a:avLst/>
              <a:gdLst>
                <a:gd name="T0" fmla="*/ 10062 w 20000"/>
                <a:gd name="T1" fmla="*/ 1076 h 20000"/>
                <a:gd name="T2" fmla="*/ 11180 w 20000"/>
                <a:gd name="T3" fmla="*/ 1076 h 20000"/>
                <a:gd name="T4" fmla="*/ 12671 w 20000"/>
                <a:gd name="T5" fmla="*/ 1234 h 20000"/>
                <a:gd name="T6" fmla="*/ 13954 w 20000"/>
                <a:gd name="T7" fmla="*/ 1234 h 20000"/>
                <a:gd name="T8" fmla="*/ 15031 w 20000"/>
                <a:gd name="T9" fmla="*/ 814 h 20000"/>
                <a:gd name="T10" fmla="*/ 15652 w 20000"/>
                <a:gd name="T11" fmla="*/ 1076 h 20000"/>
                <a:gd name="T12" fmla="*/ 17184 w 20000"/>
                <a:gd name="T13" fmla="*/ 682 h 20000"/>
                <a:gd name="T14" fmla="*/ 19130 w 20000"/>
                <a:gd name="T15" fmla="*/ 0 h 20000"/>
                <a:gd name="T16" fmla="*/ 19130 w 20000"/>
                <a:gd name="T17" fmla="*/ 1076 h 20000"/>
                <a:gd name="T18" fmla="*/ 19130 w 20000"/>
                <a:gd name="T19" fmla="*/ 2310 h 20000"/>
                <a:gd name="T20" fmla="*/ 19130 w 20000"/>
                <a:gd name="T21" fmla="*/ 2992 h 20000"/>
                <a:gd name="T22" fmla="*/ 19545 w 20000"/>
                <a:gd name="T23" fmla="*/ 4619 h 20000"/>
                <a:gd name="T24" fmla="*/ 19545 w 20000"/>
                <a:gd name="T25" fmla="*/ 5171 h 20000"/>
                <a:gd name="T26" fmla="*/ 19545 w 20000"/>
                <a:gd name="T27" fmla="*/ 5696 h 20000"/>
                <a:gd name="T28" fmla="*/ 18012 w 20000"/>
                <a:gd name="T29" fmla="*/ 6772 h 20000"/>
                <a:gd name="T30" fmla="*/ 17350 w 20000"/>
                <a:gd name="T31" fmla="*/ 7192 h 20000"/>
                <a:gd name="T32" fmla="*/ 16108 w 20000"/>
                <a:gd name="T33" fmla="*/ 7874 h 20000"/>
                <a:gd name="T34" fmla="*/ 12671 w 20000"/>
                <a:gd name="T35" fmla="*/ 8688 h 20000"/>
                <a:gd name="T36" fmla="*/ 12257 w 20000"/>
                <a:gd name="T37" fmla="*/ 9239 h 20000"/>
                <a:gd name="T38" fmla="*/ 10062 w 20000"/>
                <a:gd name="T39" fmla="*/ 10315 h 20000"/>
                <a:gd name="T40" fmla="*/ 8157 w 20000"/>
                <a:gd name="T41" fmla="*/ 11811 h 20000"/>
                <a:gd name="T42" fmla="*/ 8820 w 20000"/>
                <a:gd name="T43" fmla="*/ 13307 h 20000"/>
                <a:gd name="T44" fmla="*/ 9027 w 20000"/>
                <a:gd name="T45" fmla="*/ 13990 h 20000"/>
                <a:gd name="T46" fmla="*/ 9482 w 20000"/>
                <a:gd name="T47" fmla="*/ 15092 h 20000"/>
                <a:gd name="T48" fmla="*/ 8820 w 20000"/>
                <a:gd name="T49" fmla="*/ 16430 h 20000"/>
                <a:gd name="T50" fmla="*/ 9482 w 20000"/>
                <a:gd name="T51" fmla="*/ 16588 h 20000"/>
                <a:gd name="T52" fmla="*/ 5590 w 20000"/>
                <a:gd name="T53" fmla="*/ 17769 h 20000"/>
                <a:gd name="T54" fmla="*/ 4306 w 20000"/>
                <a:gd name="T55" fmla="*/ 18346 h 20000"/>
                <a:gd name="T56" fmla="*/ 3892 w 20000"/>
                <a:gd name="T57" fmla="*/ 19003 h 20000"/>
                <a:gd name="T58" fmla="*/ 4306 w 20000"/>
                <a:gd name="T59" fmla="*/ 19003 h 20000"/>
                <a:gd name="T60" fmla="*/ 3644 w 20000"/>
                <a:gd name="T61" fmla="*/ 19974 h 20000"/>
                <a:gd name="T62" fmla="*/ 3230 w 20000"/>
                <a:gd name="T63" fmla="*/ 19003 h 20000"/>
                <a:gd name="T64" fmla="*/ 2816 w 20000"/>
                <a:gd name="T65" fmla="*/ 18346 h 20000"/>
                <a:gd name="T66" fmla="*/ 2816 w 20000"/>
                <a:gd name="T67" fmla="*/ 16588 h 20000"/>
                <a:gd name="T68" fmla="*/ 2567 w 20000"/>
                <a:gd name="T69" fmla="*/ 15092 h 20000"/>
                <a:gd name="T70" fmla="*/ 1946 w 20000"/>
                <a:gd name="T71" fmla="*/ 14278 h 20000"/>
                <a:gd name="T72" fmla="*/ 4306 w 20000"/>
                <a:gd name="T73" fmla="*/ 12625 h 20000"/>
                <a:gd name="T74" fmla="*/ 4513 w 20000"/>
                <a:gd name="T75" fmla="*/ 11811 h 20000"/>
                <a:gd name="T76" fmla="*/ 4928 w 20000"/>
                <a:gd name="T77" fmla="*/ 10735 h 20000"/>
                <a:gd name="T78" fmla="*/ 4928 w 20000"/>
                <a:gd name="T79" fmla="*/ 9764 h 20000"/>
                <a:gd name="T80" fmla="*/ 4928 w 20000"/>
                <a:gd name="T81" fmla="*/ 9659 h 20000"/>
                <a:gd name="T82" fmla="*/ 5342 w 20000"/>
                <a:gd name="T83" fmla="*/ 9239 h 20000"/>
                <a:gd name="T84" fmla="*/ 5342 w 20000"/>
                <a:gd name="T85" fmla="*/ 7874 h 20000"/>
                <a:gd name="T86" fmla="*/ 4928 w 20000"/>
                <a:gd name="T87" fmla="*/ 6929 h 20000"/>
                <a:gd name="T88" fmla="*/ 3230 w 20000"/>
                <a:gd name="T89" fmla="*/ 6772 h 20000"/>
                <a:gd name="T90" fmla="*/ 2153 w 20000"/>
                <a:gd name="T91" fmla="*/ 6378 h 20000"/>
                <a:gd name="T92" fmla="*/ 414 w 20000"/>
                <a:gd name="T93" fmla="*/ 6115 h 20000"/>
                <a:gd name="T94" fmla="*/ 0 w 20000"/>
                <a:gd name="T95" fmla="*/ 5171 h 20000"/>
                <a:gd name="T96" fmla="*/ 6004 w 20000"/>
                <a:gd name="T97" fmla="*/ 3937 h 20000"/>
                <a:gd name="T98" fmla="*/ 7702 w 20000"/>
                <a:gd name="T99" fmla="*/ 4619 h 20000"/>
                <a:gd name="T100" fmla="*/ 8364 w 20000"/>
                <a:gd name="T101" fmla="*/ 5696 h 20000"/>
                <a:gd name="T102" fmla="*/ 8364 w 20000"/>
                <a:gd name="T103" fmla="*/ 6772 h 20000"/>
                <a:gd name="T104" fmla="*/ 9482 w 20000"/>
                <a:gd name="T105" fmla="*/ 7874 h 20000"/>
                <a:gd name="T106" fmla="*/ 9896 w 20000"/>
                <a:gd name="T107" fmla="*/ 6772 h 20000"/>
                <a:gd name="T108" fmla="*/ 10518 w 20000"/>
                <a:gd name="T109" fmla="*/ 6509 h 20000"/>
                <a:gd name="T110" fmla="*/ 11180 w 20000"/>
                <a:gd name="T111" fmla="*/ 5039 h 20000"/>
                <a:gd name="T112" fmla="*/ 9896 w 20000"/>
                <a:gd name="T113" fmla="*/ 3937 h 20000"/>
                <a:gd name="T114" fmla="*/ 8364 w 20000"/>
                <a:gd name="T115" fmla="*/ 3543 h 20000"/>
                <a:gd name="T116" fmla="*/ 8820 w 20000"/>
                <a:gd name="T117" fmla="*/ 1234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000" h="20000">
                  <a:moveTo>
                    <a:pt x="8820" y="1234"/>
                  </a:moveTo>
                  <a:lnTo>
                    <a:pt x="10062" y="1076"/>
                  </a:lnTo>
                  <a:lnTo>
                    <a:pt x="10518" y="1234"/>
                  </a:lnTo>
                  <a:lnTo>
                    <a:pt x="11180" y="1076"/>
                  </a:lnTo>
                  <a:lnTo>
                    <a:pt x="11843" y="1234"/>
                  </a:lnTo>
                  <a:lnTo>
                    <a:pt x="12671" y="1234"/>
                  </a:lnTo>
                  <a:lnTo>
                    <a:pt x="12878" y="1234"/>
                  </a:lnTo>
                  <a:lnTo>
                    <a:pt x="13954" y="1234"/>
                  </a:lnTo>
                  <a:lnTo>
                    <a:pt x="14576" y="1076"/>
                  </a:lnTo>
                  <a:lnTo>
                    <a:pt x="15031" y="814"/>
                  </a:lnTo>
                  <a:lnTo>
                    <a:pt x="15652" y="814"/>
                  </a:lnTo>
                  <a:lnTo>
                    <a:pt x="15652" y="1076"/>
                  </a:lnTo>
                  <a:lnTo>
                    <a:pt x="16315" y="814"/>
                  </a:lnTo>
                  <a:lnTo>
                    <a:pt x="17184" y="682"/>
                  </a:lnTo>
                  <a:lnTo>
                    <a:pt x="18468" y="420"/>
                  </a:lnTo>
                  <a:lnTo>
                    <a:pt x="19130" y="0"/>
                  </a:lnTo>
                  <a:lnTo>
                    <a:pt x="19545" y="420"/>
                  </a:lnTo>
                  <a:lnTo>
                    <a:pt x="19130" y="1076"/>
                  </a:lnTo>
                  <a:lnTo>
                    <a:pt x="19130" y="1785"/>
                  </a:lnTo>
                  <a:lnTo>
                    <a:pt x="19130" y="2310"/>
                  </a:lnTo>
                  <a:lnTo>
                    <a:pt x="19545" y="2861"/>
                  </a:lnTo>
                  <a:lnTo>
                    <a:pt x="19130" y="2992"/>
                  </a:lnTo>
                  <a:lnTo>
                    <a:pt x="19545" y="3543"/>
                  </a:lnTo>
                  <a:lnTo>
                    <a:pt x="19545" y="4619"/>
                  </a:lnTo>
                  <a:lnTo>
                    <a:pt x="19959" y="4777"/>
                  </a:lnTo>
                  <a:lnTo>
                    <a:pt x="19545" y="5171"/>
                  </a:lnTo>
                  <a:lnTo>
                    <a:pt x="19130" y="5433"/>
                  </a:lnTo>
                  <a:lnTo>
                    <a:pt x="19545" y="5696"/>
                  </a:lnTo>
                  <a:lnTo>
                    <a:pt x="18882" y="6115"/>
                  </a:lnTo>
                  <a:lnTo>
                    <a:pt x="18012" y="6772"/>
                  </a:lnTo>
                  <a:lnTo>
                    <a:pt x="17847" y="6929"/>
                  </a:lnTo>
                  <a:lnTo>
                    <a:pt x="17350" y="7192"/>
                  </a:lnTo>
                  <a:lnTo>
                    <a:pt x="16315" y="7480"/>
                  </a:lnTo>
                  <a:lnTo>
                    <a:pt x="16108" y="7874"/>
                  </a:lnTo>
                  <a:lnTo>
                    <a:pt x="13954" y="8268"/>
                  </a:lnTo>
                  <a:lnTo>
                    <a:pt x="12671" y="8688"/>
                  </a:lnTo>
                  <a:lnTo>
                    <a:pt x="12257" y="8976"/>
                  </a:lnTo>
                  <a:lnTo>
                    <a:pt x="12257" y="9239"/>
                  </a:lnTo>
                  <a:lnTo>
                    <a:pt x="11180" y="9764"/>
                  </a:lnTo>
                  <a:lnTo>
                    <a:pt x="10062" y="10315"/>
                  </a:lnTo>
                  <a:lnTo>
                    <a:pt x="8364" y="11391"/>
                  </a:lnTo>
                  <a:lnTo>
                    <a:pt x="8157" y="11811"/>
                  </a:lnTo>
                  <a:lnTo>
                    <a:pt x="8364" y="12493"/>
                  </a:lnTo>
                  <a:lnTo>
                    <a:pt x="8820" y="13307"/>
                  </a:lnTo>
                  <a:lnTo>
                    <a:pt x="9027" y="14278"/>
                  </a:lnTo>
                  <a:lnTo>
                    <a:pt x="9027" y="13990"/>
                  </a:lnTo>
                  <a:lnTo>
                    <a:pt x="9482" y="14278"/>
                  </a:lnTo>
                  <a:lnTo>
                    <a:pt x="9482" y="15092"/>
                  </a:lnTo>
                  <a:lnTo>
                    <a:pt x="9027" y="15459"/>
                  </a:lnTo>
                  <a:lnTo>
                    <a:pt x="8820" y="16430"/>
                  </a:lnTo>
                  <a:lnTo>
                    <a:pt x="9027" y="16168"/>
                  </a:lnTo>
                  <a:lnTo>
                    <a:pt x="9482" y="16588"/>
                  </a:lnTo>
                  <a:lnTo>
                    <a:pt x="8364" y="17113"/>
                  </a:lnTo>
                  <a:lnTo>
                    <a:pt x="5590" y="17769"/>
                  </a:lnTo>
                  <a:lnTo>
                    <a:pt x="4928" y="17927"/>
                  </a:lnTo>
                  <a:lnTo>
                    <a:pt x="4306" y="18346"/>
                  </a:lnTo>
                  <a:lnTo>
                    <a:pt x="3644" y="18609"/>
                  </a:lnTo>
                  <a:lnTo>
                    <a:pt x="3892" y="19003"/>
                  </a:lnTo>
                  <a:lnTo>
                    <a:pt x="4306" y="18871"/>
                  </a:lnTo>
                  <a:lnTo>
                    <a:pt x="4306" y="19003"/>
                  </a:lnTo>
                  <a:lnTo>
                    <a:pt x="4306" y="19974"/>
                  </a:lnTo>
                  <a:lnTo>
                    <a:pt x="3644" y="19974"/>
                  </a:lnTo>
                  <a:lnTo>
                    <a:pt x="2816" y="19685"/>
                  </a:lnTo>
                  <a:lnTo>
                    <a:pt x="3230" y="19003"/>
                  </a:lnTo>
                  <a:lnTo>
                    <a:pt x="2816" y="18609"/>
                  </a:lnTo>
                  <a:lnTo>
                    <a:pt x="2816" y="18346"/>
                  </a:lnTo>
                  <a:lnTo>
                    <a:pt x="2816" y="17507"/>
                  </a:lnTo>
                  <a:lnTo>
                    <a:pt x="2816" y="16588"/>
                  </a:lnTo>
                  <a:lnTo>
                    <a:pt x="2153" y="15459"/>
                  </a:lnTo>
                  <a:lnTo>
                    <a:pt x="2567" y="15092"/>
                  </a:lnTo>
                  <a:lnTo>
                    <a:pt x="2153" y="14934"/>
                  </a:lnTo>
                  <a:lnTo>
                    <a:pt x="1946" y="14278"/>
                  </a:lnTo>
                  <a:lnTo>
                    <a:pt x="3892" y="13176"/>
                  </a:lnTo>
                  <a:lnTo>
                    <a:pt x="4306" y="12625"/>
                  </a:lnTo>
                  <a:lnTo>
                    <a:pt x="4306" y="12231"/>
                  </a:lnTo>
                  <a:lnTo>
                    <a:pt x="4513" y="11811"/>
                  </a:lnTo>
                  <a:lnTo>
                    <a:pt x="5342" y="11129"/>
                  </a:lnTo>
                  <a:lnTo>
                    <a:pt x="4928" y="10735"/>
                  </a:lnTo>
                  <a:lnTo>
                    <a:pt x="4928" y="10315"/>
                  </a:lnTo>
                  <a:lnTo>
                    <a:pt x="4928" y="9764"/>
                  </a:lnTo>
                  <a:lnTo>
                    <a:pt x="5342" y="9764"/>
                  </a:lnTo>
                  <a:lnTo>
                    <a:pt x="4928" y="9659"/>
                  </a:lnTo>
                  <a:lnTo>
                    <a:pt x="5342" y="9396"/>
                  </a:lnTo>
                  <a:lnTo>
                    <a:pt x="5342" y="9239"/>
                  </a:lnTo>
                  <a:lnTo>
                    <a:pt x="5342" y="8556"/>
                  </a:lnTo>
                  <a:lnTo>
                    <a:pt x="5342" y="7874"/>
                  </a:lnTo>
                  <a:lnTo>
                    <a:pt x="4928" y="7192"/>
                  </a:lnTo>
                  <a:lnTo>
                    <a:pt x="4928" y="6929"/>
                  </a:lnTo>
                  <a:lnTo>
                    <a:pt x="3644" y="6929"/>
                  </a:lnTo>
                  <a:lnTo>
                    <a:pt x="3230" y="6772"/>
                  </a:lnTo>
                  <a:lnTo>
                    <a:pt x="2567" y="6509"/>
                  </a:lnTo>
                  <a:lnTo>
                    <a:pt x="2153" y="6378"/>
                  </a:lnTo>
                  <a:lnTo>
                    <a:pt x="870" y="6509"/>
                  </a:lnTo>
                  <a:lnTo>
                    <a:pt x="414" y="6115"/>
                  </a:lnTo>
                  <a:lnTo>
                    <a:pt x="414" y="5696"/>
                  </a:lnTo>
                  <a:lnTo>
                    <a:pt x="0" y="5171"/>
                  </a:lnTo>
                  <a:lnTo>
                    <a:pt x="5590" y="4068"/>
                  </a:lnTo>
                  <a:lnTo>
                    <a:pt x="6004" y="3937"/>
                  </a:lnTo>
                  <a:lnTo>
                    <a:pt x="6667" y="4777"/>
                  </a:lnTo>
                  <a:lnTo>
                    <a:pt x="7702" y="4619"/>
                  </a:lnTo>
                  <a:lnTo>
                    <a:pt x="8364" y="4777"/>
                  </a:lnTo>
                  <a:lnTo>
                    <a:pt x="8364" y="5696"/>
                  </a:lnTo>
                  <a:lnTo>
                    <a:pt x="8157" y="6378"/>
                  </a:lnTo>
                  <a:lnTo>
                    <a:pt x="8364" y="6772"/>
                  </a:lnTo>
                  <a:lnTo>
                    <a:pt x="9027" y="7480"/>
                  </a:lnTo>
                  <a:lnTo>
                    <a:pt x="9482" y="7874"/>
                  </a:lnTo>
                  <a:lnTo>
                    <a:pt x="9896" y="7480"/>
                  </a:lnTo>
                  <a:lnTo>
                    <a:pt x="9896" y="6772"/>
                  </a:lnTo>
                  <a:lnTo>
                    <a:pt x="10062" y="6772"/>
                  </a:lnTo>
                  <a:lnTo>
                    <a:pt x="10518" y="6509"/>
                  </a:lnTo>
                  <a:lnTo>
                    <a:pt x="10932" y="5696"/>
                  </a:lnTo>
                  <a:lnTo>
                    <a:pt x="11180" y="5039"/>
                  </a:lnTo>
                  <a:lnTo>
                    <a:pt x="10518" y="4777"/>
                  </a:lnTo>
                  <a:lnTo>
                    <a:pt x="9896" y="3937"/>
                  </a:lnTo>
                  <a:lnTo>
                    <a:pt x="9027" y="3543"/>
                  </a:lnTo>
                  <a:lnTo>
                    <a:pt x="8364" y="3543"/>
                  </a:lnTo>
                  <a:lnTo>
                    <a:pt x="8364" y="1890"/>
                  </a:lnTo>
                  <a:lnTo>
                    <a:pt x="8820" y="1234"/>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536" name="Freeform 113">
              <a:extLst>
                <a:ext uri="{FF2B5EF4-FFF2-40B4-BE49-F238E27FC236}">
                  <a16:creationId xmlns:a16="http://schemas.microsoft.com/office/drawing/2014/main" id="{7939A3E0-B06F-604F-B700-29E2E4A11AC8}"/>
                </a:ext>
              </a:extLst>
            </p:cNvPr>
            <p:cNvSpPr>
              <a:spLocks/>
            </p:cNvSpPr>
            <p:nvPr/>
          </p:nvSpPr>
          <p:spPr bwMode="auto">
            <a:xfrm>
              <a:off x="4531349" y="5124156"/>
              <a:ext cx="317381" cy="302648"/>
            </a:xfrm>
            <a:custGeom>
              <a:avLst/>
              <a:gdLst>
                <a:gd name="T0" fmla="*/ 17162 w 20000"/>
                <a:gd name="T1" fmla="*/ 1062 h 20000"/>
                <a:gd name="T2" fmla="*/ 18378 w 20000"/>
                <a:gd name="T3" fmla="*/ 708 h 20000"/>
                <a:gd name="T4" fmla="*/ 18581 w 20000"/>
                <a:gd name="T5" fmla="*/ 708 h 20000"/>
                <a:gd name="T6" fmla="*/ 19426 w 20000"/>
                <a:gd name="T7" fmla="*/ 1062 h 20000"/>
                <a:gd name="T8" fmla="*/ 19966 w 20000"/>
                <a:gd name="T9" fmla="*/ 1451 h 20000"/>
                <a:gd name="T10" fmla="*/ 19426 w 20000"/>
                <a:gd name="T11" fmla="*/ 1451 h 20000"/>
                <a:gd name="T12" fmla="*/ 18919 w 20000"/>
                <a:gd name="T13" fmla="*/ 1628 h 20000"/>
                <a:gd name="T14" fmla="*/ 18581 w 20000"/>
                <a:gd name="T15" fmla="*/ 1628 h 20000"/>
                <a:gd name="T16" fmla="*/ 17500 w 20000"/>
                <a:gd name="T17" fmla="*/ 2372 h 20000"/>
                <a:gd name="T18" fmla="*/ 16993 w 20000"/>
                <a:gd name="T19" fmla="*/ 1628 h 20000"/>
                <a:gd name="T20" fmla="*/ 15777 w 20000"/>
                <a:gd name="T21" fmla="*/ 2018 h 20000"/>
                <a:gd name="T22" fmla="*/ 13818 w 20000"/>
                <a:gd name="T23" fmla="*/ 2372 h 20000"/>
                <a:gd name="T24" fmla="*/ 13480 w 20000"/>
                <a:gd name="T25" fmla="*/ 8212 h 20000"/>
                <a:gd name="T26" fmla="*/ 12095 w 20000"/>
                <a:gd name="T27" fmla="*/ 8212 h 20000"/>
                <a:gd name="T28" fmla="*/ 11892 w 20000"/>
                <a:gd name="T29" fmla="*/ 12991 h 20000"/>
                <a:gd name="T30" fmla="*/ 11554 w 20000"/>
                <a:gd name="T31" fmla="*/ 19221 h 20000"/>
                <a:gd name="T32" fmla="*/ 11047 w 20000"/>
                <a:gd name="T33" fmla="*/ 19221 h 20000"/>
                <a:gd name="T34" fmla="*/ 10304 w 20000"/>
                <a:gd name="T35" fmla="*/ 19752 h 20000"/>
                <a:gd name="T36" fmla="*/ 10169 w 20000"/>
                <a:gd name="T37" fmla="*/ 19965 h 20000"/>
                <a:gd name="T38" fmla="*/ 9628 w 20000"/>
                <a:gd name="T39" fmla="*/ 19752 h 20000"/>
                <a:gd name="T40" fmla="*/ 8919 w 20000"/>
                <a:gd name="T41" fmla="*/ 19752 h 20000"/>
                <a:gd name="T42" fmla="*/ 8412 w 20000"/>
                <a:gd name="T43" fmla="*/ 19752 h 20000"/>
                <a:gd name="T44" fmla="*/ 7534 w 20000"/>
                <a:gd name="T45" fmla="*/ 19398 h 20000"/>
                <a:gd name="T46" fmla="*/ 7534 w 20000"/>
                <a:gd name="T47" fmla="*/ 18478 h 20000"/>
                <a:gd name="T48" fmla="*/ 7399 w 20000"/>
                <a:gd name="T49" fmla="*/ 18478 h 20000"/>
                <a:gd name="T50" fmla="*/ 6993 w 20000"/>
                <a:gd name="T51" fmla="*/ 18478 h 20000"/>
                <a:gd name="T52" fmla="*/ 6655 w 20000"/>
                <a:gd name="T53" fmla="*/ 19221 h 20000"/>
                <a:gd name="T54" fmla="*/ 6486 w 20000"/>
                <a:gd name="T55" fmla="*/ 19398 h 20000"/>
                <a:gd name="T56" fmla="*/ 5270 w 20000"/>
                <a:gd name="T57" fmla="*/ 18301 h 20000"/>
                <a:gd name="T58" fmla="*/ 4730 w 20000"/>
                <a:gd name="T59" fmla="*/ 16850 h 20000"/>
                <a:gd name="T60" fmla="*/ 4730 w 20000"/>
                <a:gd name="T61" fmla="*/ 16106 h 20000"/>
                <a:gd name="T62" fmla="*/ 4561 w 20000"/>
                <a:gd name="T63" fmla="*/ 15540 h 20000"/>
                <a:gd name="T64" fmla="*/ 4223 w 20000"/>
                <a:gd name="T65" fmla="*/ 13522 h 20000"/>
                <a:gd name="T66" fmla="*/ 3885 w 20000"/>
                <a:gd name="T67" fmla="*/ 12637 h 20000"/>
                <a:gd name="T68" fmla="*/ 3682 w 20000"/>
                <a:gd name="T69" fmla="*/ 11150 h 20000"/>
                <a:gd name="T70" fmla="*/ 3682 w 20000"/>
                <a:gd name="T71" fmla="*/ 10053 h 20000"/>
                <a:gd name="T72" fmla="*/ 3682 w 20000"/>
                <a:gd name="T73" fmla="*/ 9168 h 20000"/>
                <a:gd name="T74" fmla="*/ 2973 w 20000"/>
                <a:gd name="T75" fmla="*/ 8212 h 20000"/>
                <a:gd name="T76" fmla="*/ 1959 w 20000"/>
                <a:gd name="T77" fmla="*/ 5487 h 20000"/>
                <a:gd name="T78" fmla="*/ 912 w 20000"/>
                <a:gd name="T79" fmla="*/ 3469 h 20000"/>
                <a:gd name="T80" fmla="*/ 541 w 20000"/>
                <a:gd name="T81" fmla="*/ 2549 h 20000"/>
                <a:gd name="T82" fmla="*/ 0 w 20000"/>
                <a:gd name="T83" fmla="*/ 1451 h 20000"/>
                <a:gd name="T84" fmla="*/ 0 w 20000"/>
                <a:gd name="T85" fmla="*/ 496 h 20000"/>
                <a:gd name="T86" fmla="*/ 203 w 20000"/>
                <a:gd name="T87" fmla="*/ 496 h 20000"/>
                <a:gd name="T88" fmla="*/ 912 w 20000"/>
                <a:gd name="T89" fmla="*/ 496 h 20000"/>
                <a:gd name="T90" fmla="*/ 1047 w 20000"/>
                <a:gd name="T91" fmla="*/ 496 h 20000"/>
                <a:gd name="T92" fmla="*/ 1959 w 20000"/>
                <a:gd name="T93" fmla="*/ 0 h 20000"/>
                <a:gd name="T94" fmla="*/ 2432 w 20000"/>
                <a:gd name="T95" fmla="*/ 142 h 20000"/>
                <a:gd name="T96" fmla="*/ 3345 w 20000"/>
                <a:gd name="T97" fmla="*/ 708 h 20000"/>
                <a:gd name="T98" fmla="*/ 3682 w 20000"/>
                <a:gd name="T99" fmla="*/ 708 h 20000"/>
                <a:gd name="T100" fmla="*/ 9628 w 20000"/>
                <a:gd name="T101" fmla="*/ 496 h 20000"/>
                <a:gd name="T102" fmla="*/ 9831 w 20000"/>
                <a:gd name="T103" fmla="*/ 1062 h 20000"/>
                <a:gd name="T104" fmla="*/ 10304 w 20000"/>
                <a:gd name="T105" fmla="*/ 1451 h 20000"/>
                <a:gd name="T106" fmla="*/ 12432 w 20000"/>
                <a:gd name="T107" fmla="*/ 1628 h 20000"/>
                <a:gd name="T108" fmla="*/ 13311 w 20000"/>
                <a:gd name="T109" fmla="*/ 1628 h 20000"/>
                <a:gd name="T110" fmla="*/ 13818 w 20000"/>
                <a:gd name="T111" fmla="*/ 1628 h 20000"/>
                <a:gd name="T112" fmla="*/ 14358 w 20000"/>
                <a:gd name="T113" fmla="*/ 1628 h 20000"/>
                <a:gd name="T114" fmla="*/ 17162 w 20000"/>
                <a:gd name="T115" fmla="*/ 1062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0000" h="20000">
                  <a:moveTo>
                    <a:pt x="17162" y="1062"/>
                  </a:moveTo>
                  <a:lnTo>
                    <a:pt x="18378" y="708"/>
                  </a:lnTo>
                  <a:lnTo>
                    <a:pt x="18581" y="708"/>
                  </a:lnTo>
                  <a:lnTo>
                    <a:pt x="19426" y="1062"/>
                  </a:lnTo>
                  <a:lnTo>
                    <a:pt x="19966" y="1451"/>
                  </a:lnTo>
                  <a:lnTo>
                    <a:pt x="19426" y="1451"/>
                  </a:lnTo>
                  <a:lnTo>
                    <a:pt x="18919" y="1628"/>
                  </a:lnTo>
                  <a:lnTo>
                    <a:pt x="18581" y="1628"/>
                  </a:lnTo>
                  <a:lnTo>
                    <a:pt x="17500" y="2372"/>
                  </a:lnTo>
                  <a:lnTo>
                    <a:pt x="16993" y="1628"/>
                  </a:lnTo>
                  <a:lnTo>
                    <a:pt x="15777" y="2018"/>
                  </a:lnTo>
                  <a:lnTo>
                    <a:pt x="13818" y="2372"/>
                  </a:lnTo>
                  <a:lnTo>
                    <a:pt x="13480" y="8212"/>
                  </a:lnTo>
                  <a:lnTo>
                    <a:pt x="12095" y="8212"/>
                  </a:lnTo>
                  <a:lnTo>
                    <a:pt x="11892" y="12991"/>
                  </a:lnTo>
                  <a:lnTo>
                    <a:pt x="11554" y="19221"/>
                  </a:lnTo>
                  <a:lnTo>
                    <a:pt x="11047" y="19221"/>
                  </a:lnTo>
                  <a:lnTo>
                    <a:pt x="10304" y="19752"/>
                  </a:lnTo>
                  <a:lnTo>
                    <a:pt x="10169" y="19965"/>
                  </a:lnTo>
                  <a:lnTo>
                    <a:pt x="9628" y="19752"/>
                  </a:lnTo>
                  <a:lnTo>
                    <a:pt x="8919" y="19752"/>
                  </a:lnTo>
                  <a:lnTo>
                    <a:pt x="8412" y="19752"/>
                  </a:lnTo>
                  <a:lnTo>
                    <a:pt x="7534" y="19398"/>
                  </a:lnTo>
                  <a:lnTo>
                    <a:pt x="7534" y="18478"/>
                  </a:lnTo>
                  <a:lnTo>
                    <a:pt x="7399" y="18478"/>
                  </a:lnTo>
                  <a:lnTo>
                    <a:pt x="6993" y="18478"/>
                  </a:lnTo>
                  <a:lnTo>
                    <a:pt x="6655" y="19221"/>
                  </a:lnTo>
                  <a:lnTo>
                    <a:pt x="6486" y="19398"/>
                  </a:lnTo>
                  <a:lnTo>
                    <a:pt x="5270" y="18301"/>
                  </a:lnTo>
                  <a:lnTo>
                    <a:pt x="4730" y="16850"/>
                  </a:lnTo>
                  <a:lnTo>
                    <a:pt x="4730" y="16106"/>
                  </a:lnTo>
                  <a:lnTo>
                    <a:pt x="4561" y="15540"/>
                  </a:lnTo>
                  <a:lnTo>
                    <a:pt x="4223" y="13522"/>
                  </a:lnTo>
                  <a:lnTo>
                    <a:pt x="3885" y="12637"/>
                  </a:lnTo>
                  <a:lnTo>
                    <a:pt x="3682" y="11150"/>
                  </a:lnTo>
                  <a:lnTo>
                    <a:pt x="3682" y="10053"/>
                  </a:lnTo>
                  <a:lnTo>
                    <a:pt x="3682" y="9168"/>
                  </a:lnTo>
                  <a:lnTo>
                    <a:pt x="2973" y="8212"/>
                  </a:lnTo>
                  <a:lnTo>
                    <a:pt x="1959" y="5487"/>
                  </a:lnTo>
                  <a:lnTo>
                    <a:pt x="912" y="3469"/>
                  </a:lnTo>
                  <a:lnTo>
                    <a:pt x="541" y="2549"/>
                  </a:lnTo>
                  <a:lnTo>
                    <a:pt x="0" y="1451"/>
                  </a:lnTo>
                  <a:lnTo>
                    <a:pt x="0" y="496"/>
                  </a:lnTo>
                  <a:lnTo>
                    <a:pt x="203" y="496"/>
                  </a:lnTo>
                  <a:lnTo>
                    <a:pt x="912" y="496"/>
                  </a:lnTo>
                  <a:lnTo>
                    <a:pt x="1047" y="496"/>
                  </a:lnTo>
                  <a:lnTo>
                    <a:pt x="1959" y="0"/>
                  </a:lnTo>
                  <a:lnTo>
                    <a:pt x="2432" y="142"/>
                  </a:lnTo>
                  <a:lnTo>
                    <a:pt x="3345" y="708"/>
                  </a:lnTo>
                  <a:lnTo>
                    <a:pt x="3682" y="708"/>
                  </a:lnTo>
                  <a:lnTo>
                    <a:pt x="9628" y="496"/>
                  </a:lnTo>
                  <a:lnTo>
                    <a:pt x="9831" y="1062"/>
                  </a:lnTo>
                  <a:lnTo>
                    <a:pt x="10304" y="1451"/>
                  </a:lnTo>
                  <a:lnTo>
                    <a:pt x="12432" y="1628"/>
                  </a:lnTo>
                  <a:lnTo>
                    <a:pt x="13311" y="1628"/>
                  </a:lnTo>
                  <a:lnTo>
                    <a:pt x="13818" y="1628"/>
                  </a:lnTo>
                  <a:lnTo>
                    <a:pt x="14358" y="1628"/>
                  </a:lnTo>
                  <a:lnTo>
                    <a:pt x="17162" y="1062"/>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537" name="Freeform 112">
              <a:extLst>
                <a:ext uri="{FF2B5EF4-FFF2-40B4-BE49-F238E27FC236}">
                  <a16:creationId xmlns:a16="http://schemas.microsoft.com/office/drawing/2014/main" id="{D611FACA-3FFC-1C42-A9A2-29713537606B}"/>
                </a:ext>
              </a:extLst>
            </p:cNvPr>
            <p:cNvSpPr>
              <a:spLocks/>
            </p:cNvSpPr>
            <p:nvPr/>
          </p:nvSpPr>
          <p:spPr bwMode="auto">
            <a:xfrm>
              <a:off x="4256822" y="4142561"/>
              <a:ext cx="372288" cy="291933"/>
            </a:xfrm>
            <a:custGeom>
              <a:avLst/>
              <a:gdLst>
                <a:gd name="T0" fmla="*/ 15201 w 20000"/>
                <a:gd name="T1" fmla="*/ 0 h 20000"/>
                <a:gd name="T2" fmla="*/ 16839 w 20000"/>
                <a:gd name="T3" fmla="*/ 587 h 20000"/>
                <a:gd name="T4" fmla="*/ 17874 w 20000"/>
                <a:gd name="T5" fmla="*/ 1505 h 20000"/>
                <a:gd name="T6" fmla="*/ 18793 w 20000"/>
                <a:gd name="T7" fmla="*/ 954 h 20000"/>
                <a:gd name="T8" fmla="*/ 19080 w 20000"/>
                <a:gd name="T9" fmla="*/ 2092 h 20000"/>
                <a:gd name="T10" fmla="*/ 19080 w 20000"/>
                <a:gd name="T11" fmla="*/ 3450 h 20000"/>
                <a:gd name="T12" fmla="*/ 19511 w 20000"/>
                <a:gd name="T13" fmla="*/ 4000 h 20000"/>
                <a:gd name="T14" fmla="*/ 19511 w 20000"/>
                <a:gd name="T15" fmla="*/ 4587 h 20000"/>
                <a:gd name="T16" fmla="*/ 19971 w 20000"/>
                <a:gd name="T17" fmla="*/ 5505 h 20000"/>
                <a:gd name="T18" fmla="*/ 19799 w 20000"/>
                <a:gd name="T19" fmla="*/ 5688 h 20000"/>
                <a:gd name="T20" fmla="*/ 19511 w 20000"/>
                <a:gd name="T21" fmla="*/ 11009 h 20000"/>
                <a:gd name="T22" fmla="*/ 17586 w 20000"/>
                <a:gd name="T23" fmla="*/ 14055 h 20000"/>
                <a:gd name="T24" fmla="*/ 17270 w 20000"/>
                <a:gd name="T25" fmla="*/ 14642 h 20000"/>
                <a:gd name="T26" fmla="*/ 17155 w 20000"/>
                <a:gd name="T27" fmla="*/ 15376 h 20000"/>
                <a:gd name="T28" fmla="*/ 17155 w 20000"/>
                <a:gd name="T29" fmla="*/ 16147 h 20000"/>
                <a:gd name="T30" fmla="*/ 16839 w 20000"/>
                <a:gd name="T31" fmla="*/ 16881 h 20000"/>
                <a:gd name="T32" fmla="*/ 16408 w 20000"/>
                <a:gd name="T33" fmla="*/ 17101 h 20000"/>
                <a:gd name="T34" fmla="*/ 15948 w 20000"/>
                <a:gd name="T35" fmla="*/ 17468 h 20000"/>
                <a:gd name="T36" fmla="*/ 13707 w 20000"/>
                <a:gd name="T37" fmla="*/ 16881 h 20000"/>
                <a:gd name="T38" fmla="*/ 13276 w 20000"/>
                <a:gd name="T39" fmla="*/ 17101 h 20000"/>
                <a:gd name="T40" fmla="*/ 12816 w 20000"/>
                <a:gd name="T41" fmla="*/ 17468 h 20000"/>
                <a:gd name="T42" fmla="*/ 12385 w 20000"/>
                <a:gd name="T43" fmla="*/ 17651 h 20000"/>
                <a:gd name="T44" fmla="*/ 11638 w 20000"/>
                <a:gd name="T45" fmla="*/ 18055 h 20000"/>
                <a:gd name="T46" fmla="*/ 10115 w 20000"/>
                <a:gd name="T47" fmla="*/ 17101 h 20000"/>
                <a:gd name="T48" fmla="*/ 8649 w 20000"/>
                <a:gd name="T49" fmla="*/ 17468 h 20000"/>
                <a:gd name="T50" fmla="*/ 8218 w 20000"/>
                <a:gd name="T51" fmla="*/ 16881 h 20000"/>
                <a:gd name="T52" fmla="*/ 7471 w 20000"/>
                <a:gd name="T53" fmla="*/ 16514 h 20000"/>
                <a:gd name="T54" fmla="*/ 6724 w 20000"/>
                <a:gd name="T55" fmla="*/ 16147 h 20000"/>
                <a:gd name="T56" fmla="*/ 6724 w 20000"/>
                <a:gd name="T57" fmla="*/ 16514 h 20000"/>
                <a:gd name="T58" fmla="*/ 5833 w 20000"/>
                <a:gd name="T59" fmla="*/ 16514 h 20000"/>
                <a:gd name="T60" fmla="*/ 5374 w 20000"/>
                <a:gd name="T61" fmla="*/ 16881 h 20000"/>
                <a:gd name="T62" fmla="*/ 5057 w 20000"/>
                <a:gd name="T63" fmla="*/ 17651 h 20000"/>
                <a:gd name="T64" fmla="*/ 4339 w 20000"/>
                <a:gd name="T65" fmla="*/ 18459 h 20000"/>
                <a:gd name="T66" fmla="*/ 4339 w 20000"/>
                <a:gd name="T67" fmla="*/ 19963 h 20000"/>
                <a:gd name="T68" fmla="*/ 3879 w 20000"/>
                <a:gd name="T69" fmla="*/ 19376 h 20000"/>
                <a:gd name="T70" fmla="*/ 3420 w 20000"/>
                <a:gd name="T71" fmla="*/ 18606 h 20000"/>
                <a:gd name="T72" fmla="*/ 3132 w 20000"/>
                <a:gd name="T73" fmla="*/ 18606 h 20000"/>
                <a:gd name="T74" fmla="*/ 2845 w 20000"/>
                <a:gd name="T75" fmla="*/ 19376 h 20000"/>
                <a:gd name="T76" fmla="*/ 2414 w 20000"/>
                <a:gd name="T77" fmla="*/ 18606 h 20000"/>
                <a:gd name="T78" fmla="*/ 2701 w 20000"/>
                <a:gd name="T79" fmla="*/ 18459 h 20000"/>
                <a:gd name="T80" fmla="*/ 2414 w 20000"/>
                <a:gd name="T81" fmla="*/ 18055 h 20000"/>
                <a:gd name="T82" fmla="*/ 1954 w 20000"/>
                <a:gd name="T83" fmla="*/ 18055 h 20000"/>
                <a:gd name="T84" fmla="*/ 1063 w 20000"/>
                <a:gd name="T85" fmla="*/ 17468 h 20000"/>
                <a:gd name="T86" fmla="*/ 1063 w 20000"/>
                <a:gd name="T87" fmla="*/ 17101 h 20000"/>
                <a:gd name="T88" fmla="*/ 1494 w 20000"/>
                <a:gd name="T89" fmla="*/ 17101 h 20000"/>
                <a:gd name="T90" fmla="*/ 1494 w 20000"/>
                <a:gd name="T91" fmla="*/ 16881 h 20000"/>
                <a:gd name="T92" fmla="*/ 1063 w 20000"/>
                <a:gd name="T93" fmla="*/ 16881 h 20000"/>
                <a:gd name="T94" fmla="*/ 460 w 20000"/>
                <a:gd name="T95" fmla="*/ 16147 h 20000"/>
                <a:gd name="T96" fmla="*/ 316 w 20000"/>
                <a:gd name="T97" fmla="*/ 15596 h 20000"/>
                <a:gd name="T98" fmla="*/ 0 w 20000"/>
                <a:gd name="T99" fmla="*/ 15009 h 20000"/>
                <a:gd name="T100" fmla="*/ 0 w 20000"/>
                <a:gd name="T101" fmla="*/ 14422 h 20000"/>
                <a:gd name="T102" fmla="*/ 1207 w 20000"/>
                <a:gd name="T103" fmla="*/ 14055 h 20000"/>
                <a:gd name="T104" fmla="*/ 1494 w 20000"/>
                <a:gd name="T105" fmla="*/ 13651 h 20000"/>
                <a:gd name="T106" fmla="*/ 3879 w 20000"/>
                <a:gd name="T107" fmla="*/ 13505 h 20000"/>
                <a:gd name="T108" fmla="*/ 4339 w 20000"/>
                <a:gd name="T109" fmla="*/ 13651 h 20000"/>
                <a:gd name="T110" fmla="*/ 4770 w 20000"/>
                <a:gd name="T111" fmla="*/ 12550 h 20000"/>
                <a:gd name="T112" fmla="*/ 5057 w 20000"/>
                <a:gd name="T113" fmla="*/ 11009 h 20000"/>
                <a:gd name="T114" fmla="*/ 5374 w 20000"/>
                <a:gd name="T115" fmla="*/ 10642 h 20000"/>
                <a:gd name="T116" fmla="*/ 5374 w 20000"/>
                <a:gd name="T117" fmla="*/ 7413 h 20000"/>
                <a:gd name="T118" fmla="*/ 7471 w 20000"/>
                <a:gd name="T119" fmla="*/ 6459 h 20000"/>
                <a:gd name="T120" fmla="*/ 9397 w 20000"/>
                <a:gd name="T121" fmla="*/ 4183 h 20000"/>
                <a:gd name="T122" fmla="*/ 13994 w 20000"/>
                <a:gd name="T123" fmla="*/ 954 h 20000"/>
                <a:gd name="T124" fmla="*/ 15201 w 20000"/>
                <a:gd name="T125" fmla="*/ 0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000" h="20000">
                  <a:moveTo>
                    <a:pt x="15201" y="0"/>
                  </a:moveTo>
                  <a:lnTo>
                    <a:pt x="16839" y="587"/>
                  </a:lnTo>
                  <a:lnTo>
                    <a:pt x="17874" y="1505"/>
                  </a:lnTo>
                  <a:lnTo>
                    <a:pt x="18793" y="954"/>
                  </a:lnTo>
                  <a:lnTo>
                    <a:pt x="19080" y="2092"/>
                  </a:lnTo>
                  <a:lnTo>
                    <a:pt x="19080" y="3450"/>
                  </a:lnTo>
                  <a:lnTo>
                    <a:pt x="19511" y="4000"/>
                  </a:lnTo>
                  <a:lnTo>
                    <a:pt x="19511" y="4587"/>
                  </a:lnTo>
                  <a:lnTo>
                    <a:pt x="19971" y="5505"/>
                  </a:lnTo>
                  <a:lnTo>
                    <a:pt x="19799" y="5688"/>
                  </a:lnTo>
                  <a:lnTo>
                    <a:pt x="19511" y="11009"/>
                  </a:lnTo>
                  <a:lnTo>
                    <a:pt x="17586" y="14055"/>
                  </a:lnTo>
                  <a:lnTo>
                    <a:pt x="17270" y="14642"/>
                  </a:lnTo>
                  <a:lnTo>
                    <a:pt x="17155" y="15376"/>
                  </a:lnTo>
                  <a:lnTo>
                    <a:pt x="17155" y="16147"/>
                  </a:lnTo>
                  <a:lnTo>
                    <a:pt x="16839" y="16881"/>
                  </a:lnTo>
                  <a:lnTo>
                    <a:pt x="16408" y="17101"/>
                  </a:lnTo>
                  <a:lnTo>
                    <a:pt x="15948" y="17468"/>
                  </a:lnTo>
                  <a:lnTo>
                    <a:pt x="13707" y="16881"/>
                  </a:lnTo>
                  <a:lnTo>
                    <a:pt x="13276" y="17101"/>
                  </a:lnTo>
                  <a:lnTo>
                    <a:pt x="12816" y="17468"/>
                  </a:lnTo>
                  <a:lnTo>
                    <a:pt x="12385" y="17651"/>
                  </a:lnTo>
                  <a:lnTo>
                    <a:pt x="11638" y="18055"/>
                  </a:lnTo>
                  <a:lnTo>
                    <a:pt x="10115" y="17101"/>
                  </a:lnTo>
                  <a:lnTo>
                    <a:pt x="8649" y="17468"/>
                  </a:lnTo>
                  <a:lnTo>
                    <a:pt x="8218" y="16881"/>
                  </a:lnTo>
                  <a:lnTo>
                    <a:pt x="7471" y="16514"/>
                  </a:lnTo>
                  <a:lnTo>
                    <a:pt x="6724" y="16147"/>
                  </a:lnTo>
                  <a:lnTo>
                    <a:pt x="6724" y="16514"/>
                  </a:lnTo>
                  <a:lnTo>
                    <a:pt x="5833" y="16514"/>
                  </a:lnTo>
                  <a:lnTo>
                    <a:pt x="5374" y="16881"/>
                  </a:lnTo>
                  <a:lnTo>
                    <a:pt x="5057" y="17651"/>
                  </a:lnTo>
                  <a:lnTo>
                    <a:pt x="4339" y="18459"/>
                  </a:lnTo>
                  <a:lnTo>
                    <a:pt x="4339" y="19963"/>
                  </a:lnTo>
                  <a:lnTo>
                    <a:pt x="3879" y="19376"/>
                  </a:lnTo>
                  <a:lnTo>
                    <a:pt x="3420" y="18606"/>
                  </a:lnTo>
                  <a:lnTo>
                    <a:pt x="3132" y="18606"/>
                  </a:lnTo>
                  <a:lnTo>
                    <a:pt x="2845" y="19376"/>
                  </a:lnTo>
                  <a:lnTo>
                    <a:pt x="2414" y="18606"/>
                  </a:lnTo>
                  <a:lnTo>
                    <a:pt x="2701" y="18459"/>
                  </a:lnTo>
                  <a:lnTo>
                    <a:pt x="2414" y="18055"/>
                  </a:lnTo>
                  <a:lnTo>
                    <a:pt x="1954" y="18055"/>
                  </a:lnTo>
                  <a:lnTo>
                    <a:pt x="1063" y="17468"/>
                  </a:lnTo>
                  <a:lnTo>
                    <a:pt x="1063" y="17101"/>
                  </a:lnTo>
                  <a:lnTo>
                    <a:pt x="1494" y="17101"/>
                  </a:lnTo>
                  <a:lnTo>
                    <a:pt x="1494" y="16881"/>
                  </a:lnTo>
                  <a:lnTo>
                    <a:pt x="1063" y="16881"/>
                  </a:lnTo>
                  <a:lnTo>
                    <a:pt x="460" y="16147"/>
                  </a:lnTo>
                  <a:lnTo>
                    <a:pt x="316" y="15596"/>
                  </a:lnTo>
                  <a:lnTo>
                    <a:pt x="0" y="15009"/>
                  </a:lnTo>
                  <a:lnTo>
                    <a:pt x="0" y="14422"/>
                  </a:lnTo>
                  <a:lnTo>
                    <a:pt x="1207" y="14055"/>
                  </a:lnTo>
                  <a:lnTo>
                    <a:pt x="1494" y="13651"/>
                  </a:lnTo>
                  <a:lnTo>
                    <a:pt x="3879" y="13505"/>
                  </a:lnTo>
                  <a:lnTo>
                    <a:pt x="4339" y="13651"/>
                  </a:lnTo>
                  <a:lnTo>
                    <a:pt x="4770" y="12550"/>
                  </a:lnTo>
                  <a:lnTo>
                    <a:pt x="5057" y="11009"/>
                  </a:lnTo>
                  <a:lnTo>
                    <a:pt x="5374" y="10642"/>
                  </a:lnTo>
                  <a:lnTo>
                    <a:pt x="5374" y="7413"/>
                  </a:lnTo>
                  <a:lnTo>
                    <a:pt x="7471" y="6459"/>
                  </a:lnTo>
                  <a:lnTo>
                    <a:pt x="9397" y="4183"/>
                  </a:lnTo>
                  <a:lnTo>
                    <a:pt x="13994" y="954"/>
                  </a:lnTo>
                  <a:lnTo>
                    <a:pt x="15201" y="0"/>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538" name="Freeform 111">
              <a:extLst>
                <a:ext uri="{FF2B5EF4-FFF2-40B4-BE49-F238E27FC236}">
                  <a16:creationId xmlns:a16="http://schemas.microsoft.com/office/drawing/2014/main" id="{CA28C17E-4C90-0F4B-9272-C73E652DA91B}"/>
                </a:ext>
              </a:extLst>
            </p:cNvPr>
            <p:cNvSpPr>
              <a:spLocks/>
            </p:cNvSpPr>
            <p:nvPr/>
          </p:nvSpPr>
          <p:spPr bwMode="auto">
            <a:xfrm>
              <a:off x="4321100" y="4378251"/>
              <a:ext cx="283902" cy="233012"/>
            </a:xfrm>
            <a:custGeom>
              <a:avLst/>
              <a:gdLst>
                <a:gd name="T0" fmla="*/ 18601 w 20000"/>
                <a:gd name="T1" fmla="*/ 1193 h 20000"/>
                <a:gd name="T2" fmla="*/ 18979 w 20000"/>
                <a:gd name="T3" fmla="*/ 3073 h 20000"/>
                <a:gd name="T4" fmla="*/ 19962 w 20000"/>
                <a:gd name="T5" fmla="*/ 4771 h 20000"/>
                <a:gd name="T6" fmla="*/ 18601 w 20000"/>
                <a:gd name="T7" fmla="*/ 5459 h 20000"/>
                <a:gd name="T8" fmla="*/ 18034 w 20000"/>
                <a:gd name="T9" fmla="*/ 7385 h 20000"/>
                <a:gd name="T10" fmla="*/ 17618 w 20000"/>
                <a:gd name="T11" fmla="*/ 8991 h 20000"/>
                <a:gd name="T12" fmla="*/ 16635 w 20000"/>
                <a:gd name="T13" fmla="*/ 10413 h 20000"/>
                <a:gd name="T14" fmla="*/ 15085 w 20000"/>
                <a:gd name="T15" fmla="*/ 13486 h 20000"/>
                <a:gd name="T16" fmla="*/ 15085 w 20000"/>
                <a:gd name="T17" fmla="*/ 14220 h 20000"/>
                <a:gd name="T18" fmla="*/ 13913 w 20000"/>
                <a:gd name="T19" fmla="*/ 14954 h 20000"/>
                <a:gd name="T20" fmla="*/ 13308 w 20000"/>
                <a:gd name="T21" fmla="*/ 14037 h 20000"/>
                <a:gd name="T22" fmla="*/ 12325 w 20000"/>
                <a:gd name="T23" fmla="*/ 14220 h 20000"/>
                <a:gd name="T24" fmla="*/ 10397 w 20000"/>
                <a:gd name="T25" fmla="*/ 16101 h 20000"/>
                <a:gd name="T26" fmla="*/ 9376 w 20000"/>
                <a:gd name="T27" fmla="*/ 19220 h 20000"/>
                <a:gd name="T28" fmla="*/ 9225 w 20000"/>
                <a:gd name="T29" fmla="*/ 19220 h 20000"/>
                <a:gd name="T30" fmla="*/ 6881 w 20000"/>
                <a:gd name="T31" fmla="*/ 19220 h 20000"/>
                <a:gd name="T32" fmla="*/ 5671 w 20000"/>
                <a:gd name="T33" fmla="*/ 19954 h 20000"/>
                <a:gd name="T34" fmla="*/ 4121 w 20000"/>
                <a:gd name="T35" fmla="*/ 18073 h 20000"/>
                <a:gd name="T36" fmla="*/ 4348 w 20000"/>
                <a:gd name="T37" fmla="*/ 17339 h 20000"/>
                <a:gd name="T38" fmla="*/ 3554 w 20000"/>
                <a:gd name="T39" fmla="*/ 16101 h 20000"/>
                <a:gd name="T40" fmla="*/ 227 w 20000"/>
                <a:gd name="T41" fmla="*/ 15459 h 20000"/>
                <a:gd name="T42" fmla="*/ 0 w 20000"/>
                <a:gd name="T43" fmla="*/ 11147 h 20000"/>
                <a:gd name="T44" fmla="*/ 605 w 20000"/>
                <a:gd name="T45" fmla="*/ 9725 h 20000"/>
                <a:gd name="T46" fmla="*/ 1172 w 20000"/>
                <a:gd name="T47" fmla="*/ 8073 h 20000"/>
                <a:gd name="T48" fmla="*/ 1550 w 20000"/>
                <a:gd name="T49" fmla="*/ 6651 h 20000"/>
                <a:gd name="T50" fmla="*/ 1172 w 20000"/>
                <a:gd name="T51" fmla="*/ 4771 h 20000"/>
                <a:gd name="T52" fmla="*/ 2155 w 20000"/>
                <a:gd name="T53" fmla="*/ 1881 h 20000"/>
                <a:gd name="T54" fmla="*/ 3176 w 20000"/>
                <a:gd name="T55" fmla="*/ 459 h 20000"/>
                <a:gd name="T56" fmla="*/ 4348 w 20000"/>
                <a:gd name="T57" fmla="*/ 0 h 20000"/>
                <a:gd name="T58" fmla="*/ 6276 w 20000"/>
                <a:gd name="T59" fmla="*/ 917 h 20000"/>
                <a:gd name="T60" fmla="*/ 8809 w 20000"/>
                <a:gd name="T61" fmla="*/ 1193 h 20000"/>
                <a:gd name="T62" fmla="*/ 11758 w 20000"/>
                <a:gd name="T63" fmla="*/ 1881 h 20000"/>
                <a:gd name="T64" fmla="*/ 12930 w 20000"/>
                <a:gd name="T65" fmla="*/ 1193 h 20000"/>
                <a:gd name="T66" fmla="*/ 16446 w 20000"/>
                <a:gd name="T67" fmla="*/ 1651 h 20000"/>
                <a:gd name="T68" fmla="*/ 17618 w 20000"/>
                <a:gd name="T69" fmla="*/ 917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000" h="20000">
                  <a:moveTo>
                    <a:pt x="18034" y="0"/>
                  </a:moveTo>
                  <a:lnTo>
                    <a:pt x="18601" y="1193"/>
                  </a:lnTo>
                  <a:lnTo>
                    <a:pt x="18979" y="1651"/>
                  </a:lnTo>
                  <a:lnTo>
                    <a:pt x="18979" y="3073"/>
                  </a:lnTo>
                  <a:lnTo>
                    <a:pt x="19584" y="3532"/>
                  </a:lnTo>
                  <a:lnTo>
                    <a:pt x="19962" y="4771"/>
                  </a:lnTo>
                  <a:lnTo>
                    <a:pt x="19206" y="5917"/>
                  </a:lnTo>
                  <a:lnTo>
                    <a:pt x="18601" y="5459"/>
                  </a:lnTo>
                  <a:lnTo>
                    <a:pt x="18034" y="6651"/>
                  </a:lnTo>
                  <a:lnTo>
                    <a:pt x="18034" y="7385"/>
                  </a:lnTo>
                  <a:lnTo>
                    <a:pt x="17429" y="8073"/>
                  </a:lnTo>
                  <a:lnTo>
                    <a:pt x="17618" y="8991"/>
                  </a:lnTo>
                  <a:lnTo>
                    <a:pt x="16635" y="9266"/>
                  </a:lnTo>
                  <a:lnTo>
                    <a:pt x="16635" y="10413"/>
                  </a:lnTo>
                  <a:lnTo>
                    <a:pt x="16030" y="11147"/>
                  </a:lnTo>
                  <a:lnTo>
                    <a:pt x="15085" y="13486"/>
                  </a:lnTo>
                  <a:lnTo>
                    <a:pt x="15463" y="14220"/>
                  </a:lnTo>
                  <a:lnTo>
                    <a:pt x="15085" y="14220"/>
                  </a:lnTo>
                  <a:lnTo>
                    <a:pt x="14480" y="14954"/>
                  </a:lnTo>
                  <a:lnTo>
                    <a:pt x="13913" y="14954"/>
                  </a:lnTo>
                  <a:lnTo>
                    <a:pt x="13913" y="14725"/>
                  </a:lnTo>
                  <a:lnTo>
                    <a:pt x="13308" y="14037"/>
                  </a:lnTo>
                  <a:lnTo>
                    <a:pt x="12930" y="14220"/>
                  </a:lnTo>
                  <a:lnTo>
                    <a:pt x="12325" y="14220"/>
                  </a:lnTo>
                  <a:lnTo>
                    <a:pt x="11380" y="14954"/>
                  </a:lnTo>
                  <a:lnTo>
                    <a:pt x="10397" y="16101"/>
                  </a:lnTo>
                  <a:lnTo>
                    <a:pt x="9981" y="17798"/>
                  </a:lnTo>
                  <a:lnTo>
                    <a:pt x="9376" y="19220"/>
                  </a:lnTo>
                  <a:lnTo>
                    <a:pt x="9225" y="18991"/>
                  </a:lnTo>
                  <a:lnTo>
                    <a:pt x="9225" y="19220"/>
                  </a:lnTo>
                  <a:lnTo>
                    <a:pt x="7826" y="19679"/>
                  </a:lnTo>
                  <a:lnTo>
                    <a:pt x="6881" y="19220"/>
                  </a:lnTo>
                  <a:lnTo>
                    <a:pt x="6881" y="19679"/>
                  </a:lnTo>
                  <a:lnTo>
                    <a:pt x="5671" y="19954"/>
                  </a:lnTo>
                  <a:lnTo>
                    <a:pt x="5104" y="19679"/>
                  </a:lnTo>
                  <a:lnTo>
                    <a:pt x="4121" y="18073"/>
                  </a:lnTo>
                  <a:lnTo>
                    <a:pt x="4348" y="17798"/>
                  </a:lnTo>
                  <a:lnTo>
                    <a:pt x="4348" y="17339"/>
                  </a:lnTo>
                  <a:lnTo>
                    <a:pt x="3743" y="17339"/>
                  </a:lnTo>
                  <a:lnTo>
                    <a:pt x="3554" y="16101"/>
                  </a:lnTo>
                  <a:lnTo>
                    <a:pt x="2155" y="15459"/>
                  </a:lnTo>
                  <a:lnTo>
                    <a:pt x="227" y="15459"/>
                  </a:lnTo>
                  <a:lnTo>
                    <a:pt x="0" y="13486"/>
                  </a:lnTo>
                  <a:lnTo>
                    <a:pt x="0" y="11147"/>
                  </a:lnTo>
                  <a:lnTo>
                    <a:pt x="0" y="9954"/>
                  </a:lnTo>
                  <a:lnTo>
                    <a:pt x="605" y="9725"/>
                  </a:lnTo>
                  <a:lnTo>
                    <a:pt x="1021" y="8532"/>
                  </a:lnTo>
                  <a:lnTo>
                    <a:pt x="1172" y="8073"/>
                  </a:lnTo>
                  <a:lnTo>
                    <a:pt x="1172" y="7385"/>
                  </a:lnTo>
                  <a:lnTo>
                    <a:pt x="1550" y="6651"/>
                  </a:lnTo>
                  <a:lnTo>
                    <a:pt x="1172" y="4954"/>
                  </a:lnTo>
                  <a:lnTo>
                    <a:pt x="1172" y="4771"/>
                  </a:lnTo>
                  <a:lnTo>
                    <a:pt x="1172" y="2844"/>
                  </a:lnTo>
                  <a:lnTo>
                    <a:pt x="2155" y="1881"/>
                  </a:lnTo>
                  <a:lnTo>
                    <a:pt x="2571" y="917"/>
                  </a:lnTo>
                  <a:lnTo>
                    <a:pt x="3176" y="459"/>
                  </a:lnTo>
                  <a:lnTo>
                    <a:pt x="4348" y="459"/>
                  </a:lnTo>
                  <a:lnTo>
                    <a:pt x="4348" y="0"/>
                  </a:lnTo>
                  <a:lnTo>
                    <a:pt x="5293" y="459"/>
                  </a:lnTo>
                  <a:lnTo>
                    <a:pt x="6276" y="917"/>
                  </a:lnTo>
                  <a:lnTo>
                    <a:pt x="6881" y="1651"/>
                  </a:lnTo>
                  <a:lnTo>
                    <a:pt x="8809" y="1193"/>
                  </a:lnTo>
                  <a:lnTo>
                    <a:pt x="10775" y="2339"/>
                  </a:lnTo>
                  <a:lnTo>
                    <a:pt x="11758" y="1881"/>
                  </a:lnTo>
                  <a:lnTo>
                    <a:pt x="12325" y="1651"/>
                  </a:lnTo>
                  <a:lnTo>
                    <a:pt x="12930" y="1193"/>
                  </a:lnTo>
                  <a:lnTo>
                    <a:pt x="13497" y="917"/>
                  </a:lnTo>
                  <a:lnTo>
                    <a:pt x="16446" y="1651"/>
                  </a:lnTo>
                  <a:lnTo>
                    <a:pt x="17051" y="1193"/>
                  </a:lnTo>
                  <a:lnTo>
                    <a:pt x="17618" y="917"/>
                  </a:lnTo>
                  <a:lnTo>
                    <a:pt x="18034" y="0"/>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539" name="Freeform 110">
              <a:extLst>
                <a:ext uri="{FF2B5EF4-FFF2-40B4-BE49-F238E27FC236}">
                  <a16:creationId xmlns:a16="http://schemas.microsoft.com/office/drawing/2014/main" id="{C2EA5CD2-CDD7-A74B-95A5-C174D32AEE25}"/>
                </a:ext>
              </a:extLst>
            </p:cNvPr>
            <p:cNvSpPr>
              <a:spLocks/>
            </p:cNvSpPr>
            <p:nvPr/>
          </p:nvSpPr>
          <p:spPr bwMode="auto">
            <a:xfrm>
              <a:off x="4942472" y="4741160"/>
              <a:ext cx="48211" cy="42852"/>
            </a:xfrm>
            <a:custGeom>
              <a:avLst/>
              <a:gdLst>
                <a:gd name="T0" fmla="*/ 8090 w 20000"/>
                <a:gd name="T1" fmla="*/ 2532 h 20000"/>
                <a:gd name="T2" fmla="*/ 11461 w 20000"/>
                <a:gd name="T3" fmla="*/ 2532 h 20000"/>
                <a:gd name="T4" fmla="*/ 11461 w 20000"/>
                <a:gd name="T5" fmla="*/ 4051 h 20000"/>
                <a:gd name="T6" fmla="*/ 17528 w 20000"/>
                <a:gd name="T7" fmla="*/ 0 h 20000"/>
                <a:gd name="T8" fmla="*/ 19775 w 20000"/>
                <a:gd name="T9" fmla="*/ 6582 h 20000"/>
                <a:gd name="T10" fmla="*/ 19775 w 20000"/>
                <a:gd name="T11" fmla="*/ 12911 h 20000"/>
                <a:gd name="T12" fmla="*/ 19775 w 20000"/>
                <a:gd name="T13" fmla="*/ 15696 h 20000"/>
                <a:gd name="T14" fmla="*/ 17528 w 20000"/>
                <a:gd name="T15" fmla="*/ 16962 h 20000"/>
                <a:gd name="T16" fmla="*/ 15056 w 20000"/>
                <a:gd name="T17" fmla="*/ 12911 h 20000"/>
                <a:gd name="T18" fmla="*/ 11461 w 20000"/>
                <a:gd name="T19" fmla="*/ 15696 h 20000"/>
                <a:gd name="T20" fmla="*/ 9213 w 20000"/>
                <a:gd name="T21" fmla="*/ 16962 h 20000"/>
                <a:gd name="T22" fmla="*/ 5843 w 20000"/>
                <a:gd name="T23" fmla="*/ 19747 h 20000"/>
                <a:gd name="T24" fmla="*/ 5843 w 20000"/>
                <a:gd name="T25" fmla="*/ 15696 h 20000"/>
                <a:gd name="T26" fmla="*/ 0 w 20000"/>
                <a:gd name="T27" fmla="*/ 16962 h 20000"/>
                <a:gd name="T28" fmla="*/ 0 w 20000"/>
                <a:gd name="T29" fmla="*/ 15696 h 20000"/>
                <a:gd name="T30" fmla="*/ 2247 w 20000"/>
                <a:gd name="T31" fmla="*/ 12911 h 20000"/>
                <a:gd name="T32" fmla="*/ 4719 w 20000"/>
                <a:gd name="T33" fmla="*/ 6582 h 20000"/>
                <a:gd name="T34" fmla="*/ 8090 w 20000"/>
                <a:gd name="T35" fmla="*/ 4051 h 20000"/>
                <a:gd name="T36" fmla="*/ 8090 w 20000"/>
                <a:gd name="T37" fmla="*/ 2532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000" h="20000">
                  <a:moveTo>
                    <a:pt x="8090" y="2532"/>
                  </a:moveTo>
                  <a:lnTo>
                    <a:pt x="11461" y="2532"/>
                  </a:lnTo>
                  <a:lnTo>
                    <a:pt x="11461" y="4051"/>
                  </a:lnTo>
                  <a:lnTo>
                    <a:pt x="17528" y="0"/>
                  </a:lnTo>
                  <a:lnTo>
                    <a:pt x="19775" y="6582"/>
                  </a:lnTo>
                  <a:lnTo>
                    <a:pt x="19775" y="12911"/>
                  </a:lnTo>
                  <a:lnTo>
                    <a:pt x="19775" y="15696"/>
                  </a:lnTo>
                  <a:lnTo>
                    <a:pt x="17528" y="16962"/>
                  </a:lnTo>
                  <a:lnTo>
                    <a:pt x="15056" y="12911"/>
                  </a:lnTo>
                  <a:lnTo>
                    <a:pt x="11461" y="15696"/>
                  </a:lnTo>
                  <a:lnTo>
                    <a:pt x="9213" y="16962"/>
                  </a:lnTo>
                  <a:lnTo>
                    <a:pt x="5843" y="19747"/>
                  </a:lnTo>
                  <a:lnTo>
                    <a:pt x="5843" y="15696"/>
                  </a:lnTo>
                  <a:lnTo>
                    <a:pt x="0" y="16962"/>
                  </a:lnTo>
                  <a:lnTo>
                    <a:pt x="0" y="15696"/>
                  </a:lnTo>
                  <a:lnTo>
                    <a:pt x="2247" y="12911"/>
                  </a:lnTo>
                  <a:lnTo>
                    <a:pt x="4719" y="6582"/>
                  </a:lnTo>
                  <a:lnTo>
                    <a:pt x="8090" y="4051"/>
                  </a:lnTo>
                  <a:lnTo>
                    <a:pt x="8090" y="2532"/>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540" name="Freeform 109">
              <a:extLst>
                <a:ext uri="{FF2B5EF4-FFF2-40B4-BE49-F238E27FC236}">
                  <a16:creationId xmlns:a16="http://schemas.microsoft.com/office/drawing/2014/main" id="{59C75FFE-A103-0349-93BD-DD318092D5E2}"/>
                </a:ext>
              </a:extLst>
            </p:cNvPr>
            <p:cNvSpPr>
              <a:spLocks/>
            </p:cNvSpPr>
            <p:nvPr/>
          </p:nvSpPr>
          <p:spPr bwMode="auto">
            <a:xfrm>
              <a:off x="4772398" y="4913911"/>
              <a:ext cx="282563" cy="241048"/>
            </a:xfrm>
            <a:custGeom>
              <a:avLst/>
              <a:gdLst>
                <a:gd name="T0" fmla="*/ 15871 w 20000"/>
                <a:gd name="T1" fmla="*/ 1153 h 20000"/>
                <a:gd name="T2" fmla="*/ 16818 w 20000"/>
                <a:gd name="T3" fmla="*/ 1375 h 20000"/>
                <a:gd name="T4" fmla="*/ 18030 w 20000"/>
                <a:gd name="T5" fmla="*/ 1818 h 20000"/>
                <a:gd name="T6" fmla="*/ 18598 w 20000"/>
                <a:gd name="T7" fmla="*/ 2084 h 20000"/>
                <a:gd name="T8" fmla="*/ 19583 w 20000"/>
                <a:gd name="T9" fmla="*/ 3636 h 20000"/>
                <a:gd name="T10" fmla="*/ 19962 w 20000"/>
                <a:gd name="T11" fmla="*/ 4789 h 20000"/>
                <a:gd name="T12" fmla="*/ 19394 w 20000"/>
                <a:gd name="T13" fmla="*/ 5942 h 20000"/>
                <a:gd name="T14" fmla="*/ 18977 w 20000"/>
                <a:gd name="T15" fmla="*/ 7805 h 20000"/>
                <a:gd name="T16" fmla="*/ 19394 w 20000"/>
                <a:gd name="T17" fmla="*/ 8692 h 20000"/>
                <a:gd name="T18" fmla="*/ 18598 w 20000"/>
                <a:gd name="T19" fmla="*/ 9845 h 20000"/>
                <a:gd name="T20" fmla="*/ 18598 w 20000"/>
                <a:gd name="T21" fmla="*/ 11663 h 20000"/>
                <a:gd name="T22" fmla="*/ 13864 w 20000"/>
                <a:gd name="T23" fmla="*/ 14412 h 20000"/>
                <a:gd name="T24" fmla="*/ 13485 w 20000"/>
                <a:gd name="T25" fmla="*/ 15122 h 20000"/>
                <a:gd name="T26" fmla="*/ 11364 w 20000"/>
                <a:gd name="T27" fmla="*/ 15565 h 20000"/>
                <a:gd name="T28" fmla="*/ 10379 w 20000"/>
                <a:gd name="T29" fmla="*/ 16940 h 20000"/>
                <a:gd name="T30" fmla="*/ 8598 w 20000"/>
                <a:gd name="T31" fmla="*/ 19468 h 20000"/>
                <a:gd name="T32" fmla="*/ 7652 w 20000"/>
                <a:gd name="T33" fmla="*/ 19468 h 20000"/>
                <a:gd name="T34" fmla="*/ 5265 w 20000"/>
                <a:gd name="T35" fmla="*/ 19246 h 20000"/>
                <a:gd name="T36" fmla="*/ 3712 w 20000"/>
                <a:gd name="T37" fmla="*/ 18315 h 20000"/>
                <a:gd name="T38" fmla="*/ 2159 w 20000"/>
                <a:gd name="T39" fmla="*/ 18758 h 20000"/>
                <a:gd name="T40" fmla="*/ 0 w 20000"/>
                <a:gd name="T41" fmla="*/ 15787 h 20000"/>
                <a:gd name="T42" fmla="*/ 3485 w 20000"/>
                <a:gd name="T43" fmla="*/ 9623 h 20000"/>
                <a:gd name="T44" fmla="*/ 3485 w 20000"/>
                <a:gd name="T45" fmla="*/ 8692 h 20000"/>
                <a:gd name="T46" fmla="*/ 3485 w 20000"/>
                <a:gd name="T47" fmla="*/ 5055 h 20000"/>
                <a:gd name="T48" fmla="*/ 4470 w 20000"/>
                <a:gd name="T49" fmla="*/ 6608 h 20000"/>
                <a:gd name="T50" fmla="*/ 6061 w 20000"/>
                <a:gd name="T51" fmla="*/ 6608 h 20000"/>
                <a:gd name="T52" fmla="*/ 7803 w 20000"/>
                <a:gd name="T53" fmla="*/ 7317 h 20000"/>
                <a:gd name="T54" fmla="*/ 8598 w 20000"/>
                <a:gd name="T55" fmla="*/ 6608 h 20000"/>
                <a:gd name="T56" fmla="*/ 9773 w 20000"/>
                <a:gd name="T57" fmla="*/ 7982 h 20000"/>
                <a:gd name="T58" fmla="*/ 11742 w 20000"/>
                <a:gd name="T59" fmla="*/ 9623 h 20000"/>
                <a:gd name="T60" fmla="*/ 12917 w 20000"/>
                <a:gd name="T61" fmla="*/ 9845 h 20000"/>
                <a:gd name="T62" fmla="*/ 13295 w 20000"/>
                <a:gd name="T63" fmla="*/ 7982 h 20000"/>
                <a:gd name="T64" fmla="*/ 12727 w 20000"/>
                <a:gd name="T65" fmla="*/ 8514 h 20000"/>
                <a:gd name="T66" fmla="*/ 11136 w 20000"/>
                <a:gd name="T67" fmla="*/ 7317 h 20000"/>
                <a:gd name="T68" fmla="*/ 11136 w 20000"/>
                <a:gd name="T69" fmla="*/ 5942 h 20000"/>
                <a:gd name="T70" fmla="*/ 11364 w 20000"/>
                <a:gd name="T71" fmla="*/ 4346 h 20000"/>
                <a:gd name="T72" fmla="*/ 11136 w 20000"/>
                <a:gd name="T73" fmla="*/ 2528 h 20000"/>
                <a:gd name="T74" fmla="*/ 11932 w 20000"/>
                <a:gd name="T75" fmla="*/ 710 h 20000"/>
                <a:gd name="T76" fmla="*/ 15265 w 20000"/>
                <a:gd name="T77" fmla="*/ 0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0000" h="20000">
                  <a:moveTo>
                    <a:pt x="15265" y="0"/>
                  </a:moveTo>
                  <a:lnTo>
                    <a:pt x="15871" y="1153"/>
                  </a:lnTo>
                  <a:lnTo>
                    <a:pt x="16439" y="1153"/>
                  </a:lnTo>
                  <a:lnTo>
                    <a:pt x="16818" y="1375"/>
                  </a:lnTo>
                  <a:lnTo>
                    <a:pt x="17424" y="1818"/>
                  </a:lnTo>
                  <a:lnTo>
                    <a:pt x="18030" y="1818"/>
                  </a:lnTo>
                  <a:lnTo>
                    <a:pt x="18409" y="2084"/>
                  </a:lnTo>
                  <a:lnTo>
                    <a:pt x="18598" y="2084"/>
                  </a:lnTo>
                  <a:lnTo>
                    <a:pt x="18977" y="2971"/>
                  </a:lnTo>
                  <a:lnTo>
                    <a:pt x="19583" y="3636"/>
                  </a:lnTo>
                  <a:lnTo>
                    <a:pt x="19962" y="4346"/>
                  </a:lnTo>
                  <a:lnTo>
                    <a:pt x="19962" y="4789"/>
                  </a:lnTo>
                  <a:lnTo>
                    <a:pt x="19394" y="5055"/>
                  </a:lnTo>
                  <a:lnTo>
                    <a:pt x="19394" y="5942"/>
                  </a:lnTo>
                  <a:lnTo>
                    <a:pt x="19394" y="7317"/>
                  </a:lnTo>
                  <a:lnTo>
                    <a:pt x="18977" y="7805"/>
                  </a:lnTo>
                  <a:lnTo>
                    <a:pt x="19583" y="8514"/>
                  </a:lnTo>
                  <a:lnTo>
                    <a:pt x="19394" y="8692"/>
                  </a:lnTo>
                  <a:lnTo>
                    <a:pt x="18598" y="8692"/>
                  </a:lnTo>
                  <a:lnTo>
                    <a:pt x="18598" y="9845"/>
                  </a:lnTo>
                  <a:lnTo>
                    <a:pt x="18409" y="10776"/>
                  </a:lnTo>
                  <a:lnTo>
                    <a:pt x="18598" y="11663"/>
                  </a:lnTo>
                  <a:lnTo>
                    <a:pt x="13485" y="13525"/>
                  </a:lnTo>
                  <a:lnTo>
                    <a:pt x="13864" y="14412"/>
                  </a:lnTo>
                  <a:lnTo>
                    <a:pt x="13864" y="15122"/>
                  </a:lnTo>
                  <a:lnTo>
                    <a:pt x="13485" y="15122"/>
                  </a:lnTo>
                  <a:lnTo>
                    <a:pt x="12727" y="15122"/>
                  </a:lnTo>
                  <a:lnTo>
                    <a:pt x="11364" y="15565"/>
                  </a:lnTo>
                  <a:lnTo>
                    <a:pt x="11364" y="16497"/>
                  </a:lnTo>
                  <a:lnTo>
                    <a:pt x="10379" y="16940"/>
                  </a:lnTo>
                  <a:lnTo>
                    <a:pt x="9394" y="17650"/>
                  </a:lnTo>
                  <a:lnTo>
                    <a:pt x="8598" y="19468"/>
                  </a:lnTo>
                  <a:lnTo>
                    <a:pt x="7803" y="19956"/>
                  </a:lnTo>
                  <a:lnTo>
                    <a:pt x="7652" y="19468"/>
                  </a:lnTo>
                  <a:lnTo>
                    <a:pt x="6061" y="19468"/>
                  </a:lnTo>
                  <a:lnTo>
                    <a:pt x="5265" y="19246"/>
                  </a:lnTo>
                  <a:lnTo>
                    <a:pt x="4697" y="18758"/>
                  </a:lnTo>
                  <a:lnTo>
                    <a:pt x="3712" y="18315"/>
                  </a:lnTo>
                  <a:lnTo>
                    <a:pt x="3485" y="18315"/>
                  </a:lnTo>
                  <a:lnTo>
                    <a:pt x="2159" y="18758"/>
                  </a:lnTo>
                  <a:lnTo>
                    <a:pt x="1553" y="17428"/>
                  </a:lnTo>
                  <a:lnTo>
                    <a:pt x="0" y="15787"/>
                  </a:lnTo>
                  <a:lnTo>
                    <a:pt x="379" y="9623"/>
                  </a:lnTo>
                  <a:lnTo>
                    <a:pt x="3485" y="9623"/>
                  </a:lnTo>
                  <a:lnTo>
                    <a:pt x="3485" y="9135"/>
                  </a:lnTo>
                  <a:lnTo>
                    <a:pt x="3485" y="8692"/>
                  </a:lnTo>
                  <a:lnTo>
                    <a:pt x="3485" y="7317"/>
                  </a:lnTo>
                  <a:lnTo>
                    <a:pt x="3485" y="5055"/>
                  </a:lnTo>
                  <a:lnTo>
                    <a:pt x="4091" y="5499"/>
                  </a:lnTo>
                  <a:lnTo>
                    <a:pt x="4470" y="6608"/>
                  </a:lnTo>
                  <a:lnTo>
                    <a:pt x="5644" y="5499"/>
                  </a:lnTo>
                  <a:lnTo>
                    <a:pt x="6061" y="6608"/>
                  </a:lnTo>
                  <a:lnTo>
                    <a:pt x="7197" y="7317"/>
                  </a:lnTo>
                  <a:lnTo>
                    <a:pt x="7803" y="7317"/>
                  </a:lnTo>
                  <a:lnTo>
                    <a:pt x="8598" y="7317"/>
                  </a:lnTo>
                  <a:lnTo>
                    <a:pt x="8598" y="6608"/>
                  </a:lnTo>
                  <a:lnTo>
                    <a:pt x="8826" y="6608"/>
                  </a:lnTo>
                  <a:lnTo>
                    <a:pt x="9773" y="7982"/>
                  </a:lnTo>
                  <a:lnTo>
                    <a:pt x="10758" y="7982"/>
                  </a:lnTo>
                  <a:lnTo>
                    <a:pt x="11742" y="9623"/>
                  </a:lnTo>
                  <a:lnTo>
                    <a:pt x="11932" y="10333"/>
                  </a:lnTo>
                  <a:lnTo>
                    <a:pt x="12917" y="9845"/>
                  </a:lnTo>
                  <a:lnTo>
                    <a:pt x="12917" y="10333"/>
                  </a:lnTo>
                  <a:lnTo>
                    <a:pt x="13295" y="7982"/>
                  </a:lnTo>
                  <a:lnTo>
                    <a:pt x="12727" y="7982"/>
                  </a:lnTo>
                  <a:lnTo>
                    <a:pt x="12727" y="8514"/>
                  </a:lnTo>
                  <a:lnTo>
                    <a:pt x="11932" y="7982"/>
                  </a:lnTo>
                  <a:lnTo>
                    <a:pt x="11136" y="7317"/>
                  </a:lnTo>
                  <a:lnTo>
                    <a:pt x="10758" y="6874"/>
                  </a:lnTo>
                  <a:lnTo>
                    <a:pt x="11136" y="5942"/>
                  </a:lnTo>
                  <a:lnTo>
                    <a:pt x="11136" y="5055"/>
                  </a:lnTo>
                  <a:lnTo>
                    <a:pt x="11364" y="4346"/>
                  </a:lnTo>
                  <a:lnTo>
                    <a:pt x="11364" y="2971"/>
                  </a:lnTo>
                  <a:lnTo>
                    <a:pt x="11136" y="2528"/>
                  </a:lnTo>
                  <a:lnTo>
                    <a:pt x="11742" y="1818"/>
                  </a:lnTo>
                  <a:lnTo>
                    <a:pt x="11932" y="710"/>
                  </a:lnTo>
                  <a:lnTo>
                    <a:pt x="11932" y="177"/>
                  </a:lnTo>
                  <a:lnTo>
                    <a:pt x="15265" y="0"/>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541" name="Freeform 108">
              <a:extLst>
                <a:ext uri="{FF2B5EF4-FFF2-40B4-BE49-F238E27FC236}">
                  <a16:creationId xmlns:a16="http://schemas.microsoft.com/office/drawing/2014/main" id="{27BDEF60-AC1A-6B44-B9F1-EDC65B03A89E}"/>
                </a:ext>
              </a:extLst>
            </p:cNvPr>
            <p:cNvSpPr>
              <a:spLocks/>
            </p:cNvSpPr>
            <p:nvPr/>
          </p:nvSpPr>
          <p:spPr bwMode="auto">
            <a:xfrm>
              <a:off x="3840343" y="4309955"/>
              <a:ext cx="144629" cy="105793"/>
            </a:xfrm>
            <a:custGeom>
              <a:avLst/>
              <a:gdLst>
                <a:gd name="T0" fmla="*/ 2222 w 20000"/>
                <a:gd name="T1" fmla="*/ 2030 h 20000"/>
                <a:gd name="T2" fmla="*/ 3778 w 20000"/>
                <a:gd name="T3" fmla="*/ 406 h 20000"/>
                <a:gd name="T4" fmla="*/ 6148 w 20000"/>
                <a:gd name="T5" fmla="*/ 406 h 20000"/>
                <a:gd name="T6" fmla="*/ 9185 w 20000"/>
                <a:gd name="T7" fmla="*/ 0 h 20000"/>
                <a:gd name="T8" fmla="*/ 10296 w 20000"/>
                <a:gd name="T9" fmla="*/ 406 h 20000"/>
                <a:gd name="T10" fmla="*/ 11926 w 20000"/>
                <a:gd name="T11" fmla="*/ 3147 h 20000"/>
                <a:gd name="T12" fmla="*/ 13037 w 20000"/>
                <a:gd name="T13" fmla="*/ 3147 h 20000"/>
                <a:gd name="T14" fmla="*/ 13407 w 20000"/>
                <a:gd name="T15" fmla="*/ 5787 h 20000"/>
                <a:gd name="T16" fmla="*/ 14148 w 20000"/>
                <a:gd name="T17" fmla="*/ 5787 h 20000"/>
                <a:gd name="T18" fmla="*/ 14963 w 20000"/>
                <a:gd name="T19" fmla="*/ 7310 h 20000"/>
                <a:gd name="T20" fmla="*/ 15259 w 20000"/>
                <a:gd name="T21" fmla="*/ 8325 h 20000"/>
                <a:gd name="T22" fmla="*/ 17259 w 20000"/>
                <a:gd name="T23" fmla="*/ 8934 h 20000"/>
                <a:gd name="T24" fmla="*/ 17259 w 20000"/>
                <a:gd name="T25" fmla="*/ 10964 h 20000"/>
                <a:gd name="T26" fmla="*/ 18000 w 20000"/>
                <a:gd name="T27" fmla="*/ 11574 h 20000"/>
                <a:gd name="T28" fmla="*/ 17259 w 20000"/>
                <a:gd name="T29" fmla="*/ 14112 h 20000"/>
                <a:gd name="T30" fmla="*/ 18000 w 20000"/>
                <a:gd name="T31" fmla="*/ 15736 h 20000"/>
                <a:gd name="T32" fmla="*/ 18444 w 20000"/>
                <a:gd name="T33" fmla="*/ 15736 h 20000"/>
                <a:gd name="T34" fmla="*/ 19926 w 20000"/>
                <a:gd name="T35" fmla="*/ 17259 h 20000"/>
                <a:gd name="T36" fmla="*/ 19926 w 20000"/>
                <a:gd name="T37" fmla="*/ 19391 h 20000"/>
                <a:gd name="T38" fmla="*/ 18000 w 20000"/>
                <a:gd name="T39" fmla="*/ 19391 h 20000"/>
                <a:gd name="T40" fmla="*/ 17259 w 20000"/>
                <a:gd name="T41" fmla="*/ 19391 h 20000"/>
                <a:gd name="T42" fmla="*/ 16148 w 20000"/>
                <a:gd name="T43" fmla="*/ 19898 h 20000"/>
                <a:gd name="T44" fmla="*/ 14148 w 20000"/>
                <a:gd name="T45" fmla="*/ 19391 h 20000"/>
                <a:gd name="T46" fmla="*/ 14148 w 20000"/>
                <a:gd name="T47" fmla="*/ 18274 h 20000"/>
                <a:gd name="T48" fmla="*/ 11926 w 20000"/>
                <a:gd name="T49" fmla="*/ 18274 h 20000"/>
                <a:gd name="T50" fmla="*/ 6889 w 20000"/>
                <a:gd name="T51" fmla="*/ 18274 h 20000"/>
                <a:gd name="T52" fmla="*/ 5407 w 20000"/>
                <a:gd name="T53" fmla="*/ 19391 h 20000"/>
                <a:gd name="T54" fmla="*/ 4222 w 20000"/>
                <a:gd name="T55" fmla="*/ 19391 h 20000"/>
                <a:gd name="T56" fmla="*/ 1926 w 20000"/>
                <a:gd name="T57" fmla="*/ 19898 h 20000"/>
                <a:gd name="T58" fmla="*/ 4222 w 20000"/>
                <a:gd name="T59" fmla="*/ 18274 h 20000"/>
                <a:gd name="T60" fmla="*/ 1926 w 20000"/>
                <a:gd name="T61" fmla="*/ 18274 h 20000"/>
                <a:gd name="T62" fmla="*/ 1185 w 20000"/>
                <a:gd name="T63" fmla="*/ 16751 h 20000"/>
                <a:gd name="T64" fmla="*/ 4963 w 20000"/>
                <a:gd name="T65" fmla="*/ 15736 h 20000"/>
                <a:gd name="T66" fmla="*/ 4963 w 20000"/>
                <a:gd name="T67" fmla="*/ 15127 h 20000"/>
                <a:gd name="T68" fmla="*/ 6148 w 20000"/>
                <a:gd name="T69" fmla="*/ 15127 h 20000"/>
                <a:gd name="T70" fmla="*/ 7259 w 20000"/>
                <a:gd name="T71" fmla="*/ 14112 h 20000"/>
                <a:gd name="T72" fmla="*/ 10296 w 20000"/>
                <a:gd name="T73" fmla="*/ 15736 h 20000"/>
                <a:gd name="T74" fmla="*/ 11926 w 20000"/>
                <a:gd name="T75" fmla="*/ 14112 h 20000"/>
                <a:gd name="T76" fmla="*/ 9926 w 20000"/>
                <a:gd name="T77" fmla="*/ 14112 h 20000"/>
                <a:gd name="T78" fmla="*/ 8000 w 20000"/>
                <a:gd name="T79" fmla="*/ 13096 h 20000"/>
                <a:gd name="T80" fmla="*/ 5407 w 20000"/>
                <a:gd name="T81" fmla="*/ 13096 h 20000"/>
                <a:gd name="T82" fmla="*/ 1926 w 20000"/>
                <a:gd name="T83" fmla="*/ 14112 h 20000"/>
                <a:gd name="T84" fmla="*/ 1926 w 20000"/>
                <a:gd name="T85" fmla="*/ 13096 h 20000"/>
                <a:gd name="T86" fmla="*/ 2222 w 20000"/>
                <a:gd name="T87" fmla="*/ 12589 h 20000"/>
                <a:gd name="T88" fmla="*/ 1185 w 20000"/>
                <a:gd name="T89" fmla="*/ 12589 h 20000"/>
                <a:gd name="T90" fmla="*/ 296 w 20000"/>
                <a:gd name="T91" fmla="*/ 11574 h 20000"/>
                <a:gd name="T92" fmla="*/ 0 w 20000"/>
                <a:gd name="T93" fmla="*/ 8934 h 20000"/>
                <a:gd name="T94" fmla="*/ 296 w 20000"/>
                <a:gd name="T95" fmla="*/ 7310 h 20000"/>
                <a:gd name="T96" fmla="*/ 1926 w 20000"/>
                <a:gd name="T97" fmla="*/ 4772 h 20000"/>
                <a:gd name="T98" fmla="*/ 2222 w 20000"/>
                <a:gd name="T99" fmla="*/ 2030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000" h="20000">
                  <a:moveTo>
                    <a:pt x="2222" y="2030"/>
                  </a:moveTo>
                  <a:lnTo>
                    <a:pt x="3778" y="406"/>
                  </a:lnTo>
                  <a:lnTo>
                    <a:pt x="6148" y="406"/>
                  </a:lnTo>
                  <a:lnTo>
                    <a:pt x="9185" y="0"/>
                  </a:lnTo>
                  <a:lnTo>
                    <a:pt x="10296" y="406"/>
                  </a:lnTo>
                  <a:lnTo>
                    <a:pt x="11926" y="3147"/>
                  </a:lnTo>
                  <a:lnTo>
                    <a:pt x="13037" y="3147"/>
                  </a:lnTo>
                  <a:lnTo>
                    <a:pt x="13407" y="5787"/>
                  </a:lnTo>
                  <a:lnTo>
                    <a:pt x="14148" y="5787"/>
                  </a:lnTo>
                  <a:lnTo>
                    <a:pt x="14963" y="7310"/>
                  </a:lnTo>
                  <a:lnTo>
                    <a:pt x="15259" y="8325"/>
                  </a:lnTo>
                  <a:lnTo>
                    <a:pt x="17259" y="8934"/>
                  </a:lnTo>
                  <a:lnTo>
                    <a:pt x="17259" y="10964"/>
                  </a:lnTo>
                  <a:lnTo>
                    <a:pt x="18000" y="11574"/>
                  </a:lnTo>
                  <a:lnTo>
                    <a:pt x="17259" y="14112"/>
                  </a:lnTo>
                  <a:lnTo>
                    <a:pt x="18000" y="15736"/>
                  </a:lnTo>
                  <a:lnTo>
                    <a:pt x="18444" y="15736"/>
                  </a:lnTo>
                  <a:lnTo>
                    <a:pt x="19926" y="17259"/>
                  </a:lnTo>
                  <a:lnTo>
                    <a:pt x="19926" y="19391"/>
                  </a:lnTo>
                  <a:lnTo>
                    <a:pt x="18000" y="19391"/>
                  </a:lnTo>
                  <a:lnTo>
                    <a:pt x="17259" y="19391"/>
                  </a:lnTo>
                  <a:lnTo>
                    <a:pt x="16148" y="19898"/>
                  </a:lnTo>
                  <a:lnTo>
                    <a:pt x="14148" y="19391"/>
                  </a:lnTo>
                  <a:lnTo>
                    <a:pt x="14148" y="18274"/>
                  </a:lnTo>
                  <a:lnTo>
                    <a:pt x="11926" y="18274"/>
                  </a:lnTo>
                  <a:lnTo>
                    <a:pt x="6889" y="18274"/>
                  </a:lnTo>
                  <a:lnTo>
                    <a:pt x="5407" y="19391"/>
                  </a:lnTo>
                  <a:lnTo>
                    <a:pt x="4222" y="19391"/>
                  </a:lnTo>
                  <a:lnTo>
                    <a:pt x="1926" y="19898"/>
                  </a:lnTo>
                  <a:lnTo>
                    <a:pt x="4222" y="18274"/>
                  </a:lnTo>
                  <a:lnTo>
                    <a:pt x="1926" y="18274"/>
                  </a:lnTo>
                  <a:lnTo>
                    <a:pt x="1185" y="16751"/>
                  </a:lnTo>
                  <a:lnTo>
                    <a:pt x="4963" y="15736"/>
                  </a:lnTo>
                  <a:lnTo>
                    <a:pt x="4963" y="15127"/>
                  </a:lnTo>
                  <a:lnTo>
                    <a:pt x="6148" y="15127"/>
                  </a:lnTo>
                  <a:lnTo>
                    <a:pt x="7259" y="14112"/>
                  </a:lnTo>
                  <a:lnTo>
                    <a:pt x="10296" y="15736"/>
                  </a:lnTo>
                  <a:lnTo>
                    <a:pt x="11926" y="14112"/>
                  </a:lnTo>
                  <a:lnTo>
                    <a:pt x="9926" y="14112"/>
                  </a:lnTo>
                  <a:lnTo>
                    <a:pt x="8000" y="13096"/>
                  </a:lnTo>
                  <a:lnTo>
                    <a:pt x="5407" y="13096"/>
                  </a:lnTo>
                  <a:lnTo>
                    <a:pt x="1926" y="14112"/>
                  </a:lnTo>
                  <a:lnTo>
                    <a:pt x="1926" y="13096"/>
                  </a:lnTo>
                  <a:lnTo>
                    <a:pt x="2222" y="12589"/>
                  </a:lnTo>
                  <a:lnTo>
                    <a:pt x="1185" y="12589"/>
                  </a:lnTo>
                  <a:lnTo>
                    <a:pt x="296" y="11574"/>
                  </a:lnTo>
                  <a:lnTo>
                    <a:pt x="0" y="8934"/>
                  </a:lnTo>
                  <a:lnTo>
                    <a:pt x="296" y="7310"/>
                  </a:lnTo>
                  <a:lnTo>
                    <a:pt x="1926" y="4772"/>
                  </a:lnTo>
                  <a:lnTo>
                    <a:pt x="2222" y="2030"/>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542" name="Freeform 107">
              <a:extLst>
                <a:ext uri="{FF2B5EF4-FFF2-40B4-BE49-F238E27FC236}">
                  <a16:creationId xmlns:a16="http://schemas.microsoft.com/office/drawing/2014/main" id="{AE020CA5-4F53-DC42-B917-5D9A1790065C}"/>
                </a:ext>
              </a:extLst>
            </p:cNvPr>
            <p:cNvSpPr>
              <a:spLocks/>
            </p:cNvSpPr>
            <p:nvPr/>
          </p:nvSpPr>
          <p:spPr bwMode="auto">
            <a:xfrm>
              <a:off x="3935423" y="4470653"/>
              <a:ext cx="72316" cy="81689"/>
            </a:xfrm>
            <a:custGeom>
              <a:avLst/>
              <a:gdLst>
                <a:gd name="T0" fmla="*/ 0 w 20000"/>
                <a:gd name="T1" fmla="*/ 6184 h 20000"/>
                <a:gd name="T2" fmla="*/ 2222 w 20000"/>
                <a:gd name="T3" fmla="*/ 4079 h 20000"/>
                <a:gd name="T4" fmla="*/ 3852 w 20000"/>
                <a:gd name="T5" fmla="*/ 4079 h 20000"/>
                <a:gd name="T6" fmla="*/ 6074 w 20000"/>
                <a:gd name="T7" fmla="*/ 789 h 20000"/>
                <a:gd name="T8" fmla="*/ 6815 w 20000"/>
                <a:gd name="T9" fmla="*/ 789 h 20000"/>
                <a:gd name="T10" fmla="*/ 13778 w 20000"/>
                <a:gd name="T11" fmla="*/ 0 h 20000"/>
                <a:gd name="T12" fmla="*/ 16000 w 20000"/>
                <a:gd name="T13" fmla="*/ 3421 h 20000"/>
                <a:gd name="T14" fmla="*/ 16000 w 20000"/>
                <a:gd name="T15" fmla="*/ 5395 h 20000"/>
                <a:gd name="T16" fmla="*/ 16889 w 20000"/>
                <a:gd name="T17" fmla="*/ 6184 h 20000"/>
                <a:gd name="T18" fmla="*/ 16889 w 20000"/>
                <a:gd name="T19" fmla="*/ 9605 h 20000"/>
                <a:gd name="T20" fmla="*/ 19852 w 20000"/>
                <a:gd name="T21" fmla="*/ 9605 h 20000"/>
                <a:gd name="T22" fmla="*/ 19852 w 20000"/>
                <a:gd name="T23" fmla="*/ 11579 h 20000"/>
                <a:gd name="T24" fmla="*/ 18370 w 20000"/>
                <a:gd name="T25" fmla="*/ 11579 h 20000"/>
                <a:gd name="T26" fmla="*/ 18370 w 20000"/>
                <a:gd name="T27" fmla="*/ 14211 h 20000"/>
                <a:gd name="T28" fmla="*/ 16000 w 20000"/>
                <a:gd name="T29" fmla="*/ 16316 h 20000"/>
                <a:gd name="T30" fmla="*/ 13778 w 20000"/>
                <a:gd name="T31" fmla="*/ 19868 h 20000"/>
                <a:gd name="T32" fmla="*/ 8444 w 20000"/>
                <a:gd name="T33" fmla="*/ 17763 h 20000"/>
                <a:gd name="T34" fmla="*/ 2222 w 20000"/>
                <a:gd name="T35" fmla="*/ 15000 h 20000"/>
                <a:gd name="T36" fmla="*/ 2222 w 20000"/>
                <a:gd name="T37" fmla="*/ 12895 h 20000"/>
                <a:gd name="T38" fmla="*/ 0 w 20000"/>
                <a:gd name="T39" fmla="*/ 9605 h 20000"/>
                <a:gd name="T40" fmla="*/ 0 w 20000"/>
                <a:gd name="T41" fmla="*/ 7500 h 20000"/>
                <a:gd name="T42" fmla="*/ 0 w 20000"/>
                <a:gd name="T43" fmla="*/ 6184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000" h="20000">
                  <a:moveTo>
                    <a:pt x="0" y="6184"/>
                  </a:moveTo>
                  <a:lnTo>
                    <a:pt x="2222" y="4079"/>
                  </a:lnTo>
                  <a:lnTo>
                    <a:pt x="3852" y="4079"/>
                  </a:lnTo>
                  <a:lnTo>
                    <a:pt x="6074" y="789"/>
                  </a:lnTo>
                  <a:lnTo>
                    <a:pt x="6815" y="789"/>
                  </a:lnTo>
                  <a:lnTo>
                    <a:pt x="13778" y="0"/>
                  </a:lnTo>
                  <a:lnTo>
                    <a:pt x="16000" y="3421"/>
                  </a:lnTo>
                  <a:lnTo>
                    <a:pt x="16000" y="5395"/>
                  </a:lnTo>
                  <a:lnTo>
                    <a:pt x="16889" y="6184"/>
                  </a:lnTo>
                  <a:lnTo>
                    <a:pt x="16889" y="9605"/>
                  </a:lnTo>
                  <a:lnTo>
                    <a:pt x="19852" y="9605"/>
                  </a:lnTo>
                  <a:lnTo>
                    <a:pt x="19852" y="11579"/>
                  </a:lnTo>
                  <a:lnTo>
                    <a:pt x="18370" y="11579"/>
                  </a:lnTo>
                  <a:lnTo>
                    <a:pt x="18370" y="14211"/>
                  </a:lnTo>
                  <a:lnTo>
                    <a:pt x="16000" y="16316"/>
                  </a:lnTo>
                  <a:lnTo>
                    <a:pt x="13778" y="19868"/>
                  </a:lnTo>
                  <a:lnTo>
                    <a:pt x="8444" y="17763"/>
                  </a:lnTo>
                  <a:lnTo>
                    <a:pt x="2222" y="15000"/>
                  </a:lnTo>
                  <a:lnTo>
                    <a:pt x="2222" y="12895"/>
                  </a:lnTo>
                  <a:lnTo>
                    <a:pt x="0" y="9605"/>
                  </a:lnTo>
                  <a:lnTo>
                    <a:pt x="0" y="7500"/>
                  </a:lnTo>
                  <a:lnTo>
                    <a:pt x="0" y="6184"/>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543" name="Freeform 106">
              <a:extLst>
                <a:ext uri="{FF2B5EF4-FFF2-40B4-BE49-F238E27FC236}">
                  <a16:creationId xmlns:a16="http://schemas.microsoft.com/office/drawing/2014/main" id="{52C86B71-B157-0B40-B4F9-3C1FE34C2AA7}"/>
                </a:ext>
              </a:extLst>
            </p:cNvPr>
            <p:cNvSpPr>
              <a:spLocks/>
            </p:cNvSpPr>
            <p:nvPr/>
          </p:nvSpPr>
          <p:spPr bwMode="auto">
            <a:xfrm>
              <a:off x="4847391" y="5096035"/>
              <a:ext cx="186144" cy="167393"/>
            </a:xfrm>
            <a:custGeom>
              <a:avLst/>
              <a:gdLst>
                <a:gd name="T0" fmla="*/ 0 w 20000"/>
                <a:gd name="T1" fmla="*/ 6026 h 20000"/>
                <a:gd name="T2" fmla="*/ 1207 w 20000"/>
                <a:gd name="T3" fmla="*/ 6282 h 20000"/>
                <a:gd name="T4" fmla="*/ 3563 w 20000"/>
                <a:gd name="T5" fmla="*/ 6282 h 20000"/>
                <a:gd name="T6" fmla="*/ 3851 w 20000"/>
                <a:gd name="T7" fmla="*/ 6987 h 20000"/>
                <a:gd name="T8" fmla="*/ 5057 w 20000"/>
                <a:gd name="T9" fmla="*/ 6282 h 20000"/>
                <a:gd name="T10" fmla="*/ 6264 w 20000"/>
                <a:gd name="T11" fmla="*/ 3654 h 20000"/>
                <a:gd name="T12" fmla="*/ 7759 w 20000"/>
                <a:gd name="T13" fmla="*/ 2628 h 20000"/>
                <a:gd name="T14" fmla="*/ 9253 w 20000"/>
                <a:gd name="T15" fmla="*/ 1987 h 20000"/>
                <a:gd name="T16" fmla="*/ 9253 w 20000"/>
                <a:gd name="T17" fmla="*/ 641 h 20000"/>
                <a:gd name="T18" fmla="*/ 11322 w 20000"/>
                <a:gd name="T19" fmla="*/ 0 h 20000"/>
                <a:gd name="T20" fmla="*/ 12529 w 20000"/>
                <a:gd name="T21" fmla="*/ 0 h 20000"/>
                <a:gd name="T22" fmla="*/ 13103 w 20000"/>
                <a:gd name="T23" fmla="*/ 0 h 20000"/>
                <a:gd name="T24" fmla="*/ 13736 w 20000"/>
                <a:gd name="T25" fmla="*/ 1026 h 20000"/>
                <a:gd name="T26" fmla="*/ 15517 w 20000"/>
                <a:gd name="T27" fmla="*/ 641 h 20000"/>
                <a:gd name="T28" fmla="*/ 16092 w 20000"/>
                <a:gd name="T29" fmla="*/ 1026 h 20000"/>
                <a:gd name="T30" fmla="*/ 17011 w 20000"/>
                <a:gd name="T31" fmla="*/ 1667 h 20000"/>
                <a:gd name="T32" fmla="*/ 17586 w 20000"/>
                <a:gd name="T33" fmla="*/ 1987 h 20000"/>
                <a:gd name="T34" fmla="*/ 19368 w 20000"/>
                <a:gd name="T35" fmla="*/ 1987 h 20000"/>
                <a:gd name="T36" fmla="*/ 19368 w 20000"/>
                <a:gd name="T37" fmla="*/ 2628 h 20000"/>
                <a:gd name="T38" fmla="*/ 19943 w 20000"/>
                <a:gd name="T39" fmla="*/ 4295 h 20000"/>
                <a:gd name="T40" fmla="*/ 19943 w 20000"/>
                <a:gd name="T41" fmla="*/ 6026 h 20000"/>
                <a:gd name="T42" fmla="*/ 19943 w 20000"/>
                <a:gd name="T43" fmla="*/ 7628 h 20000"/>
                <a:gd name="T44" fmla="*/ 19943 w 20000"/>
                <a:gd name="T45" fmla="*/ 8013 h 20000"/>
                <a:gd name="T46" fmla="*/ 19368 w 20000"/>
                <a:gd name="T47" fmla="*/ 8654 h 20000"/>
                <a:gd name="T48" fmla="*/ 19943 w 20000"/>
                <a:gd name="T49" fmla="*/ 8910 h 20000"/>
                <a:gd name="T50" fmla="*/ 19368 w 20000"/>
                <a:gd name="T51" fmla="*/ 8910 h 20000"/>
                <a:gd name="T52" fmla="*/ 19368 w 20000"/>
                <a:gd name="T53" fmla="*/ 10256 h 20000"/>
                <a:gd name="T54" fmla="*/ 19368 w 20000"/>
                <a:gd name="T55" fmla="*/ 11282 h 20000"/>
                <a:gd name="T56" fmla="*/ 19943 w 20000"/>
                <a:gd name="T57" fmla="*/ 12308 h 20000"/>
                <a:gd name="T58" fmla="*/ 18793 w 20000"/>
                <a:gd name="T59" fmla="*/ 13910 h 20000"/>
                <a:gd name="T60" fmla="*/ 18448 w 20000"/>
                <a:gd name="T61" fmla="*/ 14936 h 20000"/>
                <a:gd name="T62" fmla="*/ 18448 w 20000"/>
                <a:gd name="T63" fmla="*/ 15897 h 20000"/>
                <a:gd name="T64" fmla="*/ 17874 w 20000"/>
                <a:gd name="T65" fmla="*/ 17308 h 20000"/>
                <a:gd name="T66" fmla="*/ 15172 w 20000"/>
                <a:gd name="T67" fmla="*/ 19936 h 20000"/>
                <a:gd name="T68" fmla="*/ 14598 w 20000"/>
                <a:gd name="T69" fmla="*/ 19231 h 20000"/>
                <a:gd name="T70" fmla="*/ 13103 w 20000"/>
                <a:gd name="T71" fmla="*/ 19936 h 20000"/>
                <a:gd name="T72" fmla="*/ 11609 w 20000"/>
                <a:gd name="T73" fmla="*/ 19231 h 20000"/>
                <a:gd name="T74" fmla="*/ 10115 w 20000"/>
                <a:gd name="T75" fmla="*/ 19231 h 20000"/>
                <a:gd name="T76" fmla="*/ 9253 w 20000"/>
                <a:gd name="T77" fmla="*/ 19231 h 20000"/>
                <a:gd name="T78" fmla="*/ 9253 w 20000"/>
                <a:gd name="T79" fmla="*/ 17564 h 20000"/>
                <a:gd name="T80" fmla="*/ 7759 w 20000"/>
                <a:gd name="T81" fmla="*/ 17308 h 20000"/>
                <a:gd name="T82" fmla="*/ 6839 w 20000"/>
                <a:gd name="T83" fmla="*/ 17308 h 20000"/>
                <a:gd name="T84" fmla="*/ 6264 w 20000"/>
                <a:gd name="T85" fmla="*/ 15897 h 20000"/>
                <a:gd name="T86" fmla="*/ 5977 w 20000"/>
                <a:gd name="T87" fmla="*/ 13910 h 20000"/>
                <a:gd name="T88" fmla="*/ 5402 w 20000"/>
                <a:gd name="T89" fmla="*/ 13910 h 20000"/>
                <a:gd name="T90" fmla="*/ 5057 w 20000"/>
                <a:gd name="T91" fmla="*/ 12308 h 20000"/>
                <a:gd name="T92" fmla="*/ 3563 w 20000"/>
                <a:gd name="T93" fmla="*/ 11667 h 20000"/>
                <a:gd name="T94" fmla="*/ 2126 w 20000"/>
                <a:gd name="T95" fmla="*/ 10641 h 20000"/>
                <a:gd name="T96" fmla="*/ 2126 w 20000"/>
                <a:gd name="T97" fmla="*/ 9615 h 20000"/>
                <a:gd name="T98" fmla="*/ 575 w 20000"/>
                <a:gd name="T99" fmla="*/ 7628 h 20000"/>
                <a:gd name="T100" fmla="*/ 0 w 20000"/>
                <a:gd name="T101" fmla="*/ 6026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0000" h="20000">
                  <a:moveTo>
                    <a:pt x="0" y="6026"/>
                  </a:moveTo>
                  <a:lnTo>
                    <a:pt x="1207" y="6282"/>
                  </a:lnTo>
                  <a:lnTo>
                    <a:pt x="3563" y="6282"/>
                  </a:lnTo>
                  <a:lnTo>
                    <a:pt x="3851" y="6987"/>
                  </a:lnTo>
                  <a:lnTo>
                    <a:pt x="5057" y="6282"/>
                  </a:lnTo>
                  <a:lnTo>
                    <a:pt x="6264" y="3654"/>
                  </a:lnTo>
                  <a:lnTo>
                    <a:pt x="7759" y="2628"/>
                  </a:lnTo>
                  <a:lnTo>
                    <a:pt x="9253" y="1987"/>
                  </a:lnTo>
                  <a:lnTo>
                    <a:pt x="9253" y="641"/>
                  </a:lnTo>
                  <a:lnTo>
                    <a:pt x="11322" y="0"/>
                  </a:lnTo>
                  <a:lnTo>
                    <a:pt x="12529" y="0"/>
                  </a:lnTo>
                  <a:lnTo>
                    <a:pt x="13103" y="0"/>
                  </a:lnTo>
                  <a:lnTo>
                    <a:pt x="13736" y="1026"/>
                  </a:lnTo>
                  <a:lnTo>
                    <a:pt x="15517" y="641"/>
                  </a:lnTo>
                  <a:lnTo>
                    <a:pt x="16092" y="1026"/>
                  </a:lnTo>
                  <a:lnTo>
                    <a:pt x="17011" y="1667"/>
                  </a:lnTo>
                  <a:lnTo>
                    <a:pt x="17586" y="1987"/>
                  </a:lnTo>
                  <a:lnTo>
                    <a:pt x="19368" y="1987"/>
                  </a:lnTo>
                  <a:lnTo>
                    <a:pt x="19368" y="2628"/>
                  </a:lnTo>
                  <a:lnTo>
                    <a:pt x="19943" y="4295"/>
                  </a:lnTo>
                  <a:lnTo>
                    <a:pt x="19943" y="6026"/>
                  </a:lnTo>
                  <a:lnTo>
                    <a:pt x="19943" y="7628"/>
                  </a:lnTo>
                  <a:lnTo>
                    <a:pt x="19943" y="8013"/>
                  </a:lnTo>
                  <a:lnTo>
                    <a:pt x="19368" y="8654"/>
                  </a:lnTo>
                  <a:lnTo>
                    <a:pt x="19943" y="8910"/>
                  </a:lnTo>
                  <a:lnTo>
                    <a:pt x="19368" y="8910"/>
                  </a:lnTo>
                  <a:lnTo>
                    <a:pt x="19368" y="10256"/>
                  </a:lnTo>
                  <a:lnTo>
                    <a:pt x="19368" y="11282"/>
                  </a:lnTo>
                  <a:lnTo>
                    <a:pt x="19943" y="12308"/>
                  </a:lnTo>
                  <a:lnTo>
                    <a:pt x="18793" y="13910"/>
                  </a:lnTo>
                  <a:lnTo>
                    <a:pt x="18448" y="14936"/>
                  </a:lnTo>
                  <a:lnTo>
                    <a:pt x="18448" y="15897"/>
                  </a:lnTo>
                  <a:lnTo>
                    <a:pt x="17874" y="17308"/>
                  </a:lnTo>
                  <a:lnTo>
                    <a:pt x="15172" y="19936"/>
                  </a:lnTo>
                  <a:lnTo>
                    <a:pt x="14598" y="19231"/>
                  </a:lnTo>
                  <a:lnTo>
                    <a:pt x="13103" y="19936"/>
                  </a:lnTo>
                  <a:lnTo>
                    <a:pt x="11609" y="19231"/>
                  </a:lnTo>
                  <a:lnTo>
                    <a:pt x="10115" y="19231"/>
                  </a:lnTo>
                  <a:lnTo>
                    <a:pt x="9253" y="19231"/>
                  </a:lnTo>
                  <a:lnTo>
                    <a:pt x="9253" y="17564"/>
                  </a:lnTo>
                  <a:lnTo>
                    <a:pt x="7759" y="17308"/>
                  </a:lnTo>
                  <a:lnTo>
                    <a:pt x="6839" y="17308"/>
                  </a:lnTo>
                  <a:lnTo>
                    <a:pt x="6264" y="15897"/>
                  </a:lnTo>
                  <a:lnTo>
                    <a:pt x="5977" y="13910"/>
                  </a:lnTo>
                  <a:lnTo>
                    <a:pt x="5402" y="13910"/>
                  </a:lnTo>
                  <a:lnTo>
                    <a:pt x="5057" y="12308"/>
                  </a:lnTo>
                  <a:lnTo>
                    <a:pt x="3563" y="11667"/>
                  </a:lnTo>
                  <a:lnTo>
                    <a:pt x="2126" y="10641"/>
                  </a:lnTo>
                  <a:lnTo>
                    <a:pt x="2126" y="9615"/>
                  </a:lnTo>
                  <a:lnTo>
                    <a:pt x="575" y="7628"/>
                  </a:lnTo>
                  <a:lnTo>
                    <a:pt x="0" y="6026"/>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544" name="Freeform 105">
              <a:extLst>
                <a:ext uri="{FF2B5EF4-FFF2-40B4-BE49-F238E27FC236}">
                  <a16:creationId xmlns:a16="http://schemas.microsoft.com/office/drawing/2014/main" id="{340FCCD0-0072-944D-A882-ACB29BA9E6A9}"/>
                </a:ext>
              </a:extLst>
            </p:cNvPr>
            <p:cNvSpPr>
              <a:spLocks/>
            </p:cNvSpPr>
            <p:nvPr/>
          </p:nvSpPr>
          <p:spPr bwMode="auto">
            <a:xfrm>
              <a:off x="5233069" y="4427799"/>
              <a:ext cx="238371" cy="322734"/>
            </a:xfrm>
            <a:custGeom>
              <a:avLst/>
              <a:gdLst>
                <a:gd name="T0" fmla="*/ 3453 w 20000"/>
                <a:gd name="T1" fmla="*/ 1728 h 20000"/>
                <a:gd name="T2" fmla="*/ 3946 w 20000"/>
                <a:gd name="T3" fmla="*/ 1229 h 20000"/>
                <a:gd name="T4" fmla="*/ 4170 w 20000"/>
                <a:gd name="T5" fmla="*/ 897 h 20000"/>
                <a:gd name="T6" fmla="*/ 5785 w 20000"/>
                <a:gd name="T7" fmla="*/ 2259 h 20000"/>
                <a:gd name="T8" fmla="*/ 6951 w 20000"/>
                <a:gd name="T9" fmla="*/ 2591 h 20000"/>
                <a:gd name="T10" fmla="*/ 9058 w 20000"/>
                <a:gd name="T11" fmla="*/ 1728 h 20000"/>
                <a:gd name="T12" fmla="*/ 10628 w 20000"/>
                <a:gd name="T13" fmla="*/ 1894 h 20000"/>
                <a:gd name="T14" fmla="*/ 12556 w 20000"/>
                <a:gd name="T15" fmla="*/ 1395 h 20000"/>
                <a:gd name="T16" fmla="*/ 13229 w 20000"/>
                <a:gd name="T17" fmla="*/ 1395 h 20000"/>
                <a:gd name="T18" fmla="*/ 15112 w 20000"/>
                <a:gd name="T19" fmla="*/ 1229 h 20000"/>
                <a:gd name="T20" fmla="*/ 16233 w 20000"/>
                <a:gd name="T21" fmla="*/ 1229 h 20000"/>
                <a:gd name="T22" fmla="*/ 17668 w 20000"/>
                <a:gd name="T23" fmla="*/ 897 h 20000"/>
                <a:gd name="T24" fmla="*/ 18565 w 20000"/>
                <a:gd name="T25" fmla="*/ 532 h 20000"/>
                <a:gd name="T26" fmla="*/ 18789 w 20000"/>
                <a:gd name="T27" fmla="*/ 0 h 20000"/>
                <a:gd name="T28" fmla="*/ 19955 w 20000"/>
                <a:gd name="T29" fmla="*/ 365 h 20000"/>
                <a:gd name="T30" fmla="*/ 19507 w 20000"/>
                <a:gd name="T31" fmla="*/ 1229 h 20000"/>
                <a:gd name="T32" fmla="*/ 19507 w 20000"/>
                <a:gd name="T33" fmla="*/ 1395 h 20000"/>
                <a:gd name="T34" fmla="*/ 19507 w 20000"/>
                <a:gd name="T35" fmla="*/ 2591 h 20000"/>
                <a:gd name="T36" fmla="*/ 19238 w 20000"/>
                <a:gd name="T37" fmla="*/ 3953 h 20000"/>
                <a:gd name="T38" fmla="*/ 17668 w 20000"/>
                <a:gd name="T39" fmla="*/ 5515 h 20000"/>
                <a:gd name="T40" fmla="*/ 17399 w 20000"/>
                <a:gd name="T41" fmla="*/ 6179 h 20000"/>
                <a:gd name="T42" fmla="*/ 17399 w 20000"/>
                <a:gd name="T43" fmla="*/ 6711 h 20000"/>
                <a:gd name="T44" fmla="*/ 15785 w 20000"/>
                <a:gd name="T45" fmla="*/ 8439 h 20000"/>
                <a:gd name="T46" fmla="*/ 15785 w 20000"/>
                <a:gd name="T47" fmla="*/ 8970 h 20000"/>
                <a:gd name="T48" fmla="*/ 13722 w 20000"/>
                <a:gd name="T49" fmla="*/ 11362 h 20000"/>
                <a:gd name="T50" fmla="*/ 10179 w 20000"/>
                <a:gd name="T51" fmla="*/ 13920 h 20000"/>
                <a:gd name="T52" fmla="*/ 7892 w 20000"/>
                <a:gd name="T53" fmla="*/ 15349 h 20000"/>
                <a:gd name="T54" fmla="*/ 4170 w 20000"/>
                <a:gd name="T55" fmla="*/ 17542 h 20000"/>
                <a:gd name="T56" fmla="*/ 1166 w 20000"/>
                <a:gd name="T57" fmla="*/ 19967 h 20000"/>
                <a:gd name="T58" fmla="*/ 0 w 20000"/>
                <a:gd name="T59" fmla="*/ 18937 h 20000"/>
                <a:gd name="T60" fmla="*/ 0 w 20000"/>
                <a:gd name="T61" fmla="*/ 13588 h 20000"/>
                <a:gd name="T62" fmla="*/ 1839 w 20000"/>
                <a:gd name="T63" fmla="*/ 12027 h 20000"/>
                <a:gd name="T64" fmla="*/ 2780 w 20000"/>
                <a:gd name="T65" fmla="*/ 11694 h 20000"/>
                <a:gd name="T66" fmla="*/ 3946 w 20000"/>
                <a:gd name="T67" fmla="*/ 11694 h 20000"/>
                <a:gd name="T68" fmla="*/ 4664 w 20000"/>
                <a:gd name="T69" fmla="*/ 10864 h 20000"/>
                <a:gd name="T70" fmla="*/ 7220 w 20000"/>
                <a:gd name="T71" fmla="*/ 10332 h 20000"/>
                <a:gd name="T72" fmla="*/ 7892 w 20000"/>
                <a:gd name="T73" fmla="*/ 10332 h 20000"/>
                <a:gd name="T74" fmla="*/ 13722 w 20000"/>
                <a:gd name="T75" fmla="*/ 5847 h 20000"/>
                <a:gd name="T76" fmla="*/ 11839 w 20000"/>
                <a:gd name="T77" fmla="*/ 5847 h 20000"/>
                <a:gd name="T78" fmla="*/ 5785 w 20000"/>
                <a:gd name="T79" fmla="*/ 4153 h 20000"/>
                <a:gd name="T80" fmla="*/ 4664 w 20000"/>
                <a:gd name="T81" fmla="*/ 3621 h 20000"/>
                <a:gd name="T82" fmla="*/ 3004 w 20000"/>
                <a:gd name="T83" fmla="*/ 2259 h 20000"/>
                <a:gd name="T84" fmla="*/ 3453 w 20000"/>
                <a:gd name="T85" fmla="*/ 1728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000" h="20000">
                  <a:moveTo>
                    <a:pt x="3453" y="1728"/>
                  </a:moveTo>
                  <a:lnTo>
                    <a:pt x="3946" y="1229"/>
                  </a:lnTo>
                  <a:lnTo>
                    <a:pt x="4170" y="897"/>
                  </a:lnTo>
                  <a:lnTo>
                    <a:pt x="5785" y="2259"/>
                  </a:lnTo>
                  <a:lnTo>
                    <a:pt x="6951" y="2591"/>
                  </a:lnTo>
                  <a:lnTo>
                    <a:pt x="9058" y="1728"/>
                  </a:lnTo>
                  <a:lnTo>
                    <a:pt x="10628" y="1894"/>
                  </a:lnTo>
                  <a:lnTo>
                    <a:pt x="12556" y="1395"/>
                  </a:lnTo>
                  <a:lnTo>
                    <a:pt x="13229" y="1395"/>
                  </a:lnTo>
                  <a:lnTo>
                    <a:pt x="15112" y="1229"/>
                  </a:lnTo>
                  <a:lnTo>
                    <a:pt x="16233" y="1229"/>
                  </a:lnTo>
                  <a:lnTo>
                    <a:pt x="17668" y="897"/>
                  </a:lnTo>
                  <a:lnTo>
                    <a:pt x="18565" y="532"/>
                  </a:lnTo>
                  <a:lnTo>
                    <a:pt x="18789" y="0"/>
                  </a:lnTo>
                  <a:lnTo>
                    <a:pt x="19955" y="365"/>
                  </a:lnTo>
                  <a:lnTo>
                    <a:pt x="19507" y="1229"/>
                  </a:lnTo>
                  <a:lnTo>
                    <a:pt x="19507" y="1395"/>
                  </a:lnTo>
                  <a:lnTo>
                    <a:pt x="19507" y="2591"/>
                  </a:lnTo>
                  <a:lnTo>
                    <a:pt x="19238" y="3953"/>
                  </a:lnTo>
                  <a:lnTo>
                    <a:pt x="17668" y="5515"/>
                  </a:lnTo>
                  <a:lnTo>
                    <a:pt x="17399" y="6179"/>
                  </a:lnTo>
                  <a:lnTo>
                    <a:pt x="17399" y="6711"/>
                  </a:lnTo>
                  <a:lnTo>
                    <a:pt x="15785" y="8439"/>
                  </a:lnTo>
                  <a:lnTo>
                    <a:pt x="15785" y="8970"/>
                  </a:lnTo>
                  <a:lnTo>
                    <a:pt x="13722" y="11362"/>
                  </a:lnTo>
                  <a:lnTo>
                    <a:pt x="10179" y="13920"/>
                  </a:lnTo>
                  <a:lnTo>
                    <a:pt x="7892" y="15349"/>
                  </a:lnTo>
                  <a:lnTo>
                    <a:pt x="4170" y="17542"/>
                  </a:lnTo>
                  <a:lnTo>
                    <a:pt x="1166" y="19967"/>
                  </a:lnTo>
                  <a:lnTo>
                    <a:pt x="0" y="18937"/>
                  </a:lnTo>
                  <a:lnTo>
                    <a:pt x="0" y="13588"/>
                  </a:lnTo>
                  <a:lnTo>
                    <a:pt x="1839" y="12027"/>
                  </a:lnTo>
                  <a:lnTo>
                    <a:pt x="2780" y="11694"/>
                  </a:lnTo>
                  <a:lnTo>
                    <a:pt x="3946" y="11694"/>
                  </a:lnTo>
                  <a:lnTo>
                    <a:pt x="4664" y="10864"/>
                  </a:lnTo>
                  <a:lnTo>
                    <a:pt x="7220" y="10332"/>
                  </a:lnTo>
                  <a:lnTo>
                    <a:pt x="7892" y="10332"/>
                  </a:lnTo>
                  <a:lnTo>
                    <a:pt x="13722" y="5847"/>
                  </a:lnTo>
                  <a:lnTo>
                    <a:pt x="11839" y="5847"/>
                  </a:lnTo>
                  <a:lnTo>
                    <a:pt x="5785" y="4153"/>
                  </a:lnTo>
                  <a:lnTo>
                    <a:pt x="4664" y="3621"/>
                  </a:lnTo>
                  <a:lnTo>
                    <a:pt x="3004" y="2259"/>
                  </a:lnTo>
                  <a:lnTo>
                    <a:pt x="3453" y="1728"/>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545" name="Freeform 104">
              <a:extLst>
                <a:ext uri="{FF2B5EF4-FFF2-40B4-BE49-F238E27FC236}">
                  <a16:creationId xmlns:a16="http://schemas.microsoft.com/office/drawing/2014/main" id="{6A043200-5E57-6148-A458-B7DB956A29AB}"/>
                </a:ext>
              </a:extLst>
            </p:cNvPr>
            <p:cNvSpPr>
              <a:spLocks/>
            </p:cNvSpPr>
            <p:nvPr/>
          </p:nvSpPr>
          <p:spPr bwMode="auto">
            <a:xfrm>
              <a:off x="4634464" y="5256733"/>
              <a:ext cx="385679" cy="328090"/>
            </a:xfrm>
            <a:custGeom>
              <a:avLst/>
              <a:gdLst>
                <a:gd name="T0" fmla="*/ 15090 w 20000"/>
                <a:gd name="T1" fmla="*/ 523 h 20000"/>
                <a:gd name="T2" fmla="*/ 13953 w 20000"/>
                <a:gd name="T3" fmla="*/ 1373 h 20000"/>
                <a:gd name="T4" fmla="*/ 13509 w 20000"/>
                <a:gd name="T5" fmla="*/ 1699 h 20000"/>
                <a:gd name="T6" fmla="*/ 12788 w 20000"/>
                <a:gd name="T7" fmla="*/ 2549 h 20000"/>
                <a:gd name="T8" fmla="*/ 12372 w 20000"/>
                <a:gd name="T9" fmla="*/ 3562 h 20000"/>
                <a:gd name="T10" fmla="*/ 11068 w 20000"/>
                <a:gd name="T11" fmla="*/ 5261 h 20000"/>
                <a:gd name="T12" fmla="*/ 9764 w 20000"/>
                <a:gd name="T13" fmla="*/ 5261 h 20000"/>
                <a:gd name="T14" fmla="*/ 8350 w 20000"/>
                <a:gd name="T15" fmla="*/ 4739 h 20000"/>
                <a:gd name="T16" fmla="*/ 7628 w 20000"/>
                <a:gd name="T17" fmla="*/ 5752 h 20000"/>
                <a:gd name="T18" fmla="*/ 6463 w 20000"/>
                <a:gd name="T19" fmla="*/ 6601 h 20000"/>
                <a:gd name="T20" fmla="*/ 5742 w 20000"/>
                <a:gd name="T21" fmla="*/ 6765 h 20000"/>
                <a:gd name="T22" fmla="*/ 5049 w 20000"/>
                <a:gd name="T23" fmla="*/ 6275 h 20000"/>
                <a:gd name="T24" fmla="*/ 5049 w 20000"/>
                <a:gd name="T25" fmla="*/ 5261 h 20000"/>
                <a:gd name="T26" fmla="*/ 4438 w 20000"/>
                <a:gd name="T27" fmla="*/ 3889 h 20000"/>
                <a:gd name="T28" fmla="*/ 3745 w 20000"/>
                <a:gd name="T29" fmla="*/ 9641 h 20000"/>
                <a:gd name="T30" fmla="*/ 3024 w 20000"/>
                <a:gd name="T31" fmla="*/ 10359 h 20000"/>
                <a:gd name="T32" fmla="*/ 1997 w 20000"/>
                <a:gd name="T33" fmla="*/ 10163 h 20000"/>
                <a:gd name="T34" fmla="*/ 860 w 20000"/>
                <a:gd name="T35" fmla="*/ 9837 h 20000"/>
                <a:gd name="T36" fmla="*/ 749 w 20000"/>
                <a:gd name="T37" fmla="*/ 8954 h 20000"/>
                <a:gd name="T38" fmla="*/ 166 w 20000"/>
                <a:gd name="T39" fmla="*/ 9641 h 20000"/>
                <a:gd name="T40" fmla="*/ 166 w 20000"/>
                <a:gd name="T41" fmla="*/ 10686 h 20000"/>
                <a:gd name="T42" fmla="*/ 1886 w 20000"/>
                <a:gd name="T43" fmla="*/ 14706 h 20000"/>
                <a:gd name="T44" fmla="*/ 1886 w 20000"/>
                <a:gd name="T45" fmla="*/ 16438 h 20000"/>
                <a:gd name="T46" fmla="*/ 1442 w 20000"/>
                <a:gd name="T47" fmla="*/ 16765 h 20000"/>
                <a:gd name="T48" fmla="*/ 1886 w 20000"/>
                <a:gd name="T49" fmla="*/ 18954 h 20000"/>
                <a:gd name="T50" fmla="*/ 1997 w 20000"/>
                <a:gd name="T51" fmla="*/ 18627 h 20000"/>
                <a:gd name="T52" fmla="*/ 2607 w 20000"/>
                <a:gd name="T53" fmla="*/ 19118 h 20000"/>
                <a:gd name="T54" fmla="*/ 3162 w 20000"/>
                <a:gd name="T55" fmla="*/ 19641 h 20000"/>
                <a:gd name="T56" fmla="*/ 4161 w 20000"/>
                <a:gd name="T57" fmla="*/ 19444 h 20000"/>
                <a:gd name="T58" fmla="*/ 5603 w 20000"/>
                <a:gd name="T59" fmla="*/ 19118 h 20000"/>
                <a:gd name="T60" fmla="*/ 6463 w 20000"/>
                <a:gd name="T61" fmla="*/ 18627 h 20000"/>
                <a:gd name="T62" fmla="*/ 8350 w 20000"/>
                <a:gd name="T63" fmla="*/ 18627 h 20000"/>
                <a:gd name="T64" fmla="*/ 9931 w 20000"/>
                <a:gd name="T65" fmla="*/ 18627 h 20000"/>
                <a:gd name="T66" fmla="*/ 10902 w 20000"/>
                <a:gd name="T67" fmla="*/ 18301 h 20000"/>
                <a:gd name="T68" fmla="*/ 14092 w 20000"/>
                <a:gd name="T69" fmla="*/ 16438 h 20000"/>
                <a:gd name="T70" fmla="*/ 16533 w 20000"/>
                <a:gd name="T71" fmla="*/ 13889 h 20000"/>
                <a:gd name="T72" fmla="*/ 17365 w 20000"/>
                <a:gd name="T73" fmla="*/ 12353 h 20000"/>
                <a:gd name="T74" fmla="*/ 18974 w 20000"/>
                <a:gd name="T75" fmla="*/ 10163 h 20000"/>
                <a:gd name="T76" fmla="*/ 19972 w 20000"/>
                <a:gd name="T77" fmla="*/ 7484 h 20000"/>
                <a:gd name="T78" fmla="*/ 18974 w 20000"/>
                <a:gd name="T79" fmla="*/ 7092 h 20000"/>
                <a:gd name="T80" fmla="*/ 18114 w 20000"/>
                <a:gd name="T81" fmla="*/ 7614 h 20000"/>
                <a:gd name="T82" fmla="*/ 18114 w 20000"/>
                <a:gd name="T83" fmla="*/ 5752 h 20000"/>
                <a:gd name="T84" fmla="*/ 18974 w 20000"/>
                <a:gd name="T85" fmla="*/ 5425 h 20000"/>
                <a:gd name="T86" fmla="*/ 18974 w 20000"/>
                <a:gd name="T87" fmla="*/ 3235 h 20000"/>
                <a:gd name="T88" fmla="*/ 18835 w 20000"/>
                <a:gd name="T89" fmla="*/ 1373 h 20000"/>
                <a:gd name="T90" fmla="*/ 18391 w 20000"/>
                <a:gd name="T91" fmla="*/ 359 h 20000"/>
                <a:gd name="T92" fmla="*/ 17365 w 20000"/>
                <a:gd name="T93" fmla="*/ 359 h 20000"/>
                <a:gd name="T94" fmla="*/ 15950 w 20000"/>
                <a:gd name="T95" fmla="*/ 0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0000" h="20000">
                  <a:moveTo>
                    <a:pt x="15506" y="0"/>
                  </a:moveTo>
                  <a:lnTo>
                    <a:pt x="15090" y="523"/>
                  </a:lnTo>
                  <a:lnTo>
                    <a:pt x="14646" y="523"/>
                  </a:lnTo>
                  <a:lnTo>
                    <a:pt x="13953" y="1373"/>
                  </a:lnTo>
                  <a:lnTo>
                    <a:pt x="13675" y="1373"/>
                  </a:lnTo>
                  <a:lnTo>
                    <a:pt x="13509" y="1699"/>
                  </a:lnTo>
                  <a:lnTo>
                    <a:pt x="13232" y="1863"/>
                  </a:lnTo>
                  <a:lnTo>
                    <a:pt x="12788" y="2549"/>
                  </a:lnTo>
                  <a:lnTo>
                    <a:pt x="12788" y="3235"/>
                  </a:lnTo>
                  <a:lnTo>
                    <a:pt x="12372" y="3562"/>
                  </a:lnTo>
                  <a:lnTo>
                    <a:pt x="11650" y="3889"/>
                  </a:lnTo>
                  <a:lnTo>
                    <a:pt x="11068" y="5261"/>
                  </a:lnTo>
                  <a:lnTo>
                    <a:pt x="10485" y="5261"/>
                  </a:lnTo>
                  <a:lnTo>
                    <a:pt x="9764" y="5261"/>
                  </a:lnTo>
                  <a:lnTo>
                    <a:pt x="9071" y="5261"/>
                  </a:lnTo>
                  <a:lnTo>
                    <a:pt x="8350" y="4739"/>
                  </a:lnTo>
                  <a:lnTo>
                    <a:pt x="7628" y="4739"/>
                  </a:lnTo>
                  <a:lnTo>
                    <a:pt x="7628" y="5752"/>
                  </a:lnTo>
                  <a:lnTo>
                    <a:pt x="6907" y="6601"/>
                  </a:lnTo>
                  <a:lnTo>
                    <a:pt x="6463" y="6601"/>
                  </a:lnTo>
                  <a:lnTo>
                    <a:pt x="6463" y="6765"/>
                  </a:lnTo>
                  <a:lnTo>
                    <a:pt x="5742" y="6765"/>
                  </a:lnTo>
                  <a:lnTo>
                    <a:pt x="5049" y="7092"/>
                  </a:lnTo>
                  <a:lnTo>
                    <a:pt x="5049" y="6275"/>
                  </a:lnTo>
                  <a:lnTo>
                    <a:pt x="5326" y="5752"/>
                  </a:lnTo>
                  <a:lnTo>
                    <a:pt x="5049" y="5261"/>
                  </a:lnTo>
                  <a:lnTo>
                    <a:pt x="4882" y="4412"/>
                  </a:lnTo>
                  <a:lnTo>
                    <a:pt x="4438" y="3889"/>
                  </a:lnTo>
                  <a:lnTo>
                    <a:pt x="4161" y="9641"/>
                  </a:lnTo>
                  <a:lnTo>
                    <a:pt x="3745" y="9641"/>
                  </a:lnTo>
                  <a:lnTo>
                    <a:pt x="3162" y="10163"/>
                  </a:lnTo>
                  <a:lnTo>
                    <a:pt x="3024" y="10359"/>
                  </a:lnTo>
                  <a:lnTo>
                    <a:pt x="2607" y="10163"/>
                  </a:lnTo>
                  <a:lnTo>
                    <a:pt x="1997" y="10163"/>
                  </a:lnTo>
                  <a:lnTo>
                    <a:pt x="1581" y="10163"/>
                  </a:lnTo>
                  <a:lnTo>
                    <a:pt x="860" y="9837"/>
                  </a:lnTo>
                  <a:lnTo>
                    <a:pt x="860" y="8954"/>
                  </a:lnTo>
                  <a:lnTo>
                    <a:pt x="749" y="8954"/>
                  </a:lnTo>
                  <a:lnTo>
                    <a:pt x="444" y="8954"/>
                  </a:lnTo>
                  <a:lnTo>
                    <a:pt x="166" y="9641"/>
                  </a:lnTo>
                  <a:lnTo>
                    <a:pt x="0" y="9837"/>
                  </a:lnTo>
                  <a:lnTo>
                    <a:pt x="166" y="10686"/>
                  </a:lnTo>
                  <a:lnTo>
                    <a:pt x="860" y="12516"/>
                  </a:lnTo>
                  <a:lnTo>
                    <a:pt x="1886" y="14706"/>
                  </a:lnTo>
                  <a:lnTo>
                    <a:pt x="1997" y="15556"/>
                  </a:lnTo>
                  <a:lnTo>
                    <a:pt x="1886" y="16438"/>
                  </a:lnTo>
                  <a:lnTo>
                    <a:pt x="1442" y="16438"/>
                  </a:lnTo>
                  <a:lnTo>
                    <a:pt x="1442" y="16765"/>
                  </a:lnTo>
                  <a:lnTo>
                    <a:pt x="1997" y="18105"/>
                  </a:lnTo>
                  <a:lnTo>
                    <a:pt x="1886" y="18954"/>
                  </a:lnTo>
                  <a:lnTo>
                    <a:pt x="1997" y="18954"/>
                  </a:lnTo>
                  <a:lnTo>
                    <a:pt x="1997" y="18627"/>
                  </a:lnTo>
                  <a:lnTo>
                    <a:pt x="2607" y="18627"/>
                  </a:lnTo>
                  <a:lnTo>
                    <a:pt x="2607" y="19118"/>
                  </a:lnTo>
                  <a:lnTo>
                    <a:pt x="2746" y="19118"/>
                  </a:lnTo>
                  <a:lnTo>
                    <a:pt x="3162" y="19641"/>
                  </a:lnTo>
                  <a:lnTo>
                    <a:pt x="3883" y="19967"/>
                  </a:lnTo>
                  <a:lnTo>
                    <a:pt x="4161" y="19444"/>
                  </a:lnTo>
                  <a:lnTo>
                    <a:pt x="4438" y="19118"/>
                  </a:lnTo>
                  <a:lnTo>
                    <a:pt x="5603" y="19118"/>
                  </a:lnTo>
                  <a:lnTo>
                    <a:pt x="6463" y="18954"/>
                  </a:lnTo>
                  <a:lnTo>
                    <a:pt x="6463" y="18627"/>
                  </a:lnTo>
                  <a:lnTo>
                    <a:pt x="7628" y="18627"/>
                  </a:lnTo>
                  <a:lnTo>
                    <a:pt x="8350" y="18627"/>
                  </a:lnTo>
                  <a:lnTo>
                    <a:pt x="9764" y="18954"/>
                  </a:lnTo>
                  <a:lnTo>
                    <a:pt x="9931" y="18627"/>
                  </a:lnTo>
                  <a:lnTo>
                    <a:pt x="10624" y="18627"/>
                  </a:lnTo>
                  <a:lnTo>
                    <a:pt x="10902" y="18301"/>
                  </a:lnTo>
                  <a:lnTo>
                    <a:pt x="11789" y="18301"/>
                  </a:lnTo>
                  <a:lnTo>
                    <a:pt x="14092" y="16438"/>
                  </a:lnTo>
                  <a:lnTo>
                    <a:pt x="15368" y="15098"/>
                  </a:lnTo>
                  <a:lnTo>
                    <a:pt x="16533" y="13889"/>
                  </a:lnTo>
                  <a:lnTo>
                    <a:pt x="16533" y="13366"/>
                  </a:lnTo>
                  <a:lnTo>
                    <a:pt x="17365" y="12353"/>
                  </a:lnTo>
                  <a:lnTo>
                    <a:pt x="17365" y="11830"/>
                  </a:lnTo>
                  <a:lnTo>
                    <a:pt x="18974" y="10163"/>
                  </a:lnTo>
                  <a:lnTo>
                    <a:pt x="19528" y="8824"/>
                  </a:lnTo>
                  <a:lnTo>
                    <a:pt x="19972" y="7484"/>
                  </a:lnTo>
                  <a:lnTo>
                    <a:pt x="19528" y="7484"/>
                  </a:lnTo>
                  <a:lnTo>
                    <a:pt x="18974" y="7092"/>
                  </a:lnTo>
                  <a:lnTo>
                    <a:pt x="18974" y="7614"/>
                  </a:lnTo>
                  <a:lnTo>
                    <a:pt x="18114" y="7614"/>
                  </a:lnTo>
                  <a:lnTo>
                    <a:pt x="17365" y="6601"/>
                  </a:lnTo>
                  <a:lnTo>
                    <a:pt x="18114" y="5752"/>
                  </a:lnTo>
                  <a:lnTo>
                    <a:pt x="18974" y="5752"/>
                  </a:lnTo>
                  <a:lnTo>
                    <a:pt x="18974" y="5425"/>
                  </a:lnTo>
                  <a:lnTo>
                    <a:pt x="18974" y="4412"/>
                  </a:lnTo>
                  <a:lnTo>
                    <a:pt x="18974" y="3235"/>
                  </a:lnTo>
                  <a:lnTo>
                    <a:pt x="18558" y="1863"/>
                  </a:lnTo>
                  <a:lnTo>
                    <a:pt x="18835" y="1373"/>
                  </a:lnTo>
                  <a:lnTo>
                    <a:pt x="18558" y="1209"/>
                  </a:lnTo>
                  <a:lnTo>
                    <a:pt x="18391" y="359"/>
                  </a:lnTo>
                  <a:lnTo>
                    <a:pt x="18114" y="0"/>
                  </a:lnTo>
                  <a:lnTo>
                    <a:pt x="17365" y="359"/>
                  </a:lnTo>
                  <a:lnTo>
                    <a:pt x="16671" y="0"/>
                  </a:lnTo>
                  <a:lnTo>
                    <a:pt x="15950" y="0"/>
                  </a:lnTo>
                  <a:lnTo>
                    <a:pt x="15506" y="0"/>
                  </a:lnTo>
                  <a:close/>
                </a:path>
              </a:pathLst>
            </a:custGeom>
            <a:solidFill>
              <a:srgbClr val="FF9600"/>
            </a:solidFill>
            <a:ln w="4445">
              <a:solidFill>
                <a:srgbClr val="FFFFFF"/>
              </a:solidFill>
              <a:round/>
              <a:headEnd/>
              <a:tailEnd/>
            </a:ln>
            <a:effectLst/>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546" name="Freeform 103">
              <a:extLst>
                <a:ext uri="{FF2B5EF4-FFF2-40B4-BE49-F238E27FC236}">
                  <a16:creationId xmlns:a16="http://schemas.microsoft.com/office/drawing/2014/main" id="{4F94152E-E83B-1543-9DA6-D33C8A4CBCEF}"/>
                </a:ext>
              </a:extLst>
            </p:cNvPr>
            <p:cNvSpPr>
              <a:spLocks/>
            </p:cNvSpPr>
            <p:nvPr/>
          </p:nvSpPr>
          <p:spPr bwMode="auto">
            <a:xfrm>
              <a:off x="4880870" y="5418770"/>
              <a:ext cx="53566" cy="56244"/>
            </a:xfrm>
            <a:custGeom>
              <a:avLst/>
              <a:gdLst>
                <a:gd name="T0" fmla="*/ 18586 w 20000"/>
                <a:gd name="T1" fmla="*/ 12885 h 20000"/>
                <a:gd name="T2" fmla="*/ 9495 w 20000"/>
                <a:gd name="T3" fmla="*/ 14808 h 20000"/>
                <a:gd name="T4" fmla="*/ 8283 w 20000"/>
                <a:gd name="T5" fmla="*/ 19808 h 20000"/>
                <a:gd name="T6" fmla="*/ 3232 w 20000"/>
                <a:gd name="T7" fmla="*/ 17885 h 20000"/>
                <a:gd name="T8" fmla="*/ 808 w 20000"/>
                <a:gd name="T9" fmla="*/ 11923 h 20000"/>
                <a:gd name="T10" fmla="*/ 0 w 20000"/>
                <a:gd name="T11" fmla="*/ 9808 h 20000"/>
                <a:gd name="T12" fmla="*/ 808 w 20000"/>
                <a:gd name="T13" fmla="*/ 7885 h 20000"/>
                <a:gd name="T14" fmla="*/ 5253 w 20000"/>
                <a:gd name="T15" fmla="*/ 3077 h 20000"/>
                <a:gd name="T16" fmla="*/ 13535 w 20000"/>
                <a:gd name="T17" fmla="*/ 0 h 20000"/>
                <a:gd name="T18" fmla="*/ 16566 w 20000"/>
                <a:gd name="T19" fmla="*/ 1923 h 20000"/>
                <a:gd name="T20" fmla="*/ 19798 w 20000"/>
                <a:gd name="T21" fmla="*/ 6923 h 20000"/>
                <a:gd name="T22" fmla="*/ 18586 w 20000"/>
                <a:gd name="T23" fmla="*/ 9808 h 20000"/>
                <a:gd name="T24" fmla="*/ 18586 w 20000"/>
                <a:gd name="T25" fmla="*/ 12885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00" h="20000">
                  <a:moveTo>
                    <a:pt x="18586" y="12885"/>
                  </a:moveTo>
                  <a:lnTo>
                    <a:pt x="9495" y="14808"/>
                  </a:lnTo>
                  <a:lnTo>
                    <a:pt x="8283" y="19808"/>
                  </a:lnTo>
                  <a:lnTo>
                    <a:pt x="3232" y="17885"/>
                  </a:lnTo>
                  <a:lnTo>
                    <a:pt x="808" y="11923"/>
                  </a:lnTo>
                  <a:lnTo>
                    <a:pt x="0" y="9808"/>
                  </a:lnTo>
                  <a:lnTo>
                    <a:pt x="808" y="7885"/>
                  </a:lnTo>
                  <a:lnTo>
                    <a:pt x="5253" y="3077"/>
                  </a:lnTo>
                  <a:lnTo>
                    <a:pt x="13535" y="0"/>
                  </a:lnTo>
                  <a:lnTo>
                    <a:pt x="16566" y="1923"/>
                  </a:lnTo>
                  <a:lnTo>
                    <a:pt x="19798" y="6923"/>
                  </a:lnTo>
                  <a:lnTo>
                    <a:pt x="18586" y="9808"/>
                  </a:lnTo>
                  <a:lnTo>
                    <a:pt x="18586" y="12885"/>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547" name="Freeform 102">
              <a:extLst>
                <a:ext uri="{FF2B5EF4-FFF2-40B4-BE49-F238E27FC236}">
                  <a16:creationId xmlns:a16="http://schemas.microsoft.com/office/drawing/2014/main" id="{0DABEA99-C35F-3142-8AA9-042BE1C9F107}"/>
                </a:ext>
              </a:extLst>
            </p:cNvPr>
            <p:cNvSpPr>
              <a:spLocks/>
            </p:cNvSpPr>
            <p:nvPr/>
          </p:nvSpPr>
          <p:spPr bwMode="auto">
            <a:xfrm>
              <a:off x="4779093" y="4178718"/>
              <a:ext cx="388355" cy="452631"/>
            </a:xfrm>
            <a:custGeom>
              <a:avLst/>
              <a:gdLst>
                <a:gd name="T0" fmla="*/ 17410 w 20000"/>
                <a:gd name="T1" fmla="*/ 95 h 20000"/>
                <a:gd name="T2" fmla="*/ 18127 w 20000"/>
                <a:gd name="T3" fmla="*/ 1090 h 20000"/>
                <a:gd name="T4" fmla="*/ 18567 w 20000"/>
                <a:gd name="T5" fmla="*/ 3531 h 20000"/>
                <a:gd name="T6" fmla="*/ 19835 w 20000"/>
                <a:gd name="T7" fmla="*/ 4289 h 20000"/>
                <a:gd name="T8" fmla="*/ 19835 w 20000"/>
                <a:gd name="T9" fmla="*/ 5142 h 20000"/>
                <a:gd name="T10" fmla="*/ 18843 w 20000"/>
                <a:gd name="T11" fmla="*/ 5261 h 20000"/>
                <a:gd name="T12" fmla="*/ 18402 w 20000"/>
                <a:gd name="T13" fmla="*/ 5498 h 20000"/>
                <a:gd name="T14" fmla="*/ 18127 w 20000"/>
                <a:gd name="T15" fmla="*/ 6730 h 20000"/>
                <a:gd name="T16" fmla="*/ 17410 w 20000"/>
                <a:gd name="T17" fmla="*/ 9431 h 20000"/>
                <a:gd name="T18" fmla="*/ 16832 w 20000"/>
                <a:gd name="T19" fmla="*/ 10308 h 20000"/>
                <a:gd name="T20" fmla="*/ 16116 w 20000"/>
                <a:gd name="T21" fmla="*/ 12014 h 20000"/>
                <a:gd name="T22" fmla="*/ 15427 w 20000"/>
                <a:gd name="T23" fmla="*/ 12251 h 20000"/>
                <a:gd name="T24" fmla="*/ 15124 w 20000"/>
                <a:gd name="T25" fmla="*/ 13009 h 20000"/>
                <a:gd name="T26" fmla="*/ 14986 w 20000"/>
                <a:gd name="T27" fmla="*/ 14573 h 20000"/>
                <a:gd name="T28" fmla="*/ 13554 w 20000"/>
                <a:gd name="T29" fmla="*/ 14810 h 20000"/>
                <a:gd name="T30" fmla="*/ 14408 w 20000"/>
                <a:gd name="T31" fmla="*/ 15806 h 20000"/>
                <a:gd name="T32" fmla="*/ 16116 w 20000"/>
                <a:gd name="T33" fmla="*/ 17038 h 20000"/>
                <a:gd name="T34" fmla="*/ 16556 w 20000"/>
                <a:gd name="T35" fmla="*/ 18009 h 20000"/>
                <a:gd name="T36" fmla="*/ 16997 w 20000"/>
                <a:gd name="T37" fmla="*/ 18768 h 20000"/>
                <a:gd name="T38" fmla="*/ 16556 w 20000"/>
                <a:gd name="T39" fmla="*/ 18389 h 20000"/>
                <a:gd name="T40" fmla="*/ 15124 w 20000"/>
                <a:gd name="T41" fmla="*/ 19005 h 20000"/>
                <a:gd name="T42" fmla="*/ 14242 w 20000"/>
                <a:gd name="T43" fmla="*/ 19739 h 20000"/>
                <a:gd name="T44" fmla="*/ 12562 w 20000"/>
                <a:gd name="T45" fmla="*/ 19739 h 20000"/>
                <a:gd name="T46" fmla="*/ 11983 w 20000"/>
                <a:gd name="T47" fmla="*/ 19739 h 20000"/>
                <a:gd name="T48" fmla="*/ 10854 w 20000"/>
                <a:gd name="T49" fmla="*/ 19739 h 20000"/>
                <a:gd name="T50" fmla="*/ 9394 w 20000"/>
                <a:gd name="T51" fmla="*/ 18768 h 20000"/>
                <a:gd name="T52" fmla="*/ 9118 w 20000"/>
                <a:gd name="T53" fmla="*/ 19005 h 20000"/>
                <a:gd name="T54" fmla="*/ 8430 w 20000"/>
                <a:gd name="T55" fmla="*/ 18768 h 20000"/>
                <a:gd name="T56" fmla="*/ 7989 w 20000"/>
                <a:gd name="T57" fmla="*/ 19123 h 20000"/>
                <a:gd name="T58" fmla="*/ 7135 w 20000"/>
                <a:gd name="T59" fmla="*/ 18768 h 20000"/>
                <a:gd name="T60" fmla="*/ 6584 w 20000"/>
                <a:gd name="T61" fmla="*/ 18152 h 20000"/>
                <a:gd name="T62" fmla="*/ 5702 w 20000"/>
                <a:gd name="T63" fmla="*/ 17156 h 20000"/>
                <a:gd name="T64" fmla="*/ 5289 w 20000"/>
                <a:gd name="T65" fmla="*/ 16422 h 20000"/>
                <a:gd name="T66" fmla="*/ 4848 w 20000"/>
                <a:gd name="T67" fmla="*/ 16066 h 20000"/>
                <a:gd name="T68" fmla="*/ 3829 w 20000"/>
                <a:gd name="T69" fmla="*/ 15190 h 20000"/>
                <a:gd name="T70" fmla="*/ 2700 w 20000"/>
                <a:gd name="T71" fmla="*/ 14810 h 20000"/>
                <a:gd name="T72" fmla="*/ 1983 w 20000"/>
                <a:gd name="T73" fmla="*/ 14455 h 20000"/>
                <a:gd name="T74" fmla="*/ 1846 w 20000"/>
                <a:gd name="T75" fmla="*/ 13981 h 20000"/>
                <a:gd name="T76" fmla="*/ 1983 w 20000"/>
                <a:gd name="T77" fmla="*/ 13602 h 20000"/>
                <a:gd name="T78" fmla="*/ 1129 w 20000"/>
                <a:gd name="T79" fmla="*/ 12251 h 20000"/>
                <a:gd name="T80" fmla="*/ 1129 w 20000"/>
                <a:gd name="T81" fmla="*/ 11659 h 20000"/>
                <a:gd name="T82" fmla="*/ 551 w 20000"/>
                <a:gd name="T83" fmla="*/ 10900 h 20000"/>
                <a:gd name="T84" fmla="*/ 441 w 20000"/>
                <a:gd name="T85" fmla="*/ 10308 h 20000"/>
                <a:gd name="T86" fmla="*/ 0 w 20000"/>
                <a:gd name="T87" fmla="*/ 10308 h 20000"/>
                <a:gd name="T88" fmla="*/ 441 w 20000"/>
                <a:gd name="T89" fmla="*/ 9431 h 20000"/>
                <a:gd name="T90" fmla="*/ 551 w 20000"/>
                <a:gd name="T91" fmla="*/ 8460 h 20000"/>
                <a:gd name="T92" fmla="*/ 551 w 20000"/>
                <a:gd name="T93" fmla="*/ 7844 h 20000"/>
                <a:gd name="T94" fmla="*/ 854 w 20000"/>
                <a:gd name="T95" fmla="*/ 7109 h 20000"/>
                <a:gd name="T96" fmla="*/ 2287 w 20000"/>
                <a:gd name="T97" fmla="*/ 6730 h 20000"/>
                <a:gd name="T98" fmla="*/ 2287 w 20000"/>
                <a:gd name="T99" fmla="*/ 2322 h 20000"/>
                <a:gd name="T100" fmla="*/ 3416 w 20000"/>
                <a:gd name="T101" fmla="*/ 0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0000" h="20000">
                  <a:moveTo>
                    <a:pt x="3416" y="0"/>
                  </a:moveTo>
                  <a:lnTo>
                    <a:pt x="17410" y="95"/>
                  </a:lnTo>
                  <a:lnTo>
                    <a:pt x="17686" y="711"/>
                  </a:lnTo>
                  <a:lnTo>
                    <a:pt x="18127" y="1090"/>
                  </a:lnTo>
                  <a:lnTo>
                    <a:pt x="17961" y="1090"/>
                  </a:lnTo>
                  <a:lnTo>
                    <a:pt x="18567" y="3531"/>
                  </a:lnTo>
                  <a:lnTo>
                    <a:pt x="19118" y="3910"/>
                  </a:lnTo>
                  <a:lnTo>
                    <a:pt x="19835" y="4289"/>
                  </a:lnTo>
                  <a:lnTo>
                    <a:pt x="19972" y="4526"/>
                  </a:lnTo>
                  <a:lnTo>
                    <a:pt x="19835" y="5142"/>
                  </a:lnTo>
                  <a:lnTo>
                    <a:pt x="19256" y="4882"/>
                  </a:lnTo>
                  <a:lnTo>
                    <a:pt x="18843" y="5261"/>
                  </a:lnTo>
                  <a:lnTo>
                    <a:pt x="18843" y="5498"/>
                  </a:lnTo>
                  <a:lnTo>
                    <a:pt x="18402" y="5498"/>
                  </a:lnTo>
                  <a:lnTo>
                    <a:pt x="18127" y="6137"/>
                  </a:lnTo>
                  <a:lnTo>
                    <a:pt x="18127" y="6730"/>
                  </a:lnTo>
                  <a:lnTo>
                    <a:pt x="17686" y="8081"/>
                  </a:lnTo>
                  <a:lnTo>
                    <a:pt x="17410" y="9431"/>
                  </a:lnTo>
                  <a:lnTo>
                    <a:pt x="17273" y="10047"/>
                  </a:lnTo>
                  <a:lnTo>
                    <a:pt x="16832" y="10308"/>
                  </a:lnTo>
                  <a:lnTo>
                    <a:pt x="16253" y="11019"/>
                  </a:lnTo>
                  <a:lnTo>
                    <a:pt x="16116" y="12014"/>
                  </a:lnTo>
                  <a:lnTo>
                    <a:pt x="15840" y="12251"/>
                  </a:lnTo>
                  <a:lnTo>
                    <a:pt x="15427" y="12251"/>
                  </a:lnTo>
                  <a:lnTo>
                    <a:pt x="15124" y="12630"/>
                  </a:lnTo>
                  <a:lnTo>
                    <a:pt x="15124" y="13009"/>
                  </a:lnTo>
                  <a:lnTo>
                    <a:pt x="14986" y="13483"/>
                  </a:lnTo>
                  <a:lnTo>
                    <a:pt x="14986" y="14573"/>
                  </a:lnTo>
                  <a:lnTo>
                    <a:pt x="14408" y="14810"/>
                  </a:lnTo>
                  <a:lnTo>
                    <a:pt x="13554" y="14810"/>
                  </a:lnTo>
                  <a:lnTo>
                    <a:pt x="13554" y="15427"/>
                  </a:lnTo>
                  <a:lnTo>
                    <a:pt x="14408" y="15806"/>
                  </a:lnTo>
                  <a:lnTo>
                    <a:pt x="15124" y="16422"/>
                  </a:lnTo>
                  <a:lnTo>
                    <a:pt x="16116" y="17038"/>
                  </a:lnTo>
                  <a:lnTo>
                    <a:pt x="16253" y="17512"/>
                  </a:lnTo>
                  <a:lnTo>
                    <a:pt x="16556" y="18009"/>
                  </a:lnTo>
                  <a:lnTo>
                    <a:pt x="16997" y="18009"/>
                  </a:lnTo>
                  <a:lnTo>
                    <a:pt x="16997" y="18768"/>
                  </a:lnTo>
                  <a:lnTo>
                    <a:pt x="16832" y="18768"/>
                  </a:lnTo>
                  <a:lnTo>
                    <a:pt x="16556" y="18389"/>
                  </a:lnTo>
                  <a:lnTo>
                    <a:pt x="15840" y="18768"/>
                  </a:lnTo>
                  <a:lnTo>
                    <a:pt x="15124" y="19005"/>
                  </a:lnTo>
                  <a:lnTo>
                    <a:pt x="14986" y="19360"/>
                  </a:lnTo>
                  <a:lnTo>
                    <a:pt x="14242" y="19739"/>
                  </a:lnTo>
                  <a:lnTo>
                    <a:pt x="13278" y="19739"/>
                  </a:lnTo>
                  <a:lnTo>
                    <a:pt x="12562" y="19739"/>
                  </a:lnTo>
                  <a:lnTo>
                    <a:pt x="12424" y="19976"/>
                  </a:lnTo>
                  <a:lnTo>
                    <a:pt x="11983" y="19739"/>
                  </a:lnTo>
                  <a:lnTo>
                    <a:pt x="10992" y="19597"/>
                  </a:lnTo>
                  <a:lnTo>
                    <a:pt x="10854" y="19739"/>
                  </a:lnTo>
                  <a:lnTo>
                    <a:pt x="9835" y="19123"/>
                  </a:lnTo>
                  <a:lnTo>
                    <a:pt x="9394" y="18768"/>
                  </a:lnTo>
                  <a:lnTo>
                    <a:pt x="9118" y="18768"/>
                  </a:lnTo>
                  <a:lnTo>
                    <a:pt x="9118" y="19005"/>
                  </a:lnTo>
                  <a:lnTo>
                    <a:pt x="8430" y="19005"/>
                  </a:lnTo>
                  <a:lnTo>
                    <a:pt x="8430" y="18768"/>
                  </a:lnTo>
                  <a:lnTo>
                    <a:pt x="8264" y="19005"/>
                  </a:lnTo>
                  <a:lnTo>
                    <a:pt x="7989" y="19123"/>
                  </a:lnTo>
                  <a:lnTo>
                    <a:pt x="7548" y="19005"/>
                  </a:lnTo>
                  <a:lnTo>
                    <a:pt x="7135" y="18768"/>
                  </a:lnTo>
                  <a:lnTo>
                    <a:pt x="7135" y="18389"/>
                  </a:lnTo>
                  <a:lnTo>
                    <a:pt x="6584" y="18152"/>
                  </a:lnTo>
                  <a:lnTo>
                    <a:pt x="6419" y="17512"/>
                  </a:lnTo>
                  <a:lnTo>
                    <a:pt x="5702" y="17156"/>
                  </a:lnTo>
                  <a:lnTo>
                    <a:pt x="5399" y="16540"/>
                  </a:lnTo>
                  <a:lnTo>
                    <a:pt x="5289" y="16422"/>
                  </a:lnTo>
                  <a:lnTo>
                    <a:pt x="4986" y="16422"/>
                  </a:lnTo>
                  <a:lnTo>
                    <a:pt x="4848" y="16066"/>
                  </a:lnTo>
                  <a:lnTo>
                    <a:pt x="4160" y="16066"/>
                  </a:lnTo>
                  <a:lnTo>
                    <a:pt x="3829" y="15190"/>
                  </a:lnTo>
                  <a:lnTo>
                    <a:pt x="3416" y="14810"/>
                  </a:lnTo>
                  <a:lnTo>
                    <a:pt x="2700" y="14810"/>
                  </a:lnTo>
                  <a:lnTo>
                    <a:pt x="2700" y="14455"/>
                  </a:lnTo>
                  <a:lnTo>
                    <a:pt x="1983" y="14455"/>
                  </a:lnTo>
                  <a:lnTo>
                    <a:pt x="1846" y="14218"/>
                  </a:lnTo>
                  <a:lnTo>
                    <a:pt x="1846" y="13981"/>
                  </a:lnTo>
                  <a:lnTo>
                    <a:pt x="1570" y="13839"/>
                  </a:lnTo>
                  <a:lnTo>
                    <a:pt x="1983" y="13602"/>
                  </a:lnTo>
                  <a:lnTo>
                    <a:pt x="1846" y="13009"/>
                  </a:lnTo>
                  <a:lnTo>
                    <a:pt x="1129" y="12251"/>
                  </a:lnTo>
                  <a:lnTo>
                    <a:pt x="854" y="12014"/>
                  </a:lnTo>
                  <a:lnTo>
                    <a:pt x="1129" y="11659"/>
                  </a:lnTo>
                  <a:lnTo>
                    <a:pt x="551" y="11398"/>
                  </a:lnTo>
                  <a:lnTo>
                    <a:pt x="551" y="10900"/>
                  </a:lnTo>
                  <a:lnTo>
                    <a:pt x="441" y="10403"/>
                  </a:lnTo>
                  <a:lnTo>
                    <a:pt x="441" y="10308"/>
                  </a:lnTo>
                  <a:lnTo>
                    <a:pt x="165" y="10047"/>
                  </a:lnTo>
                  <a:lnTo>
                    <a:pt x="0" y="10308"/>
                  </a:lnTo>
                  <a:lnTo>
                    <a:pt x="0" y="9810"/>
                  </a:lnTo>
                  <a:lnTo>
                    <a:pt x="441" y="9431"/>
                  </a:lnTo>
                  <a:lnTo>
                    <a:pt x="165" y="8815"/>
                  </a:lnTo>
                  <a:lnTo>
                    <a:pt x="551" y="8460"/>
                  </a:lnTo>
                  <a:lnTo>
                    <a:pt x="441" y="8081"/>
                  </a:lnTo>
                  <a:lnTo>
                    <a:pt x="551" y="7844"/>
                  </a:lnTo>
                  <a:lnTo>
                    <a:pt x="1129" y="7204"/>
                  </a:lnTo>
                  <a:lnTo>
                    <a:pt x="854" y="7109"/>
                  </a:lnTo>
                  <a:lnTo>
                    <a:pt x="1295" y="6872"/>
                  </a:lnTo>
                  <a:lnTo>
                    <a:pt x="2287" y="6730"/>
                  </a:lnTo>
                  <a:lnTo>
                    <a:pt x="2287" y="2701"/>
                  </a:lnTo>
                  <a:lnTo>
                    <a:pt x="2287" y="2322"/>
                  </a:lnTo>
                  <a:lnTo>
                    <a:pt x="3416" y="2322"/>
                  </a:lnTo>
                  <a:lnTo>
                    <a:pt x="3416" y="0"/>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548" name="Freeform 101">
              <a:extLst>
                <a:ext uri="{FF2B5EF4-FFF2-40B4-BE49-F238E27FC236}">
                  <a16:creationId xmlns:a16="http://schemas.microsoft.com/office/drawing/2014/main" id="{39EEB333-4076-4D4F-97A5-C4B2353FEF14}"/>
                </a:ext>
              </a:extLst>
            </p:cNvPr>
            <p:cNvSpPr>
              <a:spLocks/>
            </p:cNvSpPr>
            <p:nvPr/>
          </p:nvSpPr>
          <p:spPr bwMode="auto">
            <a:xfrm>
              <a:off x="4969253" y="5351812"/>
              <a:ext cx="37495" cy="30801"/>
            </a:xfrm>
            <a:custGeom>
              <a:avLst/>
              <a:gdLst>
                <a:gd name="T0" fmla="*/ 16812 w 20000"/>
                <a:gd name="T1" fmla="*/ 0 h 20000"/>
                <a:gd name="T2" fmla="*/ 19710 w 20000"/>
                <a:gd name="T3" fmla="*/ 5517 h 20000"/>
                <a:gd name="T4" fmla="*/ 16812 w 20000"/>
                <a:gd name="T5" fmla="*/ 14138 h 20000"/>
                <a:gd name="T6" fmla="*/ 16812 w 20000"/>
                <a:gd name="T7" fmla="*/ 19655 h 20000"/>
                <a:gd name="T8" fmla="*/ 7826 w 20000"/>
                <a:gd name="T9" fmla="*/ 19655 h 20000"/>
                <a:gd name="T10" fmla="*/ 0 w 20000"/>
                <a:gd name="T11" fmla="*/ 8966 h 20000"/>
                <a:gd name="T12" fmla="*/ 7826 w 20000"/>
                <a:gd name="T13" fmla="*/ 0 h 20000"/>
                <a:gd name="T14" fmla="*/ 16812 w 20000"/>
                <a:gd name="T15" fmla="*/ 0 h 200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000" h="20000">
                  <a:moveTo>
                    <a:pt x="16812" y="0"/>
                  </a:moveTo>
                  <a:lnTo>
                    <a:pt x="19710" y="5517"/>
                  </a:lnTo>
                  <a:lnTo>
                    <a:pt x="16812" y="14138"/>
                  </a:lnTo>
                  <a:lnTo>
                    <a:pt x="16812" y="19655"/>
                  </a:lnTo>
                  <a:lnTo>
                    <a:pt x="7826" y="19655"/>
                  </a:lnTo>
                  <a:lnTo>
                    <a:pt x="0" y="8966"/>
                  </a:lnTo>
                  <a:lnTo>
                    <a:pt x="7826" y="0"/>
                  </a:lnTo>
                  <a:lnTo>
                    <a:pt x="16812" y="0"/>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549" name="Freeform 100">
              <a:extLst>
                <a:ext uri="{FF2B5EF4-FFF2-40B4-BE49-F238E27FC236}">
                  <a16:creationId xmlns:a16="http://schemas.microsoft.com/office/drawing/2014/main" id="{41061890-F39D-9243-99BC-9D12D63283B6}"/>
                </a:ext>
              </a:extLst>
            </p:cNvPr>
            <p:cNvSpPr>
              <a:spLocks/>
            </p:cNvSpPr>
            <p:nvPr/>
          </p:nvSpPr>
          <p:spPr bwMode="auto">
            <a:xfrm>
              <a:off x="4955864" y="4738484"/>
              <a:ext cx="255780" cy="258456"/>
            </a:xfrm>
            <a:custGeom>
              <a:avLst/>
              <a:gdLst>
                <a:gd name="T0" fmla="*/ 2845 w 20000"/>
                <a:gd name="T1" fmla="*/ 0 h 20000"/>
                <a:gd name="T2" fmla="*/ 8452 w 20000"/>
                <a:gd name="T3" fmla="*/ 0 h 20000"/>
                <a:gd name="T4" fmla="*/ 15816 w 20000"/>
                <a:gd name="T5" fmla="*/ 4058 h 20000"/>
                <a:gd name="T6" fmla="*/ 18201 w 20000"/>
                <a:gd name="T7" fmla="*/ 7288 h 20000"/>
                <a:gd name="T8" fmla="*/ 17573 w 20000"/>
                <a:gd name="T9" fmla="*/ 9896 h 20000"/>
                <a:gd name="T10" fmla="*/ 18201 w 20000"/>
                <a:gd name="T11" fmla="*/ 10932 h 20000"/>
                <a:gd name="T12" fmla="*/ 18661 w 20000"/>
                <a:gd name="T13" fmla="*/ 11843 h 20000"/>
                <a:gd name="T14" fmla="*/ 18661 w 20000"/>
                <a:gd name="T15" fmla="*/ 13085 h 20000"/>
                <a:gd name="T16" fmla="*/ 18661 w 20000"/>
                <a:gd name="T17" fmla="*/ 15487 h 20000"/>
                <a:gd name="T18" fmla="*/ 19707 w 20000"/>
                <a:gd name="T19" fmla="*/ 17184 h 20000"/>
                <a:gd name="T20" fmla="*/ 19958 w 20000"/>
                <a:gd name="T21" fmla="*/ 18012 h 20000"/>
                <a:gd name="T22" fmla="*/ 17992 w 20000"/>
                <a:gd name="T23" fmla="*/ 19089 h 20000"/>
                <a:gd name="T24" fmla="*/ 16444 w 20000"/>
                <a:gd name="T25" fmla="*/ 19710 h 20000"/>
                <a:gd name="T26" fmla="*/ 15816 w 20000"/>
                <a:gd name="T27" fmla="*/ 19296 h 20000"/>
                <a:gd name="T28" fmla="*/ 14728 w 20000"/>
                <a:gd name="T29" fmla="*/ 19959 h 20000"/>
                <a:gd name="T30" fmla="*/ 13431 w 20000"/>
                <a:gd name="T31" fmla="*/ 19959 h 20000"/>
                <a:gd name="T32" fmla="*/ 11925 w 20000"/>
                <a:gd name="T33" fmla="*/ 19710 h 20000"/>
                <a:gd name="T34" fmla="*/ 10795 w 20000"/>
                <a:gd name="T35" fmla="*/ 19710 h 20000"/>
                <a:gd name="T36" fmla="*/ 9079 w 20000"/>
                <a:gd name="T37" fmla="*/ 19710 h 20000"/>
                <a:gd name="T38" fmla="*/ 8033 w 20000"/>
                <a:gd name="T39" fmla="*/ 16315 h 20000"/>
                <a:gd name="T40" fmla="*/ 6276 w 20000"/>
                <a:gd name="T41" fmla="*/ 15487 h 20000"/>
                <a:gd name="T42" fmla="*/ 5649 w 20000"/>
                <a:gd name="T43" fmla="*/ 15238 h 20000"/>
                <a:gd name="T44" fmla="*/ 4351 w 20000"/>
                <a:gd name="T45" fmla="*/ 14824 h 20000"/>
                <a:gd name="T46" fmla="*/ 3264 w 20000"/>
                <a:gd name="T47" fmla="*/ 14576 h 20000"/>
                <a:gd name="T48" fmla="*/ 1715 w 20000"/>
                <a:gd name="T49" fmla="*/ 11843 h 20000"/>
                <a:gd name="T50" fmla="*/ 0 w 20000"/>
                <a:gd name="T51" fmla="*/ 9648 h 20000"/>
                <a:gd name="T52" fmla="*/ 0 w 20000"/>
                <a:gd name="T53" fmla="*/ 7288 h 20000"/>
                <a:gd name="T54" fmla="*/ 1088 w 20000"/>
                <a:gd name="T55" fmla="*/ 6253 h 20000"/>
                <a:gd name="T56" fmla="*/ 2845 w 20000"/>
                <a:gd name="T57" fmla="*/ 4513 h 20000"/>
                <a:gd name="T58" fmla="*/ 2176 w 20000"/>
                <a:gd name="T59" fmla="*/ 3478 h 20000"/>
                <a:gd name="T60" fmla="*/ 2594 w 20000"/>
                <a:gd name="T61" fmla="*/ 2816 h 20000"/>
                <a:gd name="T62" fmla="*/ 2594 w 20000"/>
                <a:gd name="T63" fmla="*/ 1284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000" h="20000">
                  <a:moveTo>
                    <a:pt x="2176" y="248"/>
                  </a:moveTo>
                  <a:lnTo>
                    <a:pt x="2845" y="0"/>
                  </a:lnTo>
                  <a:lnTo>
                    <a:pt x="5649" y="0"/>
                  </a:lnTo>
                  <a:lnTo>
                    <a:pt x="8452" y="0"/>
                  </a:lnTo>
                  <a:lnTo>
                    <a:pt x="9079" y="0"/>
                  </a:lnTo>
                  <a:lnTo>
                    <a:pt x="15816" y="4058"/>
                  </a:lnTo>
                  <a:lnTo>
                    <a:pt x="15816" y="5176"/>
                  </a:lnTo>
                  <a:lnTo>
                    <a:pt x="18201" y="7288"/>
                  </a:lnTo>
                  <a:lnTo>
                    <a:pt x="17573" y="8571"/>
                  </a:lnTo>
                  <a:lnTo>
                    <a:pt x="17573" y="9896"/>
                  </a:lnTo>
                  <a:lnTo>
                    <a:pt x="17992" y="10725"/>
                  </a:lnTo>
                  <a:lnTo>
                    <a:pt x="18201" y="10932"/>
                  </a:lnTo>
                  <a:lnTo>
                    <a:pt x="18661" y="11346"/>
                  </a:lnTo>
                  <a:lnTo>
                    <a:pt x="18661" y="11843"/>
                  </a:lnTo>
                  <a:lnTo>
                    <a:pt x="18201" y="12008"/>
                  </a:lnTo>
                  <a:lnTo>
                    <a:pt x="18661" y="13085"/>
                  </a:lnTo>
                  <a:lnTo>
                    <a:pt x="18201" y="14161"/>
                  </a:lnTo>
                  <a:lnTo>
                    <a:pt x="18661" y="15487"/>
                  </a:lnTo>
                  <a:lnTo>
                    <a:pt x="18828" y="16936"/>
                  </a:lnTo>
                  <a:lnTo>
                    <a:pt x="19707" y="17184"/>
                  </a:lnTo>
                  <a:lnTo>
                    <a:pt x="19958" y="17598"/>
                  </a:lnTo>
                  <a:lnTo>
                    <a:pt x="19958" y="18012"/>
                  </a:lnTo>
                  <a:lnTo>
                    <a:pt x="19289" y="18675"/>
                  </a:lnTo>
                  <a:lnTo>
                    <a:pt x="17992" y="19089"/>
                  </a:lnTo>
                  <a:lnTo>
                    <a:pt x="17113" y="19296"/>
                  </a:lnTo>
                  <a:lnTo>
                    <a:pt x="16444" y="19710"/>
                  </a:lnTo>
                  <a:lnTo>
                    <a:pt x="16444" y="19296"/>
                  </a:lnTo>
                  <a:lnTo>
                    <a:pt x="15816" y="19296"/>
                  </a:lnTo>
                  <a:lnTo>
                    <a:pt x="15397" y="19710"/>
                  </a:lnTo>
                  <a:lnTo>
                    <a:pt x="14728" y="19959"/>
                  </a:lnTo>
                  <a:lnTo>
                    <a:pt x="13640" y="19959"/>
                  </a:lnTo>
                  <a:lnTo>
                    <a:pt x="13431" y="19959"/>
                  </a:lnTo>
                  <a:lnTo>
                    <a:pt x="12594" y="19959"/>
                  </a:lnTo>
                  <a:lnTo>
                    <a:pt x="11925" y="19710"/>
                  </a:lnTo>
                  <a:lnTo>
                    <a:pt x="11297" y="19959"/>
                  </a:lnTo>
                  <a:lnTo>
                    <a:pt x="10795" y="19710"/>
                  </a:lnTo>
                  <a:lnTo>
                    <a:pt x="9540" y="19959"/>
                  </a:lnTo>
                  <a:lnTo>
                    <a:pt x="9079" y="19710"/>
                  </a:lnTo>
                  <a:lnTo>
                    <a:pt x="9079" y="18675"/>
                  </a:lnTo>
                  <a:lnTo>
                    <a:pt x="8033" y="16315"/>
                  </a:lnTo>
                  <a:lnTo>
                    <a:pt x="7364" y="15901"/>
                  </a:lnTo>
                  <a:lnTo>
                    <a:pt x="6276" y="15487"/>
                  </a:lnTo>
                  <a:lnTo>
                    <a:pt x="6067" y="15487"/>
                  </a:lnTo>
                  <a:lnTo>
                    <a:pt x="5649" y="15238"/>
                  </a:lnTo>
                  <a:lnTo>
                    <a:pt x="4979" y="15238"/>
                  </a:lnTo>
                  <a:lnTo>
                    <a:pt x="4351" y="14824"/>
                  </a:lnTo>
                  <a:lnTo>
                    <a:pt x="3933" y="14576"/>
                  </a:lnTo>
                  <a:lnTo>
                    <a:pt x="3264" y="14576"/>
                  </a:lnTo>
                  <a:lnTo>
                    <a:pt x="2594" y="13540"/>
                  </a:lnTo>
                  <a:lnTo>
                    <a:pt x="1715" y="11843"/>
                  </a:lnTo>
                  <a:lnTo>
                    <a:pt x="669" y="10725"/>
                  </a:lnTo>
                  <a:lnTo>
                    <a:pt x="0" y="9648"/>
                  </a:lnTo>
                  <a:lnTo>
                    <a:pt x="0" y="8157"/>
                  </a:lnTo>
                  <a:lnTo>
                    <a:pt x="0" y="7288"/>
                  </a:lnTo>
                  <a:lnTo>
                    <a:pt x="0" y="6460"/>
                  </a:lnTo>
                  <a:lnTo>
                    <a:pt x="1088" y="6253"/>
                  </a:lnTo>
                  <a:lnTo>
                    <a:pt x="2176" y="5176"/>
                  </a:lnTo>
                  <a:lnTo>
                    <a:pt x="2845" y="4513"/>
                  </a:lnTo>
                  <a:lnTo>
                    <a:pt x="2845" y="3644"/>
                  </a:lnTo>
                  <a:lnTo>
                    <a:pt x="2176" y="3478"/>
                  </a:lnTo>
                  <a:lnTo>
                    <a:pt x="2176" y="3023"/>
                  </a:lnTo>
                  <a:lnTo>
                    <a:pt x="2594" y="2816"/>
                  </a:lnTo>
                  <a:lnTo>
                    <a:pt x="2594" y="2360"/>
                  </a:lnTo>
                  <a:lnTo>
                    <a:pt x="2594" y="1284"/>
                  </a:lnTo>
                  <a:lnTo>
                    <a:pt x="2176" y="248"/>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550" name="Freeform 99">
              <a:extLst>
                <a:ext uri="{FF2B5EF4-FFF2-40B4-BE49-F238E27FC236}">
                  <a16:creationId xmlns:a16="http://schemas.microsoft.com/office/drawing/2014/main" id="{D6EFA613-DD46-D34C-A83D-092B377BC4B7}"/>
                </a:ext>
              </a:extLst>
            </p:cNvPr>
            <p:cNvSpPr>
              <a:spLocks/>
            </p:cNvSpPr>
            <p:nvPr/>
          </p:nvSpPr>
          <p:spPr bwMode="auto">
            <a:xfrm>
              <a:off x="4251465" y="4450566"/>
              <a:ext cx="42852" cy="116505"/>
            </a:xfrm>
            <a:custGeom>
              <a:avLst/>
              <a:gdLst>
                <a:gd name="T0" fmla="*/ 2532 w 20000"/>
                <a:gd name="T1" fmla="*/ 0 h 20000"/>
                <a:gd name="T2" fmla="*/ 5316 w 20000"/>
                <a:gd name="T3" fmla="*/ 0 h 20000"/>
                <a:gd name="T4" fmla="*/ 9367 w 20000"/>
                <a:gd name="T5" fmla="*/ 0 h 20000"/>
                <a:gd name="T6" fmla="*/ 11899 w 20000"/>
                <a:gd name="T7" fmla="*/ 2396 h 20000"/>
                <a:gd name="T8" fmla="*/ 15696 w 20000"/>
                <a:gd name="T9" fmla="*/ 3779 h 20000"/>
                <a:gd name="T10" fmla="*/ 17215 w 20000"/>
                <a:gd name="T11" fmla="*/ 5622 h 20000"/>
                <a:gd name="T12" fmla="*/ 19747 w 20000"/>
                <a:gd name="T13" fmla="*/ 7097 h 20000"/>
                <a:gd name="T14" fmla="*/ 19747 w 20000"/>
                <a:gd name="T15" fmla="*/ 17143 h 20000"/>
                <a:gd name="T16" fmla="*/ 19747 w 20000"/>
                <a:gd name="T17" fmla="*/ 17512 h 20000"/>
                <a:gd name="T18" fmla="*/ 19747 w 20000"/>
                <a:gd name="T19" fmla="*/ 19447 h 20000"/>
                <a:gd name="T20" fmla="*/ 17215 w 20000"/>
                <a:gd name="T21" fmla="*/ 19447 h 20000"/>
                <a:gd name="T22" fmla="*/ 13165 w 20000"/>
                <a:gd name="T23" fmla="*/ 19908 h 20000"/>
                <a:gd name="T24" fmla="*/ 9367 w 20000"/>
                <a:gd name="T25" fmla="*/ 18525 h 20000"/>
                <a:gd name="T26" fmla="*/ 6582 w 20000"/>
                <a:gd name="T27" fmla="*/ 15668 h 20000"/>
                <a:gd name="T28" fmla="*/ 6582 w 20000"/>
                <a:gd name="T29" fmla="*/ 13272 h 20000"/>
                <a:gd name="T30" fmla="*/ 6582 w 20000"/>
                <a:gd name="T31" fmla="*/ 11429 h 20000"/>
                <a:gd name="T32" fmla="*/ 9367 w 20000"/>
                <a:gd name="T33" fmla="*/ 9954 h 20000"/>
                <a:gd name="T34" fmla="*/ 6582 w 20000"/>
                <a:gd name="T35" fmla="*/ 8479 h 20000"/>
                <a:gd name="T36" fmla="*/ 6582 w 20000"/>
                <a:gd name="T37" fmla="*/ 7558 h 20000"/>
                <a:gd name="T38" fmla="*/ 6582 w 20000"/>
                <a:gd name="T39" fmla="*/ 6175 h 20000"/>
                <a:gd name="T40" fmla="*/ 2532 w 20000"/>
                <a:gd name="T41" fmla="*/ 5622 h 20000"/>
                <a:gd name="T42" fmla="*/ 5316 w 20000"/>
                <a:gd name="T43" fmla="*/ 3779 h 20000"/>
                <a:gd name="T44" fmla="*/ 5316 w 20000"/>
                <a:gd name="T45" fmla="*/ 2396 h 20000"/>
                <a:gd name="T46" fmla="*/ 0 w 20000"/>
                <a:gd name="T47" fmla="*/ 922 h 20000"/>
                <a:gd name="T48" fmla="*/ 2532 w 20000"/>
                <a:gd name="T49" fmla="*/ 0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000" h="20000">
                  <a:moveTo>
                    <a:pt x="2532" y="0"/>
                  </a:moveTo>
                  <a:lnTo>
                    <a:pt x="5316" y="0"/>
                  </a:lnTo>
                  <a:lnTo>
                    <a:pt x="9367" y="0"/>
                  </a:lnTo>
                  <a:lnTo>
                    <a:pt x="11899" y="2396"/>
                  </a:lnTo>
                  <a:lnTo>
                    <a:pt x="15696" y="3779"/>
                  </a:lnTo>
                  <a:lnTo>
                    <a:pt x="17215" y="5622"/>
                  </a:lnTo>
                  <a:lnTo>
                    <a:pt x="19747" y="7097"/>
                  </a:lnTo>
                  <a:lnTo>
                    <a:pt x="19747" y="17143"/>
                  </a:lnTo>
                  <a:lnTo>
                    <a:pt x="19747" y="17512"/>
                  </a:lnTo>
                  <a:lnTo>
                    <a:pt x="19747" y="19447"/>
                  </a:lnTo>
                  <a:lnTo>
                    <a:pt x="17215" y="19447"/>
                  </a:lnTo>
                  <a:lnTo>
                    <a:pt x="13165" y="19908"/>
                  </a:lnTo>
                  <a:lnTo>
                    <a:pt x="9367" y="18525"/>
                  </a:lnTo>
                  <a:lnTo>
                    <a:pt x="6582" y="15668"/>
                  </a:lnTo>
                  <a:lnTo>
                    <a:pt x="6582" y="13272"/>
                  </a:lnTo>
                  <a:lnTo>
                    <a:pt x="6582" y="11429"/>
                  </a:lnTo>
                  <a:lnTo>
                    <a:pt x="9367" y="9954"/>
                  </a:lnTo>
                  <a:lnTo>
                    <a:pt x="6582" y="8479"/>
                  </a:lnTo>
                  <a:lnTo>
                    <a:pt x="6582" y="7558"/>
                  </a:lnTo>
                  <a:lnTo>
                    <a:pt x="6582" y="6175"/>
                  </a:lnTo>
                  <a:lnTo>
                    <a:pt x="2532" y="5622"/>
                  </a:lnTo>
                  <a:lnTo>
                    <a:pt x="5316" y="3779"/>
                  </a:lnTo>
                  <a:lnTo>
                    <a:pt x="5316" y="2396"/>
                  </a:lnTo>
                  <a:lnTo>
                    <a:pt x="0" y="922"/>
                  </a:lnTo>
                  <a:lnTo>
                    <a:pt x="2532" y="0"/>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551" name="Freeform 98">
              <a:extLst>
                <a:ext uri="{FF2B5EF4-FFF2-40B4-BE49-F238E27FC236}">
                  <a16:creationId xmlns:a16="http://schemas.microsoft.com/office/drawing/2014/main" id="{89F2E3ED-BCC8-D44D-B229-F680A38157B8}"/>
                </a:ext>
              </a:extLst>
            </p:cNvPr>
            <p:cNvSpPr>
              <a:spLocks/>
            </p:cNvSpPr>
            <p:nvPr/>
          </p:nvSpPr>
          <p:spPr bwMode="auto">
            <a:xfrm>
              <a:off x="4576881" y="4146579"/>
              <a:ext cx="246406" cy="391031"/>
            </a:xfrm>
            <a:custGeom>
              <a:avLst/>
              <a:gdLst>
                <a:gd name="T0" fmla="*/ 4685 w 20000"/>
                <a:gd name="T1" fmla="*/ 0 h 20000"/>
                <a:gd name="T2" fmla="*/ 19957 w 20000"/>
                <a:gd name="T3" fmla="*/ 9507 h 20000"/>
                <a:gd name="T4" fmla="*/ 17744 w 20000"/>
                <a:gd name="T5" fmla="*/ 9918 h 20000"/>
                <a:gd name="T6" fmla="*/ 17267 w 20000"/>
                <a:gd name="T7" fmla="*/ 10767 h 20000"/>
                <a:gd name="T8" fmla="*/ 17267 w 20000"/>
                <a:gd name="T9" fmla="*/ 11479 h 20000"/>
                <a:gd name="T10" fmla="*/ 17050 w 20000"/>
                <a:gd name="T11" fmla="*/ 12603 h 20000"/>
                <a:gd name="T12" fmla="*/ 16356 w 20000"/>
                <a:gd name="T13" fmla="*/ 13616 h 20000"/>
                <a:gd name="T14" fmla="*/ 17050 w 20000"/>
                <a:gd name="T15" fmla="*/ 13616 h 20000"/>
                <a:gd name="T16" fmla="*/ 17267 w 20000"/>
                <a:gd name="T17" fmla="*/ 14329 h 20000"/>
                <a:gd name="T18" fmla="*/ 18178 w 20000"/>
                <a:gd name="T19" fmla="*/ 15178 h 20000"/>
                <a:gd name="T20" fmla="*/ 17050 w 20000"/>
                <a:gd name="T21" fmla="*/ 15616 h 20000"/>
                <a:gd name="T22" fmla="*/ 15445 w 20000"/>
                <a:gd name="T23" fmla="*/ 16575 h 20000"/>
                <a:gd name="T24" fmla="*/ 14100 w 20000"/>
                <a:gd name="T25" fmla="*/ 17288 h 20000"/>
                <a:gd name="T26" fmla="*/ 13015 w 20000"/>
                <a:gd name="T27" fmla="*/ 17699 h 20000"/>
                <a:gd name="T28" fmla="*/ 10542 w 20000"/>
                <a:gd name="T29" fmla="*/ 18137 h 20000"/>
                <a:gd name="T30" fmla="*/ 10542 w 20000"/>
                <a:gd name="T31" fmla="*/ 18849 h 20000"/>
                <a:gd name="T32" fmla="*/ 8980 w 20000"/>
                <a:gd name="T33" fmla="*/ 18986 h 20000"/>
                <a:gd name="T34" fmla="*/ 7809 w 20000"/>
                <a:gd name="T35" fmla="*/ 18986 h 20000"/>
                <a:gd name="T36" fmla="*/ 6030 w 20000"/>
                <a:gd name="T37" fmla="*/ 19534 h 20000"/>
                <a:gd name="T38" fmla="*/ 4685 w 20000"/>
                <a:gd name="T39" fmla="*/ 19699 h 20000"/>
                <a:gd name="T40" fmla="*/ 3991 w 20000"/>
                <a:gd name="T41" fmla="*/ 19534 h 20000"/>
                <a:gd name="T42" fmla="*/ 3124 w 20000"/>
                <a:gd name="T43" fmla="*/ 18411 h 20000"/>
                <a:gd name="T44" fmla="*/ 1128 w 20000"/>
                <a:gd name="T45" fmla="*/ 17288 h 20000"/>
                <a:gd name="T46" fmla="*/ 2213 w 20000"/>
                <a:gd name="T47" fmla="*/ 16740 h 20000"/>
                <a:gd name="T48" fmla="*/ 3124 w 20000"/>
                <a:gd name="T49" fmla="*/ 16301 h 20000"/>
                <a:gd name="T50" fmla="*/ 2907 w 20000"/>
                <a:gd name="T51" fmla="*/ 14877 h 20000"/>
                <a:gd name="T52" fmla="*/ 2473 w 20000"/>
                <a:gd name="T53" fmla="*/ 13616 h 20000"/>
                <a:gd name="T54" fmla="*/ 1779 w 20000"/>
                <a:gd name="T55" fmla="*/ 12877 h 20000"/>
                <a:gd name="T56" fmla="*/ 694 w 20000"/>
                <a:gd name="T57" fmla="*/ 12603 h 20000"/>
                <a:gd name="T58" fmla="*/ 0 w 20000"/>
                <a:gd name="T59" fmla="*/ 11315 h 20000"/>
                <a:gd name="T60" fmla="*/ 694 w 20000"/>
                <a:gd name="T61" fmla="*/ 10356 h 20000"/>
                <a:gd name="T62" fmla="*/ 3991 w 20000"/>
                <a:gd name="T63" fmla="*/ 4082 h 20000"/>
                <a:gd name="T64" fmla="*/ 3557 w 20000"/>
                <a:gd name="T65" fmla="*/ 3260 h 20000"/>
                <a:gd name="T66" fmla="*/ 2907 w 20000"/>
                <a:gd name="T67" fmla="*/ 2411 h 20000"/>
                <a:gd name="T68" fmla="*/ 2473 w 20000"/>
                <a:gd name="T69" fmla="*/ 548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000" h="20000">
                  <a:moveTo>
                    <a:pt x="2473" y="548"/>
                  </a:moveTo>
                  <a:lnTo>
                    <a:pt x="4685" y="0"/>
                  </a:lnTo>
                  <a:lnTo>
                    <a:pt x="19957" y="4822"/>
                  </a:lnTo>
                  <a:lnTo>
                    <a:pt x="19957" y="9507"/>
                  </a:lnTo>
                  <a:lnTo>
                    <a:pt x="18395" y="9644"/>
                  </a:lnTo>
                  <a:lnTo>
                    <a:pt x="17744" y="9918"/>
                  </a:lnTo>
                  <a:lnTo>
                    <a:pt x="18178" y="10055"/>
                  </a:lnTo>
                  <a:lnTo>
                    <a:pt x="17267" y="10767"/>
                  </a:lnTo>
                  <a:lnTo>
                    <a:pt x="17050" y="11041"/>
                  </a:lnTo>
                  <a:lnTo>
                    <a:pt x="17267" y="11479"/>
                  </a:lnTo>
                  <a:lnTo>
                    <a:pt x="16616" y="11918"/>
                  </a:lnTo>
                  <a:lnTo>
                    <a:pt x="17050" y="12603"/>
                  </a:lnTo>
                  <a:lnTo>
                    <a:pt x="16356" y="13041"/>
                  </a:lnTo>
                  <a:lnTo>
                    <a:pt x="16356" y="13616"/>
                  </a:lnTo>
                  <a:lnTo>
                    <a:pt x="16616" y="13315"/>
                  </a:lnTo>
                  <a:lnTo>
                    <a:pt x="17050" y="13616"/>
                  </a:lnTo>
                  <a:lnTo>
                    <a:pt x="17050" y="13753"/>
                  </a:lnTo>
                  <a:lnTo>
                    <a:pt x="17267" y="14329"/>
                  </a:lnTo>
                  <a:lnTo>
                    <a:pt x="17267" y="14877"/>
                  </a:lnTo>
                  <a:lnTo>
                    <a:pt x="18178" y="15178"/>
                  </a:lnTo>
                  <a:lnTo>
                    <a:pt x="17744" y="15616"/>
                  </a:lnTo>
                  <a:lnTo>
                    <a:pt x="17050" y="15616"/>
                  </a:lnTo>
                  <a:lnTo>
                    <a:pt x="15922" y="15890"/>
                  </a:lnTo>
                  <a:lnTo>
                    <a:pt x="15445" y="16575"/>
                  </a:lnTo>
                  <a:lnTo>
                    <a:pt x="14794" y="16740"/>
                  </a:lnTo>
                  <a:lnTo>
                    <a:pt x="14100" y="17288"/>
                  </a:lnTo>
                  <a:lnTo>
                    <a:pt x="13666" y="17425"/>
                  </a:lnTo>
                  <a:lnTo>
                    <a:pt x="13015" y="17699"/>
                  </a:lnTo>
                  <a:lnTo>
                    <a:pt x="11193" y="17863"/>
                  </a:lnTo>
                  <a:lnTo>
                    <a:pt x="10542" y="18137"/>
                  </a:lnTo>
                  <a:lnTo>
                    <a:pt x="10759" y="18411"/>
                  </a:lnTo>
                  <a:lnTo>
                    <a:pt x="10542" y="18849"/>
                  </a:lnTo>
                  <a:lnTo>
                    <a:pt x="9414" y="18986"/>
                  </a:lnTo>
                  <a:lnTo>
                    <a:pt x="8980" y="18986"/>
                  </a:lnTo>
                  <a:lnTo>
                    <a:pt x="8330" y="19260"/>
                  </a:lnTo>
                  <a:lnTo>
                    <a:pt x="7809" y="18986"/>
                  </a:lnTo>
                  <a:lnTo>
                    <a:pt x="6941" y="19260"/>
                  </a:lnTo>
                  <a:lnTo>
                    <a:pt x="6030" y="19534"/>
                  </a:lnTo>
                  <a:lnTo>
                    <a:pt x="5857" y="19260"/>
                  </a:lnTo>
                  <a:lnTo>
                    <a:pt x="4685" y="19699"/>
                  </a:lnTo>
                  <a:lnTo>
                    <a:pt x="3991" y="19973"/>
                  </a:lnTo>
                  <a:lnTo>
                    <a:pt x="3991" y="19534"/>
                  </a:lnTo>
                  <a:lnTo>
                    <a:pt x="3557" y="19260"/>
                  </a:lnTo>
                  <a:lnTo>
                    <a:pt x="3124" y="18411"/>
                  </a:lnTo>
                  <a:lnTo>
                    <a:pt x="2473" y="18137"/>
                  </a:lnTo>
                  <a:lnTo>
                    <a:pt x="1128" y="17288"/>
                  </a:lnTo>
                  <a:lnTo>
                    <a:pt x="1345" y="16740"/>
                  </a:lnTo>
                  <a:lnTo>
                    <a:pt x="2213" y="16740"/>
                  </a:lnTo>
                  <a:lnTo>
                    <a:pt x="3991" y="16740"/>
                  </a:lnTo>
                  <a:lnTo>
                    <a:pt x="3124" y="16301"/>
                  </a:lnTo>
                  <a:lnTo>
                    <a:pt x="2907" y="15616"/>
                  </a:lnTo>
                  <a:lnTo>
                    <a:pt x="2907" y="14877"/>
                  </a:lnTo>
                  <a:lnTo>
                    <a:pt x="2907" y="14329"/>
                  </a:lnTo>
                  <a:lnTo>
                    <a:pt x="2473" y="13616"/>
                  </a:lnTo>
                  <a:lnTo>
                    <a:pt x="1779" y="13315"/>
                  </a:lnTo>
                  <a:lnTo>
                    <a:pt x="1779" y="12877"/>
                  </a:lnTo>
                  <a:lnTo>
                    <a:pt x="1128" y="12877"/>
                  </a:lnTo>
                  <a:lnTo>
                    <a:pt x="694" y="12603"/>
                  </a:lnTo>
                  <a:lnTo>
                    <a:pt x="0" y="11918"/>
                  </a:lnTo>
                  <a:lnTo>
                    <a:pt x="0" y="11315"/>
                  </a:lnTo>
                  <a:lnTo>
                    <a:pt x="174" y="10767"/>
                  </a:lnTo>
                  <a:lnTo>
                    <a:pt x="694" y="10356"/>
                  </a:lnTo>
                  <a:lnTo>
                    <a:pt x="3557" y="8055"/>
                  </a:lnTo>
                  <a:lnTo>
                    <a:pt x="3991" y="4082"/>
                  </a:lnTo>
                  <a:lnTo>
                    <a:pt x="4252" y="3973"/>
                  </a:lnTo>
                  <a:lnTo>
                    <a:pt x="3557" y="3260"/>
                  </a:lnTo>
                  <a:lnTo>
                    <a:pt x="3557" y="2849"/>
                  </a:lnTo>
                  <a:lnTo>
                    <a:pt x="2907" y="2411"/>
                  </a:lnTo>
                  <a:lnTo>
                    <a:pt x="2907" y="1397"/>
                  </a:lnTo>
                  <a:lnTo>
                    <a:pt x="2473" y="548"/>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552" name="Freeform 97">
              <a:extLst>
                <a:ext uri="{FF2B5EF4-FFF2-40B4-BE49-F238E27FC236}">
                  <a16:creationId xmlns:a16="http://schemas.microsoft.com/office/drawing/2014/main" id="{A5E89DF9-0E69-F744-9073-A73BCC5A961C}"/>
                </a:ext>
              </a:extLst>
            </p:cNvPr>
            <p:cNvSpPr>
              <a:spLocks/>
            </p:cNvSpPr>
            <p:nvPr/>
          </p:nvSpPr>
          <p:spPr bwMode="auto">
            <a:xfrm>
              <a:off x="4429573" y="3779652"/>
              <a:ext cx="97758" cy="188821"/>
            </a:xfrm>
            <a:custGeom>
              <a:avLst/>
              <a:gdLst>
                <a:gd name="T0" fmla="*/ 5055 w 20000"/>
                <a:gd name="T1" fmla="*/ 1473 h 20000"/>
                <a:gd name="T2" fmla="*/ 6703 w 20000"/>
                <a:gd name="T3" fmla="*/ 340 h 20000"/>
                <a:gd name="T4" fmla="*/ 9560 w 20000"/>
                <a:gd name="T5" fmla="*/ 0 h 20000"/>
                <a:gd name="T6" fmla="*/ 11868 w 20000"/>
                <a:gd name="T7" fmla="*/ 340 h 20000"/>
                <a:gd name="T8" fmla="*/ 12527 w 20000"/>
                <a:gd name="T9" fmla="*/ 1756 h 20000"/>
                <a:gd name="T10" fmla="*/ 15385 w 20000"/>
                <a:gd name="T11" fmla="*/ 907 h 20000"/>
                <a:gd name="T12" fmla="*/ 16484 w 20000"/>
                <a:gd name="T13" fmla="*/ 1473 h 20000"/>
                <a:gd name="T14" fmla="*/ 14286 w 20000"/>
                <a:gd name="T15" fmla="*/ 2323 h 20000"/>
                <a:gd name="T16" fmla="*/ 13626 w 20000"/>
                <a:gd name="T17" fmla="*/ 3796 h 20000"/>
                <a:gd name="T18" fmla="*/ 15385 w 20000"/>
                <a:gd name="T19" fmla="*/ 4646 h 20000"/>
                <a:gd name="T20" fmla="*/ 16484 w 20000"/>
                <a:gd name="T21" fmla="*/ 6176 h 20000"/>
                <a:gd name="T22" fmla="*/ 14286 w 20000"/>
                <a:gd name="T23" fmla="*/ 7649 h 20000"/>
                <a:gd name="T24" fmla="*/ 11868 w 20000"/>
                <a:gd name="T25" fmla="*/ 9065 h 20000"/>
                <a:gd name="T26" fmla="*/ 12527 w 20000"/>
                <a:gd name="T27" fmla="*/ 10312 h 20000"/>
                <a:gd name="T28" fmla="*/ 14286 w 20000"/>
                <a:gd name="T29" fmla="*/ 10312 h 20000"/>
                <a:gd name="T30" fmla="*/ 14286 w 20000"/>
                <a:gd name="T31" fmla="*/ 10878 h 20000"/>
                <a:gd name="T32" fmla="*/ 16484 w 20000"/>
                <a:gd name="T33" fmla="*/ 10878 h 20000"/>
                <a:gd name="T34" fmla="*/ 17033 w 20000"/>
                <a:gd name="T35" fmla="*/ 11445 h 20000"/>
                <a:gd name="T36" fmla="*/ 18791 w 20000"/>
                <a:gd name="T37" fmla="*/ 12295 h 20000"/>
                <a:gd name="T38" fmla="*/ 18791 w 20000"/>
                <a:gd name="T39" fmla="*/ 13201 h 20000"/>
                <a:gd name="T40" fmla="*/ 19890 w 20000"/>
                <a:gd name="T41" fmla="*/ 14051 h 20000"/>
                <a:gd name="T42" fmla="*/ 16484 w 20000"/>
                <a:gd name="T43" fmla="*/ 14618 h 20000"/>
                <a:gd name="T44" fmla="*/ 12527 w 20000"/>
                <a:gd name="T45" fmla="*/ 16431 h 20000"/>
                <a:gd name="T46" fmla="*/ 13626 w 20000"/>
                <a:gd name="T47" fmla="*/ 18470 h 20000"/>
                <a:gd name="T48" fmla="*/ 10769 w 20000"/>
                <a:gd name="T49" fmla="*/ 19943 h 20000"/>
                <a:gd name="T50" fmla="*/ 9560 w 20000"/>
                <a:gd name="T51" fmla="*/ 19943 h 20000"/>
                <a:gd name="T52" fmla="*/ 8022 w 20000"/>
                <a:gd name="T53" fmla="*/ 14618 h 20000"/>
                <a:gd name="T54" fmla="*/ 4505 w 20000"/>
                <a:gd name="T55" fmla="*/ 13768 h 20000"/>
                <a:gd name="T56" fmla="*/ 3297 w 20000"/>
                <a:gd name="T57" fmla="*/ 11728 h 20000"/>
                <a:gd name="T58" fmla="*/ 1648 w 20000"/>
                <a:gd name="T59" fmla="*/ 11445 h 20000"/>
                <a:gd name="T60" fmla="*/ 0 w 20000"/>
                <a:gd name="T61" fmla="*/ 9405 h 20000"/>
                <a:gd name="T62" fmla="*/ 3297 w 20000"/>
                <a:gd name="T63" fmla="*/ 7082 h 20000"/>
                <a:gd name="T64" fmla="*/ 3297 w 20000"/>
                <a:gd name="T65" fmla="*/ 4646 h 20000"/>
                <a:gd name="T66" fmla="*/ 3297 w 20000"/>
                <a:gd name="T67" fmla="*/ 2946 h 20000"/>
                <a:gd name="T68" fmla="*/ 3297 w 20000"/>
                <a:gd name="T69" fmla="*/ 2323 h 20000"/>
                <a:gd name="T70" fmla="*/ 5055 w 20000"/>
                <a:gd name="T71" fmla="*/ 1756 h 20000"/>
                <a:gd name="T72" fmla="*/ 5055 w 20000"/>
                <a:gd name="T73" fmla="*/ 1473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000" h="20000">
                  <a:moveTo>
                    <a:pt x="5055" y="1473"/>
                  </a:moveTo>
                  <a:lnTo>
                    <a:pt x="6703" y="340"/>
                  </a:lnTo>
                  <a:lnTo>
                    <a:pt x="9560" y="0"/>
                  </a:lnTo>
                  <a:lnTo>
                    <a:pt x="11868" y="340"/>
                  </a:lnTo>
                  <a:lnTo>
                    <a:pt x="12527" y="1756"/>
                  </a:lnTo>
                  <a:lnTo>
                    <a:pt x="15385" y="907"/>
                  </a:lnTo>
                  <a:lnTo>
                    <a:pt x="16484" y="1473"/>
                  </a:lnTo>
                  <a:lnTo>
                    <a:pt x="14286" y="2323"/>
                  </a:lnTo>
                  <a:lnTo>
                    <a:pt x="13626" y="3796"/>
                  </a:lnTo>
                  <a:lnTo>
                    <a:pt x="15385" y="4646"/>
                  </a:lnTo>
                  <a:lnTo>
                    <a:pt x="16484" y="6176"/>
                  </a:lnTo>
                  <a:lnTo>
                    <a:pt x="14286" y="7649"/>
                  </a:lnTo>
                  <a:lnTo>
                    <a:pt x="11868" y="9065"/>
                  </a:lnTo>
                  <a:lnTo>
                    <a:pt x="12527" y="10312"/>
                  </a:lnTo>
                  <a:lnTo>
                    <a:pt x="14286" y="10312"/>
                  </a:lnTo>
                  <a:lnTo>
                    <a:pt x="14286" y="10878"/>
                  </a:lnTo>
                  <a:lnTo>
                    <a:pt x="16484" y="10878"/>
                  </a:lnTo>
                  <a:lnTo>
                    <a:pt x="17033" y="11445"/>
                  </a:lnTo>
                  <a:lnTo>
                    <a:pt x="18791" y="12295"/>
                  </a:lnTo>
                  <a:lnTo>
                    <a:pt x="18791" y="13201"/>
                  </a:lnTo>
                  <a:lnTo>
                    <a:pt x="19890" y="14051"/>
                  </a:lnTo>
                  <a:lnTo>
                    <a:pt x="16484" y="14618"/>
                  </a:lnTo>
                  <a:lnTo>
                    <a:pt x="12527" y="16431"/>
                  </a:lnTo>
                  <a:lnTo>
                    <a:pt x="13626" y="18470"/>
                  </a:lnTo>
                  <a:lnTo>
                    <a:pt x="10769" y="19943"/>
                  </a:lnTo>
                  <a:lnTo>
                    <a:pt x="9560" y="19943"/>
                  </a:lnTo>
                  <a:lnTo>
                    <a:pt x="8022" y="14618"/>
                  </a:lnTo>
                  <a:lnTo>
                    <a:pt x="4505" y="13768"/>
                  </a:lnTo>
                  <a:lnTo>
                    <a:pt x="3297" y="11728"/>
                  </a:lnTo>
                  <a:lnTo>
                    <a:pt x="1648" y="11445"/>
                  </a:lnTo>
                  <a:lnTo>
                    <a:pt x="0" y="9405"/>
                  </a:lnTo>
                  <a:lnTo>
                    <a:pt x="3297" y="7082"/>
                  </a:lnTo>
                  <a:lnTo>
                    <a:pt x="3297" y="4646"/>
                  </a:lnTo>
                  <a:lnTo>
                    <a:pt x="3297" y="2946"/>
                  </a:lnTo>
                  <a:lnTo>
                    <a:pt x="3297" y="2323"/>
                  </a:lnTo>
                  <a:lnTo>
                    <a:pt x="5055" y="1756"/>
                  </a:lnTo>
                  <a:lnTo>
                    <a:pt x="5055" y="1473"/>
                  </a:lnTo>
                  <a:close/>
                </a:path>
              </a:pathLst>
            </a:custGeom>
            <a:solidFill>
              <a:srgbClr val="FF9600"/>
            </a:solid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553" name="Freeform 96">
              <a:extLst>
                <a:ext uri="{FF2B5EF4-FFF2-40B4-BE49-F238E27FC236}">
                  <a16:creationId xmlns:a16="http://schemas.microsoft.com/office/drawing/2014/main" id="{22F54087-3EDE-CE49-8636-FC9716FF5526}"/>
                </a:ext>
              </a:extLst>
            </p:cNvPr>
            <p:cNvSpPr>
              <a:spLocks/>
            </p:cNvSpPr>
            <p:nvPr/>
          </p:nvSpPr>
          <p:spPr bwMode="auto">
            <a:xfrm>
              <a:off x="4961221" y="4616620"/>
              <a:ext cx="131238" cy="133915"/>
            </a:xfrm>
            <a:custGeom>
              <a:avLst/>
              <a:gdLst>
                <a:gd name="T0" fmla="*/ 4245 w 20000"/>
                <a:gd name="T1" fmla="*/ 1280 h 20000"/>
                <a:gd name="T2" fmla="*/ 4735 w 20000"/>
                <a:gd name="T3" fmla="*/ 800 h 20000"/>
                <a:gd name="T4" fmla="*/ 7673 w 20000"/>
                <a:gd name="T5" fmla="*/ 1280 h 20000"/>
                <a:gd name="T6" fmla="*/ 8898 w 20000"/>
                <a:gd name="T7" fmla="*/ 2080 h 20000"/>
                <a:gd name="T8" fmla="*/ 9388 w 20000"/>
                <a:gd name="T9" fmla="*/ 1280 h 20000"/>
                <a:gd name="T10" fmla="*/ 11429 w 20000"/>
                <a:gd name="T11" fmla="*/ 1280 h 20000"/>
                <a:gd name="T12" fmla="*/ 14367 w 20000"/>
                <a:gd name="T13" fmla="*/ 1280 h 20000"/>
                <a:gd name="T14" fmla="*/ 16571 w 20000"/>
                <a:gd name="T15" fmla="*/ 0 h 20000"/>
                <a:gd name="T16" fmla="*/ 16571 w 20000"/>
                <a:gd name="T17" fmla="*/ 800 h 20000"/>
                <a:gd name="T18" fmla="*/ 17796 w 20000"/>
                <a:gd name="T19" fmla="*/ 1280 h 20000"/>
                <a:gd name="T20" fmla="*/ 17796 w 20000"/>
                <a:gd name="T21" fmla="*/ 2480 h 20000"/>
                <a:gd name="T22" fmla="*/ 18204 w 20000"/>
                <a:gd name="T23" fmla="*/ 4560 h 20000"/>
                <a:gd name="T24" fmla="*/ 19918 w 20000"/>
                <a:gd name="T25" fmla="*/ 7840 h 20000"/>
                <a:gd name="T26" fmla="*/ 18204 w 20000"/>
                <a:gd name="T27" fmla="*/ 9920 h 20000"/>
                <a:gd name="T28" fmla="*/ 15673 w 20000"/>
                <a:gd name="T29" fmla="*/ 14080 h 20000"/>
                <a:gd name="T30" fmla="*/ 15673 w 20000"/>
                <a:gd name="T31" fmla="*/ 18240 h 20000"/>
                <a:gd name="T32" fmla="*/ 10204 w 20000"/>
                <a:gd name="T33" fmla="*/ 18240 h 20000"/>
                <a:gd name="T34" fmla="*/ 4735 w 20000"/>
                <a:gd name="T35" fmla="*/ 18240 h 20000"/>
                <a:gd name="T36" fmla="*/ 3429 w 20000"/>
                <a:gd name="T37" fmla="*/ 18640 h 20000"/>
                <a:gd name="T38" fmla="*/ 1306 w 20000"/>
                <a:gd name="T39" fmla="*/ 19920 h 20000"/>
                <a:gd name="T40" fmla="*/ 1306 w 20000"/>
                <a:gd name="T41" fmla="*/ 19440 h 20000"/>
                <a:gd name="T42" fmla="*/ 0 w 20000"/>
                <a:gd name="T43" fmla="*/ 19440 h 20000"/>
                <a:gd name="T44" fmla="*/ 490 w 20000"/>
                <a:gd name="T45" fmla="*/ 14880 h 20000"/>
                <a:gd name="T46" fmla="*/ 1306 w 20000"/>
                <a:gd name="T47" fmla="*/ 12880 h 20000"/>
                <a:gd name="T48" fmla="*/ 2531 w 20000"/>
                <a:gd name="T49" fmla="*/ 10800 h 20000"/>
                <a:gd name="T50" fmla="*/ 4735 w 20000"/>
                <a:gd name="T51" fmla="*/ 8720 h 20000"/>
                <a:gd name="T52" fmla="*/ 6041 w 20000"/>
                <a:gd name="T53" fmla="*/ 7520 h 20000"/>
                <a:gd name="T54" fmla="*/ 4735 w 20000"/>
                <a:gd name="T55" fmla="*/ 5360 h 20000"/>
                <a:gd name="T56" fmla="*/ 4735 w 20000"/>
                <a:gd name="T57" fmla="*/ 4080 h 20000"/>
                <a:gd name="T58" fmla="*/ 4735 w 20000"/>
                <a:gd name="T59" fmla="*/ 2480 h 20000"/>
                <a:gd name="T60" fmla="*/ 4245 w 20000"/>
                <a:gd name="T61" fmla="*/ 1280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000" h="20000">
                  <a:moveTo>
                    <a:pt x="4245" y="1280"/>
                  </a:moveTo>
                  <a:lnTo>
                    <a:pt x="4735" y="800"/>
                  </a:lnTo>
                  <a:lnTo>
                    <a:pt x="7673" y="1280"/>
                  </a:lnTo>
                  <a:lnTo>
                    <a:pt x="8898" y="2080"/>
                  </a:lnTo>
                  <a:lnTo>
                    <a:pt x="9388" y="1280"/>
                  </a:lnTo>
                  <a:lnTo>
                    <a:pt x="11429" y="1280"/>
                  </a:lnTo>
                  <a:lnTo>
                    <a:pt x="14367" y="1280"/>
                  </a:lnTo>
                  <a:lnTo>
                    <a:pt x="16571" y="0"/>
                  </a:lnTo>
                  <a:lnTo>
                    <a:pt x="16571" y="800"/>
                  </a:lnTo>
                  <a:lnTo>
                    <a:pt x="17796" y="1280"/>
                  </a:lnTo>
                  <a:lnTo>
                    <a:pt x="17796" y="2480"/>
                  </a:lnTo>
                  <a:lnTo>
                    <a:pt x="18204" y="4560"/>
                  </a:lnTo>
                  <a:lnTo>
                    <a:pt x="19918" y="7840"/>
                  </a:lnTo>
                  <a:lnTo>
                    <a:pt x="18204" y="9920"/>
                  </a:lnTo>
                  <a:lnTo>
                    <a:pt x="15673" y="14080"/>
                  </a:lnTo>
                  <a:lnTo>
                    <a:pt x="15673" y="18240"/>
                  </a:lnTo>
                  <a:lnTo>
                    <a:pt x="10204" y="18240"/>
                  </a:lnTo>
                  <a:lnTo>
                    <a:pt x="4735" y="18240"/>
                  </a:lnTo>
                  <a:lnTo>
                    <a:pt x="3429" y="18640"/>
                  </a:lnTo>
                  <a:lnTo>
                    <a:pt x="1306" y="19920"/>
                  </a:lnTo>
                  <a:lnTo>
                    <a:pt x="1306" y="19440"/>
                  </a:lnTo>
                  <a:lnTo>
                    <a:pt x="0" y="19440"/>
                  </a:lnTo>
                  <a:lnTo>
                    <a:pt x="490" y="14880"/>
                  </a:lnTo>
                  <a:lnTo>
                    <a:pt x="1306" y="12880"/>
                  </a:lnTo>
                  <a:lnTo>
                    <a:pt x="2531" y="10800"/>
                  </a:lnTo>
                  <a:lnTo>
                    <a:pt x="4735" y="8720"/>
                  </a:lnTo>
                  <a:lnTo>
                    <a:pt x="6041" y="7520"/>
                  </a:lnTo>
                  <a:lnTo>
                    <a:pt x="4735" y="5360"/>
                  </a:lnTo>
                  <a:lnTo>
                    <a:pt x="4735" y="4080"/>
                  </a:lnTo>
                  <a:lnTo>
                    <a:pt x="4735" y="2480"/>
                  </a:lnTo>
                  <a:lnTo>
                    <a:pt x="4245" y="1280"/>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554" name="Freeform 95">
              <a:extLst>
                <a:ext uri="{FF2B5EF4-FFF2-40B4-BE49-F238E27FC236}">
                  <a16:creationId xmlns:a16="http://schemas.microsoft.com/office/drawing/2014/main" id="{F09DBFB9-F7EF-334A-8227-984BDA202238}"/>
                </a:ext>
              </a:extLst>
            </p:cNvPr>
            <p:cNvSpPr>
              <a:spLocks/>
            </p:cNvSpPr>
            <p:nvPr/>
          </p:nvSpPr>
          <p:spPr bwMode="auto">
            <a:xfrm>
              <a:off x="4546080" y="4585818"/>
              <a:ext cx="455313" cy="452631"/>
            </a:xfrm>
            <a:custGeom>
              <a:avLst/>
              <a:gdLst>
                <a:gd name="T0" fmla="*/ 6565 w 20000"/>
                <a:gd name="T1" fmla="*/ 970 h 20000"/>
                <a:gd name="T2" fmla="*/ 8376 w 20000"/>
                <a:gd name="T3" fmla="*/ 734 h 20000"/>
                <a:gd name="T4" fmla="*/ 10212 w 20000"/>
                <a:gd name="T5" fmla="*/ 1112 h 20000"/>
                <a:gd name="T6" fmla="*/ 11200 w 20000"/>
                <a:gd name="T7" fmla="*/ 734 h 20000"/>
                <a:gd name="T8" fmla="*/ 12776 w 20000"/>
                <a:gd name="T9" fmla="*/ 379 h 20000"/>
                <a:gd name="T10" fmla="*/ 13765 w 20000"/>
                <a:gd name="T11" fmla="*/ 142 h 20000"/>
                <a:gd name="T12" fmla="*/ 14729 w 20000"/>
                <a:gd name="T13" fmla="*/ 142 h 20000"/>
                <a:gd name="T14" fmla="*/ 15459 w 20000"/>
                <a:gd name="T15" fmla="*/ 142 h 20000"/>
                <a:gd name="T16" fmla="*/ 16306 w 20000"/>
                <a:gd name="T17" fmla="*/ 734 h 20000"/>
                <a:gd name="T18" fmla="*/ 17271 w 20000"/>
                <a:gd name="T19" fmla="*/ 970 h 20000"/>
                <a:gd name="T20" fmla="*/ 18000 w 20000"/>
                <a:gd name="T21" fmla="*/ 970 h 20000"/>
                <a:gd name="T22" fmla="*/ 18612 w 20000"/>
                <a:gd name="T23" fmla="*/ 1112 h 20000"/>
                <a:gd name="T24" fmla="*/ 19600 w 20000"/>
                <a:gd name="T25" fmla="*/ 2556 h 20000"/>
                <a:gd name="T26" fmla="*/ 19600 w 20000"/>
                <a:gd name="T27" fmla="*/ 3929 h 20000"/>
                <a:gd name="T28" fmla="*/ 18376 w 20000"/>
                <a:gd name="T29" fmla="*/ 5751 h 20000"/>
                <a:gd name="T30" fmla="*/ 17906 w 20000"/>
                <a:gd name="T31" fmla="*/ 7456 h 20000"/>
                <a:gd name="T32" fmla="*/ 17412 w 20000"/>
                <a:gd name="T33" fmla="*/ 8450 h 20000"/>
                <a:gd name="T34" fmla="*/ 17906 w 20000"/>
                <a:gd name="T35" fmla="*/ 9325 h 20000"/>
                <a:gd name="T36" fmla="*/ 18000 w 20000"/>
                <a:gd name="T37" fmla="*/ 10414 h 20000"/>
                <a:gd name="T38" fmla="*/ 18000 w 20000"/>
                <a:gd name="T39" fmla="*/ 12237 h 20000"/>
                <a:gd name="T40" fmla="*/ 19482 w 20000"/>
                <a:gd name="T41" fmla="*/ 14462 h 20000"/>
                <a:gd name="T42" fmla="*/ 17271 w 20000"/>
                <a:gd name="T43" fmla="*/ 15432 h 20000"/>
                <a:gd name="T44" fmla="*/ 17035 w 20000"/>
                <a:gd name="T45" fmla="*/ 16781 h 20000"/>
                <a:gd name="T46" fmla="*/ 16682 w 20000"/>
                <a:gd name="T47" fmla="*/ 18130 h 20000"/>
                <a:gd name="T48" fmla="*/ 17906 w 20000"/>
                <a:gd name="T49" fmla="*/ 19006 h 20000"/>
                <a:gd name="T50" fmla="*/ 18000 w 20000"/>
                <a:gd name="T51" fmla="*/ 19976 h 20000"/>
                <a:gd name="T52" fmla="*/ 17271 w 20000"/>
                <a:gd name="T53" fmla="*/ 19598 h 20000"/>
                <a:gd name="T54" fmla="*/ 15459 w 20000"/>
                <a:gd name="T55" fmla="*/ 17988 h 20000"/>
                <a:gd name="T56" fmla="*/ 14847 w 20000"/>
                <a:gd name="T57" fmla="*/ 18367 h 20000"/>
                <a:gd name="T58" fmla="*/ 13506 w 20000"/>
                <a:gd name="T59" fmla="*/ 17396 h 20000"/>
                <a:gd name="T60" fmla="*/ 12165 w 20000"/>
                <a:gd name="T61" fmla="*/ 17160 h 20000"/>
                <a:gd name="T62" fmla="*/ 11200 w 20000"/>
                <a:gd name="T63" fmla="*/ 17396 h 20000"/>
                <a:gd name="T64" fmla="*/ 10353 w 20000"/>
                <a:gd name="T65" fmla="*/ 17396 h 20000"/>
                <a:gd name="T66" fmla="*/ 10212 w 20000"/>
                <a:gd name="T67" fmla="*/ 16047 h 20000"/>
                <a:gd name="T68" fmla="*/ 9976 w 20000"/>
                <a:gd name="T69" fmla="*/ 14201 h 20000"/>
                <a:gd name="T70" fmla="*/ 8753 w 20000"/>
                <a:gd name="T71" fmla="*/ 12852 h 20000"/>
                <a:gd name="T72" fmla="*/ 7647 w 20000"/>
                <a:gd name="T73" fmla="*/ 13586 h 20000"/>
                <a:gd name="T74" fmla="*/ 6565 w 20000"/>
                <a:gd name="T75" fmla="*/ 13964 h 20000"/>
                <a:gd name="T76" fmla="*/ 4847 w 20000"/>
                <a:gd name="T77" fmla="*/ 13231 h 20000"/>
                <a:gd name="T78" fmla="*/ 4612 w 20000"/>
                <a:gd name="T79" fmla="*/ 12379 h 20000"/>
                <a:gd name="T80" fmla="*/ 1929 w 20000"/>
                <a:gd name="T81" fmla="*/ 11882 h 20000"/>
                <a:gd name="T82" fmla="*/ 729 w 20000"/>
                <a:gd name="T83" fmla="*/ 11882 h 20000"/>
                <a:gd name="T84" fmla="*/ 376 w 20000"/>
                <a:gd name="T85" fmla="*/ 11645 h 20000"/>
                <a:gd name="T86" fmla="*/ 729 w 20000"/>
                <a:gd name="T87" fmla="*/ 10414 h 20000"/>
                <a:gd name="T88" fmla="*/ 1435 w 20000"/>
                <a:gd name="T89" fmla="*/ 10651 h 20000"/>
                <a:gd name="T90" fmla="*/ 2306 w 20000"/>
                <a:gd name="T91" fmla="*/ 10414 h 20000"/>
                <a:gd name="T92" fmla="*/ 3035 w 20000"/>
                <a:gd name="T93" fmla="*/ 10296 h 20000"/>
                <a:gd name="T94" fmla="*/ 4000 w 20000"/>
                <a:gd name="T95" fmla="*/ 9041 h 20000"/>
                <a:gd name="T96" fmla="*/ 4518 w 20000"/>
                <a:gd name="T97" fmla="*/ 7456 h 20000"/>
                <a:gd name="T98" fmla="*/ 5224 w 20000"/>
                <a:gd name="T99" fmla="*/ 6722 h 20000"/>
                <a:gd name="T100" fmla="*/ 5835 w 20000"/>
                <a:gd name="T101" fmla="*/ 5278 h 20000"/>
                <a:gd name="T102" fmla="*/ 6071 w 20000"/>
                <a:gd name="T103" fmla="*/ 3550 h 20000"/>
                <a:gd name="T104" fmla="*/ 6565 w 20000"/>
                <a:gd name="T105" fmla="*/ 1704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000" h="20000">
                  <a:moveTo>
                    <a:pt x="6565" y="1704"/>
                  </a:moveTo>
                  <a:lnTo>
                    <a:pt x="6565" y="1112"/>
                  </a:lnTo>
                  <a:lnTo>
                    <a:pt x="6565" y="970"/>
                  </a:lnTo>
                  <a:lnTo>
                    <a:pt x="7059" y="615"/>
                  </a:lnTo>
                  <a:lnTo>
                    <a:pt x="7647" y="142"/>
                  </a:lnTo>
                  <a:lnTo>
                    <a:pt x="8376" y="734"/>
                  </a:lnTo>
                  <a:lnTo>
                    <a:pt x="8988" y="970"/>
                  </a:lnTo>
                  <a:lnTo>
                    <a:pt x="9624" y="1112"/>
                  </a:lnTo>
                  <a:lnTo>
                    <a:pt x="10212" y="1112"/>
                  </a:lnTo>
                  <a:lnTo>
                    <a:pt x="10588" y="1349"/>
                  </a:lnTo>
                  <a:lnTo>
                    <a:pt x="10965" y="734"/>
                  </a:lnTo>
                  <a:lnTo>
                    <a:pt x="11200" y="734"/>
                  </a:lnTo>
                  <a:lnTo>
                    <a:pt x="11788" y="734"/>
                  </a:lnTo>
                  <a:lnTo>
                    <a:pt x="12165" y="615"/>
                  </a:lnTo>
                  <a:lnTo>
                    <a:pt x="12776" y="379"/>
                  </a:lnTo>
                  <a:lnTo>
                    <a:pt x="13129" y="379"/>
                  </a:lnTo>
                  <a:lnTo>
                    <a:pt x="13506" y="379"/>
                  </a:lnTo>
                  <a:lnTo>
                    <a:pt x="13765" y="142"/>
                  </a:lnTo>
                  <a:lnTo>
                    <a:pt x="13859" y="0"/>
                  </a:lnTo>
                  <a:lnTo>
                    <a:pt x="14353" y="142"/>
                  </a:lnTo>
                  <a:lnTo>
                    <a:pt x="14729" y="142"/>
                  </a:lnTo>
                  <a:lnTo>
                    <a:pt x="14847" y="379"/>
                  </a:lnTo>
                  <a:lnTo>
                    <a:pt x="15341" y="379"/>
                  </a:lnTo>
                  <a:lnTo>
                    <a:pt x="15459" y="142"/>
                  </a:lnTo>
                  <a:lnTo>
                    <a:pt x="15835" y="142"/>
                  </a:lnTo>
                  <a:lnTo>
                    <a:pt x="16306" y="379"/>
                  </a:lnTo>
                  <a:lnTo>
                    <a:pt x="16306" y="734"/>
                  </a:lnTo>
                  <a:lnTo>
                    <a:pt x="16682" y="970"/>
                  </a:lnTo>
                  <a:lnTo>
                    <a:pt x="17035" y="1112"/>
                  </a:lnTo>
                  <a:lnTo>
                    <a:pt x="17271" y="970"/>
                  </a:lnTo>
                  <a:lnTo>
                    <a:pt x="17412" y="734"/>
                  </a:lnTo>
                  <a:lnTo>
                    <a:pt x="17412" y="970"/>
                  </a:lnTo>
                  <a:lnTo>
                    <a:pt x="18000" y="970"/>
                  </a:lnTo>
                  <a:lnTo>
                    <a:pt x="18000" y="734"/>
                  </a:lnTo>
                  <a:lnTo>
                    <a:pt x="18235" y="734"/>
                  </a:lnTo>
                  <a:lnTo>
                    <a:pt x="18612" y="1112"/>
                  </a:lnTo>
                  <a:lnTo>
                    <a:pt x="19482" y="1704"/>
                  </a:lnTo>
                  <a:lnTo>
                    <a:pt x="19600" y="2083"/>
                  </a:lnTo>
                  <a:lnTo>
                    <a:pt x="19600" y="2556"/>
                  </a:lnTo>
                  <a:lnTo>
                    <a:pt x="19600" y="2935"/>
                  </a:lnTo>
                  <a:lnTo>
                    <a:pt x="19976" y="3550"/>
                  </a:lnTo>
                  <a:lnTo>
                    <a:pt x="19600" y="3929"/>
                  </a:lnTo>
                  <a:lnTo>
                    <a:pt x="18988" y="4544"/>
                  </a:lnTo>
                  <a:lnTo>
                    <a:pt x="18612" y="5136"/>
                  </a:lnTo>
                  <a:lnTo>
                    <a:pt x="18376" y="5751"/>
                  </a:lnTo>
                  <a:lnTo>
                    <a:pt x="18235" y="7101"/>
                  </a:lnTo>
                  <a:lnTo>
                    <a:pt x="18235" y="7219"/>
                  </a:lnTo>
                  <a:lnTo>
                    <a:pt x="17906" y="7456"/>
                  </a:lnTo>
                  <a:lnTo>
                    <a:pt x="17647" y="8071"/>
                  </a:lnTo>
                  <a:lnTo>
                    <a:pt x="17412" y="8331"/>
                  </a:lnTo>
                  <a:lnTo>
                    <a:pt x="17412" y="8450"/>
                  </a:lnTo>
                  <a:lnTo>
                    <a:pt x="17647" y="8805"/>
                  </a:lnTo>
                  <a:lnTo>
                    <a:pt x="17906" y="9041"/>
                  </a:lnTo>
                  <a:lnTo>
                    <a:pt x="17906" y="9325"/>
                  </a:lnTo>
                  <a:lnTo>
                    <a:pt x="17906" y="9680"/>
                  </a:lnTo>
                  <a:lnTo>
                    <a:pt x="18000" y="10296"/>
                  </a:lnTo>
                  <a:lnTo>
                    <a:pt x="18000" y="10414"/>
                  </a:lnTo>
                  <a:lnTo>
                    <a:pt x="18000" y="10888"/>
                  </a:lnTo>
                  <a:lnTo>
                    <a:pt x="18000" y="11408"/>
                  </a:lnTo>
                  <a:lnTo>
                    <a:pt x="18000" y="12237"/>
                  </a:lnTo>
                  <a:lnTo>
                    <a:pt x="18376" y="12852"/>
                  </a:lnTo>
                  <a:lnTo>
                    <a:pt x="18988" y="13491"/>
                  </a:lnTo>
                  <a:lnTo>
                    <a:pt x="19482" y="14462"/>
                  </a:lnTo>
                  <a:lnTo>
                    <a:pt x="17412" y="14556"/>
                  </a:lnTo>
                  <a:lnTo>
                    <a:pt x="17412" y="14840"/>
                  </a:lnTo>
                  <a:lnTo>
                    <a:pt x="17271" y="15432"/>
                  </a:lnTo>
                  <a:lnTo>
                    <a:pt x="16918" y="15811"/>
                  </a:lnTo>
                  <a:lnTo>
                    <a:pt x="17035" y="16047"/>
                  </a:lnTo>
                  <a:lnTo>
                    <a:pt x="17035" y="16781"/>
                  </a:lnTo>
                  <a:lnTo>
                    <a:pt x="16918" y="17160"/>
                  </a:lnTo>
                  <a:lnTo>
                    <a:pt x="16918" y="17633"/>
                  </a:lnTo>
                  <a:lnTo>
                    <a:pt x="16682" y="18130"/>
                  </a:lnTo>
                  <a:lnTo>
                    <a:pt x="16918" y="18367"/>
                  </a:lnTo>
                  <a:lnTo>
                    <a:pt x="17412" y="18722"/>
                  </a:lnTo>
                  <a:lnTo>
                    <a:pt x="17906" y="19006"/>
                  </a:lnTo>
                  <a:lnTo>
                    <a:pt x="17906" y="18722"/>
                  </a:lnTo>
                  <a:lnTo>
                    <a:pt x="18235" y="18722"/>
                  </a:lnTo>
                  <a:lnTo>
                    <a:pt x="18000" y="19976"/>
                  </a:lnTo>
                  <a:lnTo>
                    <a:pt x="18000" y="19716"/>
                  </a:lnTo>
                  <a:lnTo>
                    <a:pt x="17412" y="19976"/>
                  </a:lnTo>
                  <a:lnTo>
                    <a:pt x="17271" y="19598"/>
                  </a:lnTo>
                  <a:lnTo>
                    <a:pt x="16682" y="18722"/>
                  </a:lnTo>
                  <a:lnTo>
                    <a:pt x="16071" y="18722"/>
                  </a:lnTo>
                  <a:lnTo>
                    <a:pt x="15459" y="17988"/>
                  </a:lnTo>
                  <a:lnTo>
                    <a:pt x="15341" y="17988"/>
                  </a:lnTo>
                  <a:lnTo>
                    <a:pt x="15341" y="18367"/>
                  </a:lnTo>
                  <a:lnTo>
                    <a:pt x="14847" y="18367"/>
                  </a:lnTo>
                  <a:lnTo>
                    <a:pt x="14471" y="18367"/>
                  </a:lnTo>
                  <a:lnTo>
                    <a:pt x="13765" y="17988"/>
                  </a:lnTo>
                  <a:lnTo>
                    <a:pt x="13506" y="17396"/>
                  </a:lnTo>
                  <a:lnTo>
                    <a:pt x="12776" y="17988"/>
                  </a:lnTo>
                  <a:lnTo>
                    <a:pt x="12541" y="17396"/>
                  </a:lnTo>
                  <a:lnTo>
                    <a:pt x="12165" y="17160"/>
                  </a:lnTo>
                  <a:lnTo>
                    <a:pt x="12165" y="17396"/>
                  </a:lnTo>
                  <a:lnTo>
                    <a:pt x="11788" y="17160"/>
                  </a:lnTo>
                  <a:lnTo>
                    <a:pt x="11200" y="17396"/>
                  </a:lnTo>
                  <a:lnTo>
                    <a:pt x="10706" y="17396"/>
                  </a:lnTo>
                  <a:lnTo>
                    <a:pt x="10588" y="17633"/>
                  </a:lnTo>
                  <a:lnTo>
                    <a:pt x="10353" y="17396"/>
                  </a:lnTo>
                  <a:lnTo>
                    <a:pt x="10353" y="17018"/>
                  </a:lnTo>
                  <a:lnTo>
                    <a:pt x="10353" y="16166"/>
                  </a:lnTo>
                  <a:lnTo>
                    <a:pt x="10212" y="16047"/>
                  </a:lnTo>
                  <a:lnTo>
                    <a:pt x="9718" y="15574"/>
                  </a:lnTo>
                  <a:lnTo>
                    <a:pt x="10212" y="14840"/>
                  </a:lnTo>
                  <a:lnTo>
                    <a:pt x="9976" y="14201"/>
                  </a:lnTo>
                  <a:lnTo>
                    <a:pt x="9718" y="13491"/>
                  </a:lnTo>
                  <a:lnTo>
                    <a:pt x="8753" y="13491"/>
                  </a:lnTo>
                  <a:lnTo>
                    <a:pt x="8753" y="12852"/>
                  </a:lnTo>
                  <a:lnTo>
                    <a:pt x="8141" y="12970"/>
                  </a:lnTo>
                  <a:lnTo>
                    <a:pt x="7647" y="13231"/>
                  </a:lnTo>
                  <a:lnTo>
                    <a:pt x="7647" y="13586"/>
                  </a:lnTo>
                  <a:lnTo>
                    <a:pt x="7412" y="13586"/>
                  </a:lnTo>
                  <a:lnTo>
                    <a:pt x="7412" y="13964"/>
                  </a:lnTo>
                  <a:lnTo>
                    <a:pt x="6565" y="13964"/>
                  </a:lnTo>
                  <a:lnTo>
                    <a:pt x="6447" y="14201"/>
                  </a:lnTo>
                  <a:lnTo>
                    <a:pt x="5482" y="14201"/>
                  </a:lnTo>
                  <a:lnTo>
                    <a:pt x="4847" y="13231"/>
                  </a:lnTo>
                  <a:lnTo>
                    <a:pt x="4847" y="12970"/>
                  </a:lnTo>
                  <a:lnTo>
                    <a:pt x="4612" y="12615"/>
                  </a:lnTo>
                  <a:lnTo>
                    <a:pt x="4612" y="12379"/>
                  </a:lnTo>
                  <a:lnTo>
                    <a:pt x="4518" y="11882"/>
                  </a:lnTo>
                  <a:lnTo>
                    <a:pt x="3882" y="11882"/>
                  </a:lnTo>
                  <a:lnTo>
                    <a:pt x="1929" y="11882"/>
                  </a:lnTo>
                  <a:lnTo>
                    <a:pt x="1435" y="12000"/>
                  </a:lnTo>
                  <a:lnTo>
                    <a:pt x="1082" y="11882"/>
                  </a:lnTo>
                  <a:lnTo>
                    <a:pt x="729" y="11882"/>
                  </a:lnTo>
                  <a:lnTo>
                    <a:pt x="94" y="11882"/>
                  </a:lnTo>
                  <a:lnTo>
                    <a:pt x="0" y="11645"/>
                  </a:lnTo>
                  <a:lnTo>
                    <a:pt x="376" y="11645"/>
                  </a:lnTo>
                  <a:lnTo>
                    <a:pt x="376" y="11030"/>
                  </a:lnTo>
                  <a:lnTo>
                    <a:pt x="729" y="10651"/>
                  </a:lnTo>
                  <a:lnTo>
                    <a:pt x="729" y="10414"/>
                  </a:lnTo>
                  <a:lnTo>
                    <a:pt x="965" y="10414"/>
                  </a:lnTo>
                  <a:lnTo>
                    <a:pt x="1082" y="10651"/>
                  </a:lnTo>
                  <a:lnTo>
                    <a:pt x="1435" y="10651"/>
                  </a:lnTo>
                  <a:lnTo>
                    <a:pt x="1694" y="10296"/>
                  </a:lnTo>
                  <a:lnTo>
                    <a:pt x="2071" y="10296"/>
                  </a:lnTo>
                  <a:lnTo>
                    <a:pt x="2306" y="10414"/>
                  </a:lnTo>
                  <a:lnTo>
                    <a:pt x="2541" y="10888"/>
                  </a:lnTo>
                  <a:lnTo>
                    <a:pt x="2918" y="10414"/>
                  </a:lnTo>
                  <a:lnTo>
                    <a:pt x="3035" y="10296"/>
                  </a:lnTo>
                  <a:lnTo>
                    <a:pt x="3506" y="10059"/>
                  </a:lnTo>
                  <a:lnTo>
                    <a:pt x="3882" y="9680"/>
                  </a:lnTo>
                  <a:lnTo>
                    <a:pt x="4000" y="9041"/>
                  </a:lnTo>
                  <a:lnTo>
                    <a:pt x="4000" y="8450"/>
                  </a:lnTo>
                  <a:lnTo>
                    <a:pt x="4000" y="7834"/>
                  </a:lnTo>
                  <a:lnTo>
                    <a:pt x="4518" y="7456"/>
                  </a:lnTo>
                  <a:lnTo>
                    <a:pt x="4612" y="7219"/>
                  </a:lnTo>
                  <a:lnTo>
                    <a:pt x="4847" y="6722"/>
                  </a:lnTo>
                  <a:lnTo>
                    <a:pt x="5224" y="6722"/>
                  </a:lnTo>
                  <a:lnTo>
                    <a:pt x="5835" y="6130"/>
                  </a:lnTo>
                  <a:lnTo>
                    <a:pt x="5835" y="5751"/>
                  </a:lnTo>
                  <a:lnTo>
                    <a:pt x="5835" y="5278"/>
                  </a:lnTo>
                  <a:lnTo>
                    <a:pt x="5835" y="4639"/>
                  </a:lnTo>
                  <a:lnTo>
                    <a:pt x="6071" y="4166"/>
                  </a:lnTo>
                  <a:lnTo>
                    <a:pt x="6071" y="3550"/>
                  </a:lnTo>
                  <a:lnTo>
                    <a:pt x="6447" y="2698"/>
                  </a:lnTo>
                  <a:lnTo>
                    <a:pt x="6565" y="2320"/>
                  </a:lnTo>
                  <a:lnTo>
                    <a:pt x="6565" y="1704"/>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555" name="Freeform 94">
              <a:extLst>
                <a:ext uri="{FF2B5EF4-FFF2-40B4-BE49-F238E27FC236}">
                  <a16:creationId xmlns:a16="http://schemas.microsoft.com/office/drawing/2014/main" id="{E9978694-0887-5C46-A9DC-03B5B9BA42A7}"/>
                </a:ext>
              </a:extLst>
            </p:cNvPr>
            <p:cNvSpPr>
              <a:spLocks/>
            </p:cNvSpPr>
            <p:nvPr/>
          </p:nvSpPr>
          <p:spPr bwMode="auto">
            <a:xfrm>
              <a:off x="4603664" y="4450566"/>
              <a:ext cx="302650" cy="208908"/>
            </a:xfrm>
            <a:custGeom>
              <a:avLst/>
              <a:gdLst>
                <a:gd name="T0" fmla="*/ 2014 w 20000"/>
                <a:gd name="T1" fmla="*/ 7661 h 20000"/>
                <a:gd name="T2" fmla="*/ 3110 w 20000"/>
                <a:gd name="T3" fmla="*/ 7404 h 20000"/>
                <a:gd name="T4" fmla="*/ 4558 w 20000"/>
                <a:gd name="T5" fmla="*/ 6375 h 20000"/>
                <a:gd name="T6" fmla="*/ 5512 w 20000"/>
                <a:gd name="T7" fmla="*/ 6375 h 20000"/>
                <a:gd name="T8" fmla="*/ 6784 w 20000"/>
                <a:gd name="T9" fmla="*/ 6067 h 20000"/>
                <a:gd name="T10" fmla="*/ 6784 w 20000"/>
                <a:gd name="T11" fmla="*/ 4781 h 20000"/>
                <a:gd name="T12" fmla="*/ 8763 w 20000"/>
                <a:gd name="T13" fmla="*/ 3959 h 20000"/>
                <a:gd name="T14" fmla="*/ 9682 w 20000"/>
                <a:gd name="T15" fmla="*/ 3136 h 20000"/>
                <a:gd name="T16" fmla="*/ 10777 w 20000"/>
                <a:gd name="T17" fmla="*/ 1851 h 20000"/>
                <a:gd name="T18" fmla="*/ 12085 w 20000"/>
                <a:gd name="T19" fmla="*/ 0 h 20000"/>
                <a:gd name="T20" fmla="*/ 13004 w 20000"/>
                <a:gd name="T21" fmla="*/ 514 h 20000"/>
                <a:gd name="T22" fmla="*/ 14099 w 20000"/>
                <a:gd name="T23" fmla="*/ 3445 h 20000"/>
                <a:gd name="T24" fmla="*/ 13887 w 20000"/>
                <a:gd name="T25" fmla="*/ 4216 h 20000"/>
                <a:gd name="T26" fmla="*/ 14099 w 20000"/>
                <a:gd name="T27" fmla="*/ 5296 h 20000"/>
                <a:gd name="T28" fmla="*/ 15018 w 20000"/>
                <a:gd name="T29" fmla="*/ 6067 h 20000"/>
                <a:gd name="T30" fmla="*/ 16466 w 20000"/>
                <a:gd name="T31" fmla="*/ 6889 h 20000"/>
                <a:gd name="T32" fmla="*/ 17739 w 20000"/>
                <a:gd name="T33" fmla="*/ 8792 h 20000"/>
                <a:gd name="T34" fmla="*/ 18304 w 20000"/>
                <a:gd name="T35" fmla="*/ 9563 h 20000"/>
                <a:gd name="T36" fmla="*/ 18869 w 20000"/>
                <a:gd name="T37" fmla="*/ 11105 h 20000"/>
                <a:gd name="T38" fmla="*/ 19965 w 20000"/>
                <a:gd name="T39" fmla="*/ 13316 h 20000"/>
                <a:gd name="T40" fmla="*/ 19223 w 20000"/>
                <a:gd name="T41" fmla="*/ 13830 h 20000"/>
                <a:gd name="T42" fmla="*/ 18304 w 20000"/>
                <a:gd name="T43" fmla="*/ 13316 h 20000"/>
                <a:gd name="T44" fmla="*/ 16996 w 20000"/>
                <a:gd name="T45" fmla="*/ 13008 h 20000"/>
                <a:gd name="T46" fmla="*/ 16466 w 20000"/>
                <a:gd name="T47" fmla="*/ 13830 h 20000"/>
                <a:gd name="T48" fmla="*/ 15371 w 20000"/>
                <a:gd name="T49" fmla="*/ 13830 h 20000"/>
                <a:gd name="T50" fmla="*/ 13887 w 20000"/>
                <a:gd name="T51" fmla="*/ 14602 h 20000"/>
                <a:gd name="T52" fmla="*/ 12650 w 20000"/>
                <a:gd name="T53" fmla="*/ 14602 h 20000"/>
                <a:gd name="T54" fmla="*/ 11519 w 20000"/>
                <a:gd name="T55" fmla="*/ 15424 h 20000"/>
                <a:gd name="T56" fmla="*/ 9682 w 20000"/>
                <a:gd name="T57" fmla="*/ 15116 h 20000"/>
                <a:gd name="T58" fmla="*/ 7668 w 20000"/>
                <a:gd name="T59" fmla="*/ 13316 h 20000"/>
                <a:gd name="T60" fmla="*/ 6007 w 20000"/>
                <a:gd name="T61" fmla="*/ 15116 h 20000"/>
                <a:gd name="T62" fmla="*/ 6007 w 20000"/>
                <a:gd name="T63" fmla="*/ 16710 h 20000"/>
                <a:gd name="T64" fmla="*/ 4417 w 20000"/>
                <a:gd name="T65" fmla="*/ 16710 h 20000"/>
                <a:gd name="T66" fmla="*/ 2968 w 20000"/>
                <a:gd name="T67" fmla="*/ 18560 h 20000"/>
                <a:gd name="T68" fmla="*/ 2014 w 20000"/>
                <a:gd name="T69" fmla="*/ 19383 h 20000"/>
                <a:gd name="T70" fmla="*/ 2014 w 20000"/>
                <a:gd name="T71" fmla="*/ 18046 h 20000"/>
                <a:gd name="T72" fmla="*/ 742 w 20000"/>
                <a:gd name="T73" fmla="*/ 15116 h 20000"/>
                <a:gd name="T74" fmla="*/ 212 w 20000"/>
                <a:gd name="T75" fmla="*/ 13316 h 20000"/>
                <a:gd name="T76" fmla="*/ 0 w 20000"/>
                <a:gd name="T77" fmla="*/ 11105 h 20000"/>
                <a:gd name="T78" fmla="*/ 742 w 20000"/>
                <a:gd name="T79" fmla="*/ 8792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0000" h="20000">
                  <a:moveTo>
                    <a:pt x="1449" y="8175"/>
                  </a:moveTo>
                  <a:lnTo>
                    <a:pt x="2014" y="7661"/>
                  </a:lnTo>
                  <a:lnTo>
                    <a:pt x="2968" y="6889"/>
                  </a:lnTo>
                  <a:lnTo>
                    <a:pt x="3110" y="7404"/>
                  </a:lnTo>
                  <a:lnTo>
                    <a:pt x="3852" y="6889"/>
                  </a:lnTo>
                  <a:lnTo>
                    <a:pt x="4558" y="6375"/>
                  </a:lnTo>
                  <a:lnTo>
                    <a:pt x="4947" y="6889"/>
                  </a:lnTo>
                  <a:lnTo>
                    <a:pt x="5512" y="6375"/>
                  </a:lnTo>
                  <a:lnTo>
                    <a:pt x="5866" y="6375"/>
                  </a:lnTo>
                  <a:lnTo>
                    <a:pt x="6784" y="6067"/>
                  </a:lnTo>
                  <a:lnTo>
                    <a:pt x="6961" y="5296"/>
                  </a:lnTo>
                  <a:lnTo>
                    <a:pt x="6784" y="4781"/>
                  </a:lnTo>
                  <a:lnTo>
                    <a:pt x="7314" y="4216"/>
                  </a:lnTo>
                  <a:lnTo>
                    <a:pt x="8763" y="3959"/>
                  </a:lnTo>
                  <a:lnTo>
                    <a:pt x="9329" y="3445"/>
                  </a:lnTo>
                  <a:lnTo>
                    <a:pt x="9682" y="3136"/>
                  </a:lnTo>
                  <a:lnTo>
                    <a:pt x="10247" y="2108"/>
                  </a:lnTo>
                  <a:lnTo>
                    <a:pt x="10777" y="1851"/>
                  </a:lnTo>
                  <a:lnTo>
                    <a:pt x="11166" y="514"/>
                  </a:lnTo>
                  <a:lnTo>
                    <a:pt x="12085" y="0"/>
                  </a:lnTo>
                  <a:lnTo>
                    <a:pt x="12650" y="0"/>
                  </a:lnTo>
                  <a:lnTo>
                    <a:pt x="13004" y="514"/>
                  </a:lnTo>
                  <a:lnTo>
                    <a:pt x="13887" y="2108"/>
                  </a:lnTo>
                  <a:lnTo>
                    <a:pt x="14099" y="3445"/>
                  </a:lnTo>
                  <a:lnTo>
                    <a:pt x="13534" y="3959"/>
                  </a:lnTo>
                  <a:lnTo>
                    <a:pt x="13887" y="4216"/>
                  </a:lnTo>
                  <a:lnTo>
                    <a:pt x="13887" y="4781"/>
                  </a:lnTo>
                  <a:lnTo>
                    <a:pt x="14099" y="5296"/>
                  </a:lnTo>
                  <a:lnTo>
                    <a:pt x="15018" y="5296"/>
                  </a:lnTo>
                  <a:lnTo>
                    <a:pt x="15018" y="6067"/>
                  </a:lnTo>
                  <a:lnTo>
                    <a:pt x="15901" y="6067"/>
                  </a:lnTo>
                  <a:lnTo>
                    <a:pt x="16466" y="6889"/>
                  </a:lnTo>
                  <a:lnTo>
                    <a:pt x="16855" y="8792"/>
                  </a:lnTo>
                  <a:lnTo>
                    <a:pt x="17739" y="8792"/>
                  </a:lnTo>
                  <a:lnTo>
                    <a:pt x="17915" y="9563"/>
                  </a:lnTo>
                  <a:lnTo>
                    <a:pt x="18304" y="9563"/>
                  </a:lnTo>
                  <a:lnTo>
                    <a:pt x="18481" y="9820"/>
                  </a:lnTo>
                  <a:lnTo>
                    <a:pt x="18869" y="11105"/>
                  </a:lnTo>
                  <a:lnTo>
                    <a:pt x="19753" y="11928"/>
                  </a:lnTo>
                  <a:lnTo>
                    <a:pt x="19965" y="13316"/>
                  </a:lnTo>
                  <a:lnTo>
                    <a:pt x="19399" y="13316"/>
                  </a:lnTo>
                  <a:lnTo>
                    <a:pt x="19223" y="13830"/>
                  </a:lnTo>
                  <a:lnTo>
                    <a:pt x="18481" y="13830"/>
                  </a:lnTo>
                  <a:lnTo>
                    <a:pt x="18304" y="13316"/>
                  </a:lnTo>
                  <a:lnTo>
                    <a:pt x="17739" y="13316"/>
                  </a:lnTo>
                  <a:lnTo>
                    <a:pt x="16996" y="13008"/>
                  </a:lnTo>
                  <a:lnTo>
                    <a:pt x="16855" y="13316"/>
                  </a:lnTo>
                  <a:lnTo>
                    <a:pt x="16466" y="13830"/>
                  </a:lnTo>
                  <a:lnTo>
                    <a:pt x="15901" y="13830"/>
                  </a:lnTo>
                  <a:lnTo>
                    <a:pt x="15371" y="13830"/>
                  </a:lnTo>
                  <a:lnTo>
                    <a:pt x="14452" y="14344"/>
                  </a:lnTo>
                  <a:lnTo>
                    <a:pt x="13887" y="14602"/>
                  </a:lnTo>
                  <a:lnTo>
                    <a:pt x="13004" y="14602"/>
                  </a:lnTo>
                  <a:lnTo>
                    <a:pt x="12650" y="14602"/>
                  </a:lnTo>
                  <a:lnTo>
                    <a:pt x="12085" y="15938"/>
                  </a:lnTo>
                  <a:lnTo>
                    <a:pt x="11519" y="15424"/>
                  </a:lnTo>
                  <a:lnTo>
                    <a:pt x="10636" y="15424"/>
                  </a:lnTo>
                  <a:lnTo>
                    <a:pt x="9682" y="15116"/>
                  </a:lnTo>
                  <a:lnTo>
                    <a:pt x="8763" y="14602"/>
                  </a:lnTo>
                  <a:lnTo>
                    <a:pt x="7668" y="13316"/>
                  </a:lnTo>
                  <a:lnTo>
                    <a:pt x="6784" y="14344"/>
                  </a:lnTo>
                  <a:lnTo>
                    <a:pt x="6007" y="15116"/>
                  </a:lnTo>
                  <a:lnTo>
                    <a:pt x="6007" y="15424"/>
                  </a:lnTo>
                  <a:lnTo>
                    <a:pt x="6007" y="16710"/>
                  </a:lnTo>
                  <a:lnTo>
                    <a:pt x="5300" y="16710"/>
                  </a:lnTo>
                  <a:lnTo>
                    <a:pt x="4417" y="16710"/>
                  </a:lnTo>
                  <a:lnTo>
                    <a:pt x="3110" y="16710"/>
                  </a:lnTo>
                  <a:lnTo>
                    <a:pt x="2968" y="18560"/>
                  </a:lnTo>
                  <a:lnTo>
                    <a:pt x="2191" y="19949"/>
                  </a:lnTo>
                  <a:lnTo>
                    <a:pt x="2014" y="19383"/>
                  </a:lnTo>
                  <a:lnTo>
                    <a:pt x="2191" y="18046"/>
                  </a:lnTo>
                  <a:lnTo>
                    <a:pt x="2014" y="18046"/>
                  </a:lnTo>
                  <a:lnTo>
                    <a:pt x="742" y="16452"/>
                  </a:lnTo>
                  <a:lnTo>
                    <a:pt x="742" y="15116"/>
                  </a:lnTo>
                  <a:lnTo>
                    <a:pt x="212" y="14602"/>
                  </a:lnTo>
                  <a:lnTo>
                    <a:pt x="212" y="13316"/>
                  </a:lnTo>
                  <a:lnTo>
                    <a:pt x="0" y="13008"/>
                  </a:lnTo>
                  <a:lnTo>
                    <a:pt x="0" y="11105"/>
                  </a:lnTo>
                  <a:lnTo>
                    <a:pt x="212" y="10900"/>
                  </a:lnTo>
                  <a:lnTo>
                    <a:pt x="742" y="8792"/>
                  </a:lnTo>
                  <a:lnTo>
                    <a:pt x="1449" y="8175"/>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556" name="Freeform 93">
              <a:extLst>
                <a:ext uri="{FF2B5EF4-FFF2-40B4-BE49-F238E27FC236}">
                  <a16:creationId xmlns:a16="http://schemas.microsoft.com/office/drawing/2014/main" id="{087EF0A7-5827-BC42-9CA0-3F422E94F556}"/>
                </a:ext>
              </a:extLst>
            </p:cNvPr>
            <p:cNvSpPr>
              <a:spLocks/>
            </p:cNvSpPr>
            <p:nvPr/>
          </p:nvSpPr>
          <p:spPr bwMode="auto">
            <a:xfrm>
              <a:off x="4880870" y="5418770"/>
              <a:ext cx="53566" cy="56244"/>
            </a:xfrm>
            <a:custGeom>
              <a:avLst/>
              <a:gdLst>
                <a:gd name="T0" fmla="*/ 5253 w 20000"/>
                <a:gd name="T1" fmla="*/ 3077 h 20000"/>
                <a:gd name="T2" fmla="*/ 13535 w 20000"/>
                <a:gd name="T3" fmla="*/ 0 h 20000"/>
                <a:gd name="T4" fmla="*/ 16566 w 20000"/>
                <a:gd name="T5" fmla="*/ 1923 h 20000"/>
                <a:gd name="T6" fmla="*/ 19798 w 20000"/>
                <a:gd name="T7" fmla="*/ 6923 h 20000"/>
                <a:gd name="T8" fmla="*/ 18586 w 20000"/>
                <a:gd name="T9" fmla="*/ 9808 h 20000"/>
                <a:gd name="T10" fmla="*/ 18586 w 20000"/>
                <a:gd name="T11" fmla="*/ 12885 h 20000"/>
                <a:gd name="T12" fmla="*/ 9495 w 20000"/>
                <a:gd name="T13" fmla="*/ 14808 h 20000"/>
                <a:gd name="T14" fmla="*/ 8283 w 20000"/>
                <a:gd name="T15" fmla="*/ 19808 h 20000"/>
                <a:gd name="T16" fmla="*/ 3232 w 20000"/>
                <a:gd name="T17" fmla="*/ 17885 h 20000"/>
                <a:gd name="T18" fmla="*/ 808 w 20000"/>
                <a:gd name="T19" fmla="*/ 11923 h 20000"/>
                <a:gd name="T20" fmla="*/ 0 w 20000"/>
                <a:gd name="T21" fmla="*/ 9808 h 20000"/>
                <a:gd name="T22" fmla="*/ 808 w 20000"/>
                <a:gd name="T23" fmla="*/ 7885 h 20000"/>
                <a:gd name="T24" fmla="*/ 5253 w 20000"/>
                <a:gd name="T25" fmla="*/ 3077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00" h="20000">
                  <a:moveTo>
                    <a:pt x="5253" y="3077"/>
                  </a:moveTo>
                  <a:lnTo>
                    <a:pt x="13535" y="0"/>
                  </a:lnTo>
                  <a:lnTo>
                    <a:pt x="16566" y="1923"/>
                  </a:lnTo>
                  <a:lnTo>
                    <a:pt x="19798" y="6923"/>
                  </a:lnTo>
                  <a:lnTo>
                    <a:pt x="18586" y="9808"/>
                  </a:lnTo>
                  <a:lnTo>
                    <a:pt x="18586" y="12885"/>
                  </a:lnTo>
                  <a:lnTo>
                    <a:pt x="9495" y="14808"/>
                  </a:lnTo>
                  <a:lnTo>
                    <a:pt x="8283" y="19808"/>
                  </a:lnTo>
                  <a:lnTo>
                    <a:pt x="3232" y="17885"/>
                  </a:lnTo>
                  <a:lnTo>
                    <a:pt x="808" y="11923"/>
                  </a:lnTo>
                  <a:lnTo>
                    <a:pt x="0" y="9808"/>
                  </a:lnTo>
                  <a:lnTo>
                    <a:pt x="808" y="7885"/>
                  </a:lnTo>
                  <a:lnTo>
                    <a:pt x="5253" y="3077"/>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557" name="Freeform 92">
              <a:extLst>
                <a:ext uri="{FF2B5EF4-FFF2-40B4-BE49-F238E27FC236}">
                  <a16:creationId xmlns:a16="http://schemas.microsoft.com/office/drawing/2014/main" id="{53F6B95C-C832-E340-96B6-D5EAED5D8967}"/>
                </a:ext>
              </a:extLst>
            </p:cNvPr>
            <p:cNvSpPr>
              <a:spLocks/>
            </p:cNvSpPr>
            <p:nvPr/>
          </p:nvSpPr>
          <p:spPr bwMode="auto">
            <a:xfrm>
              <a:off x="2620367" y="5240663"/>
              <a:ext cx="377643" cy="895889"/>
            </a:xfrm>
            <a:custGeom>
              <a:avLst/>
              <a:gdLst>
                <a:gd name="T0" fmla="*/ 3824 w 20000"/>
                <a:gd name="T1" fmla="*/ 48 h 20000"/>
                <a:gd name="T2" fmla="*/ 5751 w 20000"/>
                <a:gd name="T3" fmla="*/ 167 h 20000"/>
                <a:gd name="T4" fmla="*/ 8102 w 20000"/>
                <a:gd name="T5" fmla="*/ 48 h 20000"/>
                <a:gd name="T6" fmla="*/ 12210 w 20000"/>
                <a:gd name="T7" fmla="*/ 1292 h 20000"/>
                <a:gd name="T8" fmla="*/ 15297 w 20000"/>
                <a:gd name="T9" fmla="*/ 1854 h 20000"/>
                <a:gd name="T10" fmla="*/ 14079 w 20000"/>
                <a:gd name="T11" fmla="*/ 3098 h 20000"/>
                <a:gd name="T12" fmla="*/ 17790 w 20000"/>
                <a:gd name="T13" fmla="*/ 3146 h 20000"/>
                <a:gd name="T14" fmla="*/ 18810 w 20000"/>
                <a:gd name="T15" fmla="*/ 1782 h 20000"/>
                <a:gd name="T16" fmla="*/ 19972 w 20000"/>
                <a:gd name="T17" fmla="*/ 2584 h 20000"/>
                <a:gd name="T18" fmla="*/ 17790 w 20000"/>
                <a:gd name="T19" fmla="*/ 3768 h 20000"/>
                <a:gd name="T20" fmla="*/ 16006 w 20000"/>
                <a:gd name="T21" fmla="*/ 4880 h 20000"/>
                <a:gd name="T22" fmla="*/ 15297 w 20000"/>
                <a:gd name="T23" fmla="*/ 5885 h 20000"/>
                <a:gd name="T24" fmla="*/ 15297 w 20000"/>
                <a:gd name="T25" fmla="*/ 6746 h 20000"/>
                <a:gd name="T26" fmla="*/ 15411 w 20000"/>
                <a:gd name="T27" fmla="*/ 7787 h 20000"/>
                <a:gd name="T28" fmla="*/ 16912 w 20000"/>
                <a:gd name="T29" fmla="*/ 8289 h 20000"/>
                <a:gd name="T30" fmla="*/ 17790 w 20000"/>
                <a:gd name="T31" fmla="*/ 8971 h 20000"/>
                <a:gd name="T32" fmla="*/ 14986 w 20000"/>
                <a:gd name="T33" fmla="*/ 10263 h 20000"/>
                <a:gd name="T34" fmla="*/ 11898 w 20000"/>
                <a:gd name="T35" fmla="*/ 10646 h 20000"/>
                <a:gd name="T36" fmla="*/ 11898 w 20000"/>
                <a:gd name="T37" fmla="*/ 11579 h 20000"/>
                <a:gd name="T38" fmla="*/ 8527 w 20000"/>
                <a:gd name="T39" fmla="*/ 11699 h 20000"/>
                <a:gd name="T40" fmla="*/ 9263 w 20000"/>
                <a:gd name="T41" fmla="*/ 12560 h 20000"/>
                <a:gd name="T42" fmla="*/ 10737 w 20000"/>
                <a:gd name="T43" fmla="*/ 12990 h 20000"/>
                <a:gd name="T44" fmla="*/ 9263 w 20000"/>
                <a:gd name="T45" fmla="*/ 12871 h 20000"/>
                <a:gd name="T46" fmla="*/ 9122 w 20000"/>
                <a:gd name="T47" fmla="*/ 13493 h 20000"/>
                <a:gd name="T48" fmla="*/ 8385 w 20000"/>
                <a:gd name="T49" fmla="*/ 14605 h 20000"/>
                <a:gd name="T50" fmla="*/ 8527 w 20000"/>
                <a:gd name="T51" fmla="*/ 16077 h 20000"/>
                <a:gd name="T52" fmla="*/ 8102 w 20000"/>
                <a:gd name="T53" fmla="*/ 17392 h 20000"/>
                <a:gd name="T54" fmla="*/ 6912 w 20000"/>
                <a:gd name="T55" fmla="*/ 18864 h 20000"/>
                <a:gd name="T56" fmla="*/ 6912 w 20000"/>
                <a:gd name="T57" fmla="*/ 19797 h 20000"/>
                <a:gd name="T58" fmla="*/ 3088 w 20000"/>
                <a:gd name="T59" fmla="*/ 19378 h 20000"/>
                <a:gd name="T60" fmla="*/ 1473 w 20000"/>
                <a:gd name="T61" fmla="*/ 18373 h 20000"/>
                <a:gd name="T62" fmla="*/ 2210 w 20000"/>
                <a:gd name="T63" fmla="*/ 16950 h 20000"/>
                <a:gd name="T64" fmla="*/ 2210 w 20000"/>
                <a:gd name="T65" fmla="*/ 15778 h 20000"/>
                <a:gd name="T66" fmla="*/ 1926 w 20000"/>
                <a:gd name="T67" fmla="*/ 14605 h 20000"/>
                <a:gd name="T68" fmla="*/ 2210 w 20000"/>
                <a:gd name="T69" fmla="*/ 14175 h 20000"/>
                <a:gd name="T70" fmla="*/ 1190 w 20000"/>
                <a:gd name="T71" fmla="*/ 13493 h 20000"/>
                <a:gd name="T72" fmla="*/ 1048 w 20000"/>
                <a:gd name="T73" fmla="*/ 12679 h 20000"/>
                <a:gd name="T74" fmla="*/ 453 w 20000"/>
                <a:gd name="T75" fmla="*/ 10455 h 20000"/>
                <a:gd name="T76" fmla="*/ 312 w 20000"/>
                <a:gd name="T77" fmla="*/ 8840 h 20000"/>
                <a:gd name="T78" fmla="*/ 1190 w 20000"/>
                <a:gd name="T79" fmla="*/ 7356 h 20000"/>
                <a:gd name="T80" fmla="*/ 0 w 20000"/>
                <a:gd name="T81" fmla="*/ 5562 h 20000"/>
                <a:gd name="T82" fmla="*/ 1048 w 20000"/>
                <a:gd name="T83" fmla="*/ 3589 h 20000"/>
                <a:gd name="T84" fmla="*/ 1473 w 20000"/>
                <a:gd name="T85" fmla="*/ 2656 h 20000"/>
                <a:gd name="T86" fmla="*/ 1473 w 20000"/>
                <a:gd name="T87" fmla="*/ 1663 h 20000"/>
                <a:gd name="T88" fmla="*/ 3088 w 20000"/>
                <a:gd name="T89" fmla="*/ 550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0000" h="20000">
                  <a:moveTo>
                    <a:pt x="3088" y="550"/>
                  </a:moveTo>
                  <a:lnTo>
                    <a:pt x="3371" y="167"/>
                  </a:lnTo>
                  <a:lnTo>
                    <a:pt x="3824" y="48"/>
                  </a:lnTo>
                  <a:lnTo>
                    <a:pt x="3824" y="0"/>
                  </a:lnTo>
                  <a:lnTo>
                    <a:pt x="4561" y="167"/>
                  </a:lnTo>
                  <a:lnTo>
                    <a:pt x="5751" y="167"/>
                  </a:lnTo>
                  <a:lnTo>
                    <a:pt x="6487" y="490"/>
                  </a:lnTo>
                  <a:lnTo>
                    <a:pt x="6912" y="48"/>
                  </a:lnTo>
                  <a:lnTo>
                    <a:pt x="8102" y="48"/>
                  </a:lnTo>
                  <a:lnTo>
                    <a:pt x="9547" y="682"/>
                  </a:lnTo>
                  <a:lnTo>
                    <a:pt x="10737" y="1172"/>
                  </a:lnTo>
                  <a:lnTo>
                    <a:pt x="12210" y="1292"/>
                  </a:lnTo>
                  <a:lnTo>
                    <a:pt x="13371" y="1543"/>
                  </a:lnTo>
                  <a:lnTo>
                    <a:pt x="14703" y="1663"/>
                  </a:lnTo>
                  <a:lnTo>
                    <a:pt x="15297" y="1854"/>
                  </a:lnTo>
                  <a:lnTo>
                    <a:pt x="14986" y="2285"/>
                  </a:lnTo>
                  <a:lnTo>
                    <a:pt x="14533" y="2584"/>
                  </a:lnTo>
                  <a:lnTo>
                    <a:pt x="14079" y="3098"/>
                  </a:lnTo>
                  <a:lnTo>
                    <a:pt x="15411" y="3146"/>
                  </a:lnTo>
                  <a:lnTo>
                    <a:pt x="16601" y="3397"/>
                  </a:lnTo>
                  <a:lnTo>
                    <a:pt x="17790" y="3146"/>
                  </a:lnTo>
                  <a:lnTo>
                    <a:pt x="18810" y="2775"/>
                  </a:lnTo>
                  <a:lnTo>
                    <a:pt x="19093" y="2285"/>
                  </a:lnTo>
                  <a:lnTo>
                    <a:pt x="18810" y="1782"/>
                  </a:lnTo>
                  <a:lnTo>
                    <a:pt x="19093" y="1292"/>
                  </a:lnTo>
                  <a:lnTo>
                    <a:pt x="19235" y="2093"/>
                  </a:lnTo>
                  <a:lnTo>
                    <a:pt x="19972" y="2584"/>
                  </a:lnTo>
                  <a:lnTo>
                    <a:pt x="19688" y="3098"/>
                  </a:lnTo>
                  <a:lnTo>
                    <a:pt x="18810" y="3397"/>
                  </a:lnTo>
                  <a:lnTo>
                    <a:pt x="17790" y="3768"/>
                  </a:lnTo>
                  <a:lnTo>
                    <a:pt x="17195" y="4151"/>
                  </a:lnTo>
                  <a:lnTo>
                    <a:pt x="16459" y="4569"/>
                  </a:lnTo>
                  <a:lnTo>
                    <a:pt x="16006" y="4880"/>
                  </a:lnTo>
                  <a:lnTo>
                    <a:pt x="15411" y="4952"/>
                  </a:lnTo>
                  <a:lnTo>
                    <a:pt x="15411" y="5371"/>
                  </a:lnTo>
                  <a:lnTo>
                    <a:pt x="15297" y="5885"/>
                  </a:lnTo>
                  <a:lnTo>
                    <a:pt x="15297" y="6376"/>
                  </a:lnTo>
                  <a:lnTo>
                    <a:pt x="15297" y="6675"/>
                  </a:lnTo>
                  <a:lnTo>
                    <a:pt x="15297" y="6746"/>
                  </a:lnTo>
                  <a:lnTo>
                    <a:pt x="15297" y="7297"/>
                  </a:lnTo>
                  <a:lnTo>
                    <a:pt x="15297" y="7476"/>
                  </a:lnTo>
                  <a:lnTo>
                    <a:pt x="15411" y="7787"/>
                  </a:lnTo>
                  <a:lnTo>
                    <a:pt x="16176" y="7859"/>
                  </a:lnTo>
                  <a:lnTo>
                    <a:pt x="16912" y="8158"/>
                  </a:lnTo>
                  <a:lnTo>
                    <a:pt x="16912" y="8289"/>
                  </a:lnTo>
                  <a:lnTo>
                    <a:pt x="16912" y="8600"/>
                  </a:lnTo>
                  <a:lnTo>
                    <a:pt x="17790" y="8792"/>
                  </a:lnTo>
                  <a:lnTo>
                    <a:pt x="17790" y="8971"/>
                  </a:lnTo>
                  <a:lnTo>
                    <a:pt x="17337" y="9462"/>
                  </a:lnTo>
                  <a:lnTo>
                    <a:pt x="16912" y="9964"/>
                  </a:lnTo>
                  <a:lnTo>
                    <a:pt x="14986" y="10263"/>
                  </a:lnTo>
                  <a:lnTo>
                    <a:pt x="13088" y="10383"/>
                  </a:lnTo>
                  <a:lnTo>
                    <a:pt x="11190" y="10383"/>
                  </a:lnTo>
                  <a:lnTo>
                    <a:pt x="11898" y="10646"/>
                  </a:lnTo>
                  <a:lnTo>
                    <a:pt x="11898" y="10945"/>
                  </a:lnTo>
                  <a:lnTo>
                    <a:pt x="11586" y="11388"/>
                  </a:lnTo>
                  <a:lnTo>
                    <a:pt x="11898" y="11579"/>
                  </a:lnTo>
                  <a:lnTo>
                    <a:pt x="11473" y="11878"/>
                  </a:lnTo>
                  <a:lnTo>
                    <a:pt x="9858" y="11878"/>
                  </a:lnTo>
                  <a:lnTo>
                    <a:pt x="8527" y="11699"/>
                  </a:lnTo>
                  <a:lnTo>
                    <a:pt x="8527" y="11998"/>
                  </a:lnTo>
                  <a:lnTo>
                    <a:pt x="8810" y="12249"/>
                  </a:lnTo>
                  <a:lnTo>
                    <a:pt x="9263" y="12560"/>
                  </a:lnTo>
                  <a:lnTo>
                    <a:pt x="10425" y="12560"/>
                  </a:lnTo>
                  <a:lnTo>
                    <a:pt x="10737" y="12679"/>
                  </a:lnTo>
                  <a:lnTo>
                    <a:pt x="10737" y="12990"/>
                  </a:lnTo>
                  <a:lnTo>
                    <a:pt x="10312" y="13050"/>
                  </a:lnTo>
                  <a:lnTo>
                    <a:pt x="9972" y="12871"/>
                  </a:lnTo>
                  <a:lnTo>
                    <a:pt x="9263" y="12871"/>
                  </a:lnTo>
                  <a:lnTo>
                    <a:pt x="9263" y="13050"/>
                  </a:lnTo>
                  <a:lnTo>
                    <a:pt x="9858" y="13301"/>
                  </a:lnTo>
                  <a:lnTo>
                    <a:pt x="9122" y="13493"/>
                  </a:lnTo>
                  <a:lnTo>
                    <a:pt x="9263" y="13983"/>
                  </a:lnTo>
                  <a:lnTo>
                    <a:pt x="9263" y="14605"/>
                  </a:lnTo>
                  <a:lnTo>
                    <a:pt x="8385" y="14605"/>
                  </a:lnTo>
                  <a:lnTo>
                    <a:pt x="7365" y="15096"/>
                  </a:lnTo>
                  <a:lnTo>
                    <a:pt x="7195" y="15586"/>
                  </a:lnTo>
                  <a:lnTo>
                    <a:pt x="8527" y="16077"/>
                  </a:lnTo>
                  <a:lnTo>
                    <a:pt x="9858" y="16148"/>
                  </a:lnTo>
                  <a:lnTo>
                    <a:pt x="9263" y="16890"/>
                  </a:lnTo>
                  <a:lnTo>
                    <a:pt x="8102" y="17392"/>
                  </a:lnTo>
                  <a:lnTo>
                    <a:pt x="8102" y="17883"/>
                  </a:lnTo>
                  <a:lnTo>
                    <a:pt x="7195" y="18373"/>
                  </a:lnTo>
                  <a:lnTo>
                    <a:pt x="6912" y="18864"/>
                  </a:lnTo>
                  <a:lnTo>
                    <a:pt x="7365" y="19378"/>
                  </a:lnTo>
                  <a:lnTo>
                    <a:pt x="8102" y="19988"/>
                  </a:lnTo>
                  <a:lnTo>
                    <a:pt x="6912" y="19797"/>
                  </a:lnTo>
                  <a:lnTo>
                    <a:pt x="5439" y="19797"/>
                  </a:lnTo>
                  <a:lnTo>
                    <a:pt x="4278" y="19797"/>
                  </a:lnTo>
                  <a:lnTo>
                    <a:pt x="3088" y="19378"/>
                  </a:lnTo>
                  <a:lnTo>
                    <a:pt x="3088" y="18744"/>
                  </a:lnTo>
                  <a:lnTo>
                    <a:pt x="2210" y="18744"/>
                  </a:lnTo>
                  <a:lnTo>
                    <a:pt x="1473" y="18373"/>
                  </a:lnTo>
                  <a:lnTo>
                    <a:pt x="1190" y="17763"/>
                  </a:lnTo>
                  <a:lnTo>
                    <a:pt x="1926" y="17452"/>
                  </a:lnTo>
                  <a:lnTo>
                    <a:pt x="2210" y="16950"/>
                  </a:lnTo>
                  <a:lnTo>
                    <a:pt x="1926" y="16639"/>
                  </a:lnTo>
                  <a:lnTo>
                    <a:pt x="2210" y="16268"/>
                  </a:lnTo>
                  <a:lnTo>
                    <a:pt x="2210" y="15778"/>
                  </a:lnTo>
                  <a:lnTo>
                    <a:pt x="2210" y="15347"/>
                  </a:lnTo>
                  <a:lnTo>
                    <a:pt x="2210" y="14976"/>
                  </a:lnTo>
                  <a:lnTo>
                    <a:pt x="1926" y="14605"/>
                  </a:lnTo>
                  <a:lnTo>
                    <a:pt x="1473" y="14486"/>
                  </a:lnTo>
                  <a:lnTo>
                    <a:pt x="2210" y="14486"/>
                  </a:lnTo>
                  <a:lnTo>
                    <a:pt x="2210" y="14175"/>
                  </a:lnTo>
                  <a:lnTo>
                    <a:pt x="1473" y="14175"/>
                  </a:lnTo>
                  <a:lnTo>
                    <a:pt x="1473" y="13672"/>
                  </a:lnTo>
                  <a:lnTo>
                    <a:pt x="1190" y="13493"/>
                  </a:lnTo>
                  <a:lnTo>
                    <a:pt x="453" y="13301"/>
                  </a:lnTo>
                  <a:lnTo>
                    <a:pt x="453" y="12560"/>
                  </a:lnTo>
                  <a:lnTo>
                    <a:pt x="1048" y="12679"/>
                  </a:lnTo>
                  <a:lnTo>
                    <a:pt x="312" y="11998"/>
                  </a:lnTo>
                  <a:lnTo>
                    <a:pt x="312" y="11256"/>
                  </a:lnTo>
                  <a:lnTo>
                    <a:pt x="453" y="10455"/>
                  </a:lnTo>
                  <a:lnTo>
                    <a:pt x="1048" y="10383"/>
                  </a:lnTo>
                  <a:lnTo>
                    <a:pt x="312" y="9653"/>
                  </a:lnTo>
                  <a:lnTo>
                    <a:pt x="312" y="8840"/>
                  </a:lnTo>
                  <a:lnTo>
                    <a:pt x="1048" y="8648"/>
                  </a:lnTo>
                  <a:lnTo>
                    <a:pt x="765" y="8038"/>
                  </a:lnTo>
                  <a:lnTo>
                    <a:pt x="1190" y="7356"/>
                  </a:lnTo>
                  <a:lnTo>
                    <a:pt x="765" y="6675"/>
                  </a:lnTo>
                  <a:lnTo>
                    <a:pt x="453" y="6053"/>
                  </a:lnTo>
                  <a:lnTo>
                    <a:pt x="0" y="5562"/>
                  </a:lnTo>
                  <a:lnTo>
                    <a:pt x="312" y="4952"/>
                  </a:lnTo>
                  <a:lnTo>
                    <a:pt x="312" y="4079"/>
                  </a:lnTo>
                  <a:lnTo>
                    <a:pt x="1048" y="3589"/>
                  </a:lnTo>
                  <a:lnTo>
                    <a:pt x="1473" y="3146"/>
                  </a:lnTo>
                  <a:lnTo>
                    <a:pt x="1926" y="2955"/>
                  </a:lnTo>
                  <a:lnTo>
                    <a:pt x="1473" y="2656"/>
                  </a:lnTo>
                  <a:lnTo>
                    <a:pt x="1756" y="2464"/>
                  </a:lnTo>
                  <a:lnTo>
                    <a:pt x="1473" y="1974"/>
                  </a:lnTo>
                  <a:lnTo>
                    <a:pt x="1473" y="1663"/>
                  </a:lnTo>
                  <a:lnTo>
                    <a:pt x="1756" y="1483"/>
                  </a:lnTo>
                  <a:lnTo>
                    <a:pt x="2946" y="1292"/>
                  </a:lnTo>
                  <a:lnTo>
                    <a:pt x="3088" y="550"/>
                  </a:lnTo>
                  <a:close/>
                </a:path>
              </a:pathLst>
            </a:custGeom>
            <a:solidFill>
              <a:srgbClr val="FF9600"/>
            </a:solid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558" name="Freeform 91">
              <a:extLst>
                <a:ext uri="{FF2B5EF4-FFF2-40B4-BE49-F238E27FC236}">
                  <a16:creationId xmlns:a16="http://schemas.microsoft.com/office/drawing/2014/main" id="{56DD75FF-76F3-5D40-9BB7-14CBCD89EC0A}"/>
                </a:ext>
              </a:extLst>
            </p:cNvPr>
            <p:cNvSpPr>
              <a:spLocks/>
            </p:cNvSpPr>
            <p:nvPr/>
          </p:nvSpPr>
          <p:spPr bwMode="auto">
            <a:xfrm>
              <a:off x="2773031" y="6149945"/>
              <a:ext cx="95080" cy="81689"/>
            </a:xfrm>
            <a:custGeom>
              <a:avLst/>
              <a:gdLst>
                <a:gd name="T0" fmla="*/ 4181 w 20000"/>
                <a:gd name="T1" fmla="*/ 18421 h 20000"/>
                <a:gd name="T2" fmla="*/ 1808 w 20000"/>
                <a:gd name="T3" fmla="*/ 9605 h 20000"/>
                <a:gd name="T4" fmla="*/ 0 w 20000"/>
                <a:gd name="T5" fmla="*/ 0 h 20000"/>
                <a:gd name="T6" fmla="*/ 2938 w 20000"/>
                <a:gd name="T7" fmla="*/ 2763 h 20000"/>
                <a:gd name="T8" fmla="*/ 4181 w 20000"/>
                <a:gd name="T9" fmla="*/ 6184 h 20000"/>
                <a:gd name="T10" fmla="*/ 10621 w 20000"/>
                <a:gd name="T11" fmla="*/ 10921 h 20000"/>
                <a:gd name="T12" fmla="*/ 15254 w 20000"/>
                <a:gd name="T13" fmla="*/ 15000 h 20000"/>
                <a:gd name="T14" fmla="*/ 19887 w 20000"/>
                <a:gd name="T15" fmla="*/ 16447 h 20000"/>
                <a:gd name="T16" fmla="*/ 14011 w 20000"/>
                <a:gd name="T17" fmla="*/ 19868 h 20000"/>
                <a:gd name="T18" fmla="*/ 8814 w 20000"/>
                <a:gd name="T19" fmla="*/ 18421 h 20000"/>
                <a:gd name="T20" fmla="*/ 4181 w 20000"/>
                <a:gd name="T21" fmla="*/ 18421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000" h="20000">
                  <a:moveTo>
                    <a:pt x="4181" y="18421"/>
                  </a:moveTo>
                  <a:lnTo>
                    <a:pt x="1808" y="9605"/>
                  </a:lnTo>
                  <a:lnTo>
                    <a:pt x="0" y="0"/>
                  </a:lnTo>
                  <a:lnTo>
                    <a:pt x="2938" y="2763"/>
                  </a:lnTo>
                  <a:lnTo>
                    <a:pt x="4181" y="6184"/>
                  </a:lnTo>
                  <a:lnTo>
                    <a:pt x="10621" y="10921"/>
                  </a:lnTo>
                  <a:lnTo>
                    <a:pt x="15254" y="15000"/>
                  </a:lnTo>
                  <a:lnTo>
                    <a:pt x="19887" y="16447"/>
                  </a:lnTo>
                  <a:lnTo>
                    <a:pt x="14011" y="19868"/>
                  </a:lnTo>
                  <a:lnTo>
                    <a:pt x="8814" y="18421"/>
                  </a:lnTo>
                  <a:lnTo>
                    <a:pt x="4181" y="18421"/>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559" name="Freeform 90">
              <a:extLst>
                <a:ext uri="{FF2B5EF4-FFF2-40B4-BE49-F238E27FC236}">
                  <a16:creationId xmlns:a16="http://schemas.microsoft.com/office/drawing/2014/main" id="{4FD5354A-D3D7-834F-AF92-E2F6BDD5B40B}"/>
                </a:ext>
              </a:extLst>
            </p:cNvPr>
            <p:cNvSpPr>
              <a:spLocks/>
            </p:cNvSpPr>
            <p:nvPr/>
          </p:nvSpPr>
          <p:spPr bwMode="auto">
            <a:xfrm>
              <a:off x="2436901" y="4020699"/>
              <a:ext cx="17408" cy="36158"/>
            </a:xfrm>
            <a:custGeom>
              <a:avLst/>
              <a:gdLst>
                <a:gd name="T0" fmla="*/ 15625 w 20000"/>
                <a:gd name="T1" fmla="*/ 19706 h 20000"/>
                <a:gd name="T2" fmla="*/ 9375 w 20000"/>
                <a:gd name="T3" fmla="*/ 15000 h 20000"/>
                <a:gd name="T4" fmla="*/ 9375 w 20000"/>
                <a:gd name="T5" fmla="*/ 12059 h 20000"/>
                <a:gd name="T6" fmla="*/ 9375 w 20000"/>
                <a:gd name="T7" fmla="*/ 4706 h 20000"/>
                <a:gd name="T8" fmla="*/ 0 w 20000"/>
                <a:gd name="T9" fmla="*/ 2941 h 20000"/>
                <a:gd name="T10" fmla="*/ 0 w 20000"/>
                <a:gd name="T11" fmla="*/ 0 h 20000"/>
                <a:gd name="T12" fmla="*/ 9375 w 20000"/>
                <a:gd name="T13" fmla="*/ 2941 h 20000"/>
                <a:gd name="T14" fmla="*/ 19375 w 20000"/>
                <a:gd name="T15" fmla="*/ 12059 h 20000"/>
                <a:gd name="T16" fmla="*/ 15625 w 20000"/>
                <a:gd name="T17" fmla="*/ 19706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000" h="20000">
                  <a:moveTo>
                    <a:pt x="15625" y="19706"/>
                  </a:moveTo>
                  <a:lnTo>
                    <a:pt x="9375" y="15000"/>
                  </a:lnTo>
                  <a:lnTo>
                    <a:pt x="9375" y="12059"/>
                  </a:lnTo>
                  <a:lnTo>
                    <a:pt x="9375" y="4706"/>
                  </a:lnTo>
                  <a:lnTo>
                    <a:pt x="0" y="2941"/>
                  </a:lnTo>
                  <a:lnTo>
                    <a:pt x="0" y="0"/>
                  </a:lnTo>
                  <a:lnTo>
                    <a:pt x="9375" y="2941"/>
                  </a:lnTo>
                  <a:lnTo>
                    <a:pt x="19375" y="12059"/>
                  </a:lnTo>
                  <a:lnTo>
                    <a:pt x="15625" y="19706"/>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560" name="Freeform 89">
              <a:extLst>
                <a:ext uri="{FF2B5EF4-FFF2-40B4-BE49-F238E27FC236}">
                  <a16:creationId xmlns:a16="http://schemas.microsoft.com/office/drawing/2014/main" id="{E788B124-358D-0F48-83FD-4FAAECB58167}"/>
                </a:ext>
              </a:extLst>
            </p:cNvPr>
            <p:cNvSpPr>
              <a:spLocks/>
            </p:cNvSpPr>
            <p:nvPr/>
          </p:nvSpPr>
          <p:spPr bwMode="auto">
            <a:xfrm>
              <a:off x="2420832" y="4076943"/>
              <a:ext cx="12053" cy="17409"/>
            </a:xfrm>
            <a:custGeom>
              <a:avLst/>
              <a:gdLst>
                <a:gd name="T0" fmla="*/ 5455 w 20000"/>
                <a:gd name="T1" fmla="*/ 19375 h 20000"/>
                <a:gd name="T2" fmla="*/ 0 w 20000"/>
                <a:gd name="T3" fmla="*/ 12500 h 20000"/>
                <a:gd name="T4" fmla="*/ 5455 w 20000"/>
                <a:gd name="T5" fmla="*/ 9375 h 20000"/>
                <a:gd name="T6" fmla="*/ 5455 w 20000"/>
                <a:gd name="T7" fmla="*/ 0 h 20000"/>
                <a:gd name="T8" fmla="*/ 19091 w 20000"/>
                <a:gd name="T9" fmla="*/ 0 h 20000"/>
                <a:gd name="T10" fmla="*/ 19091 w 20000"/>
                <a:gd name="T11" fmla="*/ 12500 h 20000"/>
                <a:gd name="T12" fmla="*/ 5455 w 20000"/>
                <a:gd name="T13" fmla="*/ 19375 h 20000"/>
              </a:gdLst>
              <a:ahLst/>
              <a:cxnLst>
                <a:cxn ang="0">
                  <a:pos x="T0" y="T1"/>
                </a:cxn>
                <a:cxn ang="0">
                  <a:pos x="T2" y="T3"/>
                </a:cxn>
                <a:cxn ang="0">
                  <a:pos x="T4" y="T5"/>
                </a:cxn>
                <a:cxn ang="0">
                  <a:pos x="T6" y="T7"/>
                </a:cxn>
                <a:cxn ang="0">
                  <a:pos x="T8" y="T9"/>
                </a:cxn>
                <a:cxn ang="0">
                  <a:pos x="T10" y="T11"/>
                </a:cxn>
                <a:cxn ang="0">
                  <a:pos x="T12" y="T13"/>
                </a:cxn>
              </a:cxnLst>
              <a:rect l="0" t="0" r="r" b="b"/>
              <a:pathLst>
                <a:path w="20000" h="20000">
                  <a:moveTo>
                    <a:pt x="5455" y="19375"/>
                  </a:moveTo>
                  <a:lnTo>
                    <a:pt x="0" y="12500"/>
                  </a:lnTo>
                  <a:lnTo>
                    <a:pt x="5455" y="9375"/>
                  </a:lnTo>
                  <a:lnTo>
                    <a:pt x="5455" y="0"/>
                  </a:lnTo>
                  <a:lnTo>
                    <a:pt x="19091" y="0"/>
                  </a:lnTo>
                  <a:lnTo>
                    <a:pt x="19091" y="12500"/>
                  </a:lnTo>
                  <a:lnTo>
                    <a:pt x="5455" y="19375"/>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561" name="Freeform 88">
              <a:extLst>
                <a:ext uri="{FF2B5EF4-FFF2-40B4-BE49-F238E27FC236}">
                  <a16:creationId xmlns:a16="http://schemas.microsoft.com/office/drawing/2014/main" id="{E2888227-F556-9D47-BECC-7D1E39773904}"/>
                </a:ext>
              </a:extLst>
            </p:cNvPr>
            <p:cNvSpPr>
              <a:spLocks/>
            </p:cNvSpPr>
            <p:nvPr/>
          </p:nvSpPr>
          <p:spPr bwMode="auto">
            <a:xfrm>
              <a:off x="2454310" y="4063553"/>
              <a:ext cx="20087" cy="25444"/>
            </a:xfrm>
            <a:custGeom>
              <a:avLst/>
              <a:gdLst>
                <a:gd name="T0" fmla="*/ 19459 w 20000"/>
                <a:gd name="T1" fmla="*/ 19574 h 20000"/>
                <a:gd name="T2" fmla="*/ 10811 w 20000"/>
                <a:gd name="T3" fmla="*/ 17447 h 20000"/>
                <a:gd name="T4" fmla="*/ 14054 w 20000"/>
                <a:gd name="T5" fmla="*/ 11064 h 20000"/>
                <a:gd name="T6" fmla="*/ 0 w 20000"/>
                <a:gd name="T7" fmla="*/ 1702 h 20000"/>
                <a:gd name="T8" fmla="*/ 5405 w 20000"/>
                <a:gd name="T9" fmla="*/ 0 h 20000"/>
                <a:gd name="T10" fmla="*/ 19459 w 20000"/>
                <a:gd name="T11" fmla="*/ 11064 h 20000"/>
                <a:gd name="T12" fmla="*/ 19459 w 20000"/>
                <a:gd name="T13" fmla="*/ 19574 h 20000"/>
              </a:gdLst>
              <a:ahLst/>
              <a:cxnLst>
                <a:cxn ang="0">
                  <a:pos x="T0" y="T1"/>
                </a:cxn>
                <a:cxn ang="0">
                  <a:pos x="T2" y="T3"/>
                </a:cxn>
                <a:cxn ang="0">
                  <a:pos x="T4" y="T5"/>
                </a:cxn>
                <a:cxn ang="0">
                  <a:pos x="T6" y="T7"/>
                </a:cxn>
                <a:cxn ang="0">
                  <a:pos x="T8" y="T9"/>
                </a:cxn>
                <a:cxn ang="0">
                  <a:pos x="T10" y="T11"/>
                </a:cxn>
                <a:cxn ang="0">
                  <a:pos x="T12" y="T13"/>
                </a:cxn>
              </a:cxnLst>
              <a:rect l="0" t="0" r="r" b="b"/>
              <a:pathLst>
                <a:path w="20000" h="20000">
                  <a:moveTo>
                    <a:pt x="19459" y="19574"/>
                  </a:moveTo>
                  <a:lnTo>
                    <a:pt x="10811" y="17447"/>
                  </a:lnTo>
                  <a:lnTo>
                    <a:pt x="14054" y="11064"/>
                  </a:lnTo>
                  <a:lnTo>
                    <a:pt x="0" y="1702"/>
                  </a:lnTo>
                  <a:lnTo>
                    <a:pt x="5405" y="0"/>
                  </a:lnTo>
                  <a:lnTo>
                    <a:pt x="19459" y="11064"/>
                  </a:lnTo>
                  <a:lnTo>
                    <a:pt x="19459" y="19574"/>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562" name="Freeform 87">
              <a:extLst>
                <a:ext uri="{FF2B5EF4-FFF2-40B4-BE49-F238E27FC236}">
                  <a16:creationId xmlns:a16="http://schemas.microsoft.com/office/drawing/2014/main" id="{BCFF827C-4CD1-8E49-8242-6EE25673F957}"/>
                </a:ext>
              </a:extLst>
            </p:cNvPr>
            <p:cNvSpPr>
              <a:spLocks/>
            </p:cNvSpPr>
            <p:nvPr/>
          </p:nvSpPr>
          <p:spPr bwMode="auto">
            <a:xfrm>
              <a:off x="2408780" y="4028734"/>
              <a:ext cx="29461" cy="10713"/>
            </a:xfrm>
            <a:custGeom>
              <a:avLst/>
              <a:gdLst>
                <a:gd name="T0" fmla="*/ 4074 w 20000"/>
                <a:gd name="T1" fmla="*/ 19048 h 20000"/>
                <a:gd name="T2" fmla="*/ 0 w 20000"/>
                <a:gd name="T3" fmla="*/ 0 h 20000"/>
                <a:gd name="T4" fmla="*/ 7778 w 20000"/>
                <a:gd name="T5" fmla="*/ 0 h 20000"/>
                <a:gd name="T6" fmla="*/ 15926 w 20000"/>
                <a:gd name="T7" fmla="*/ 0 h 20000"/>
                <a:gd name="T8" fmla="*/ 19630 w 20000"/>
                <a:gd name="T9" fmla="*/ 0 h 20000"/>
                <a:gd name="T10" fmla="*/ 4074 w 20000"/>
                <a:gd name="T11" fmla="*/ 19048 h 20000"/>
              </a:gdLst>
              <a:ahLst/>
              <a:cxnLst>
                <a:cxn ang="0">
                  <a:pos x="T0" y="T1"/>
                </a:cxn>
                <a:cxn ang="0">
                  <a:pos x="T2" y="T3"/>
                </a:cxn>
                <a:cxn ang="0">
                  <a:pos x="T4" y="T5"/>
                </a:cxn>
                <a:cxn ang="0">
                  <a:pos x="T6" y="T7"/>
                </a:cxn>
                <a:cxn ang="0">
                  <a:pos x="T8" y="T9"/>
                </a:cxn>
                <a:cxn ang="0">
                  <a:pos x="T10" y="T11"/>
                </a:cxn>
              </a:cxnLst>
              <a:rect l="0" t="0" r="r" b="b"/>
              <a:pathLst>
                <a:path w="20000" h="20000">
                  <a:moveTo>
                    <a:pt x="4074" y="19048"/>
                  </a:moveTo>
                  <a:lnTo>
                    <a:pt x="0" y="0"/>
                  </a:lnTo>
                  <a:lnTo>
                    <a:pt x="7778" y="0"/>
                  </a:lnTo>
                  <a:lnTo>
                    <a:pt x="15926" y="0"/>
                  </a:lnTo>
                  <a:lnTo>
                    <a:pt x="19630" y="0"/>
                  </a:lnTo>
                  <a:lnTo>
                    <a:pt x="4074" y="19048"/>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563" name="Freeform 86">
              <a:extLst>
                <a:ext uri="{FF2B5EF4-FFF2-40B4-BE49-F238E27FC236}">
                  <a16:creationId xmlns:a16="http://schemas.microsoft.com/office/drawing/2014/main" id="{3CF19766-B89C-3342-B278-2CA09272B6DD}"/>
                </a:ext>
              </a:extLst>
            </p:cNvPr>
            <p:cNvSpPr>
              <a:spLocks/>
            </p:cNvSpPr>
            <p:nvPr/>
          </p:nvSpPr>
          <p:spPr bwMode="auto">
            <a:xfrm>
              <a:off x="2517252" y="4178718"/>
              <a:ext cx="20088" cy="9374"/>
            </a:xfrm>
            <a:custGeom>
              <a:avLst/>
              <a:gdLst>
                <a:gd name="T0" fmla="*/ 5405 w 20000"/>
                <a:gd name="T1" fmla="*/ 18824 h 20000"/>
                <a:gd name="T2" fmla="*/ 0 w 20000"/>
                <a:gd name="T3" fmla="*/ 5882 h 20000"/>
                <a:gd name="T4" fmla="*/ 8649 w 20000"/>
                <a:gd name="T5" fmla="*/ 0 h 20000"/>
                <a:gd name="T6" fmla="*/ 19459 w 20000"/>
                <a:gd name="T7" fmla="*/ 0 h 20000"/>
                <a:gd name="T8" fmla="*/ 14054 w 20000"/>
                <a:gd name="T9" fmla="*/ 18824 h 20000"/>
                <a:gd name="T10" fmla="*/ 5405 w 20000"/>
                <a:gd name="T11" fmla="*/ 18824 h 20000"/>
              </a:gdLst>
              <a:ahLst/>
              <a:cxnLst>
                <a:cxn ang="0">
                  <a:pos x="T0" y="T1"/>
                </a:cxn>
                <a:cxn ang="0">
                  <a:pos x="T2" y="T3"/>
                </a:cxn>
                <a:cxn ang="0">
                  <a:pos x="T4" y="T5"/>
                </a:cxn>
                <a:cxn ang="0">
                  <a:pos x="T6" y="T7"/>
                </a:cxn>
                <a:cxn ang="0">
                  <a:pos x="T8" y="T9"/>
                </a:cxn>
                <a:cxn ang="0">
                  <a:pos x="T10" y="T11"/>
                </a:cxn>
              </a:cxnLst>
              <a:rect l="0" t="0" r="r" b="b"/>
              <a:pathLst>
                <a:path w="20000" h="20000">
                  <a:moveTo>
                    <a:pt x="5405" y="18824"/>
                  </a:moveTo>
                  <a:lnTo>
                    <a:pt x="0" y="5882"/>
                  </a:lnTo>
                  <a:lnTo>
                    <a:pt x="8649" y="0"/>
                  </a:lnTo>
                  <a:lnTo>
                    <a:pt x="19459" y="0"/>
                  </a:lnTo>
                  <a:lnTo>
                    <a:pt x="14054" y="18824"/>
                  </a:lnTo>
                  <a:lnTo>
                    <a:pt x="5405" y="18824"/>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564" name="Freeform 85">
              <a:extLst>
                <a:ext uri="{FF2B5EF4-FFF2-40B4-BE49-F238E27FC236}">
                  <a16:creationId xmlns:a16="http://schemas.microsoft.com/office/drawing/2014/main" id="{8F4735CD-1F4A-574E-B7F5-9E13E5EF0FCA}"/>
                </a:ext>
              </a:extLst>
            </p:cNvPr>
            <p:cNvSpPr>
              <a:spLocks/>
            </p:cNvSpPr>
            <p:nvPr/>
          </p:nvSpPr>
          <p:spPr bwMode="auto">
            <a:xfrm>
              <a:off x="2479754" y="4084979"/>
              <a:ext cx="10713" cy="17409"/>
            </a:xfrm>
            <a:custGeom>
              <a:avLst/>
              <a:gdLst>
                <a:gd name="T0" fmla="*/ 3810 w 20000"/>
                <a:gd name="T1" fmla="*/ 19375 h 20000"/>
                <a:gd name="T2" fmla="*/ 3810 w 20000"/>
                <a:gd name="T3" fmla="*/ 15625 h 20000"/>
                <a:gd name="T4" fmla="*/ 0 w 20000"/>
                <a:gd name="T5" fmla="*/ 2500 h 20000"/>
                <a:gd name="T6" fmla="*/ 3810 w 20000"/>
                <a:gd name="T7" fmla="*/ 0 h 20000"/>
                <a:gd name="T8" fmla="*/ 19048 w 20000"/>
                <a:gd name="T9" fmla="*/ 19375 h 20000"/>
                <a:gd name="T10" fmla="*/ 3810 w 20000"/>
                <a:gd name="T11" fmla="*/ 19375 h 20000"/>
              </a:gdLst>
              <a:ahLst/>
              <a:cxnLst>
                <a:cxn ang="0">
                  <a:pos x="T0" y="T1"/>
                </a:cxn>
                <a:cxn ang="0">
                  <a:pos x="T2" y="T3"/>
                </a:cxn>
                <a:cxn ang="0">
                  <a:pos x="T4" y="T5"/>
                </a:cxn>
                <a:cxn ang="0">
                  <a:pos x="T6" y="T7"/>
                </a:cxn>
                <a:cxn ang="0">
                  <a:pos x="T8" y="T9"/>
                </a:cxn>
                <a:cxn ang="0">
                  <a:pos x="T10" y="T11"/>
                </a:cxn>
              </a:cxnLst>
              <a:rect l="0" t="0" r="r" b="b"/>
              <a:pathLst>
                <a:path w="20000" h="20000">
                  <a:moveTo>
                    <a:pt x="3810" y="19375"/>
                  </a:moveTo>
                  <a:lnTo>
                    <a:pt x="3810" y="15625"/>
                  </a:lnTo>
                  <a:lnTo>
                    <a:pt x="0" y="2500"/>
                  </a:lnTo>
                  <a:lnTo>
                    <a:pt x="3810" y="0"/>
                  </a:lnTo>
                  <a:lnTo>
                    <a:pt x="19048" y="19375"/>
                  </a:lnTo>
                  <a:lnTo>
                    <a:pt x="3810" y="19375"/>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565" name="Freeform 84">
              <a:extLst>
                <a:ext uri="{FF2B5EF4-FFF2-40B4-BE49-F238E27FC236}">
                  <a16:creationId xmlns:a16="http://schemas.microsoft.com/office/drawing/2014/main" id="{23CC69F1-426D-5B4C-A525-C3624AD34951}"/>
                </a:ext>
              </a:extLst>
            </p:cNvPr>
            <p:cNvSpPr>
              <a:spLocks/>
            </p:cNvSpPr>
            <p:nvPr/>
          </p:nvSpPr>
          <p:spPr bwMode="auto">
            <a:xfrm>
              <a:off x="2486452" y="4115779"/>
              <a:ext cx="9374" cy="22764"/>
            </a:xfrm>
            <a:custGeom>
              <a:avLst/>
              <a:gdLst>
                <a:gd name="T0" fmla="*/ 18824 w 20000"/>
                <a:gd name="T1" fmla="*/ 19524 h 20000"/>
                <a:gd name="T2" fmla="*/ 0 w 20000"/>
                <a:gd name="T3" fmla="*/ 0 h 20000"/>
                <a:gd name="T4" fmla="*/ 18824 w 20000"/>
                <a:gd name="T5" fmla="*/ 16667 h 20000"/>
                <a:gd name="T6" fmla="*/ 18824 w 20000"/>
                <a:gd name="T7" fmla="*/ 19524 h 20000"/>
              </a:gdLst>
              <a:ahLst/>
              <a:cxnLst>
                <a:cxn ang="0">
                  <a:pos x="T0" y="T1"/>
                </a:cxn>
                <a:cxn ang="0">
                  <a:pos x="T2" y="T3"/>
                </a:cxn>
                <a:cxn ang="0">
                  <a:pos x="T4" y="T5"/>
                </a:cxn>
                <a:cxn ang="0">
                  <a:pos x="T6" y="T7"/>
                </a:cxn>
              </a:cxnLst>
              <a:rect l="0" t="0" r="r" b="b"/>
              <a:pathLst>
                <a:path w="20000" h="20000">
                  <a:moveTo>
                    <a:pt x="18824" y="19524"/>
                  </a:moveTo>
                  <a:lnTo>
                    <a:pt x="0" y="0"/>
                  </a:lnTo>
                  <a:lnTo>
                    <a:pt x="18824" y="16667"/>
                  </a:lnTo>
                  <a:lnTo>
                    <a:pt x="18824" y="19524"/>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566" name="Freeform 83">
              <a:extLst>
                <a:ext uri="{FF2B5EF4-FFF2-40B4-BE49-F238E27FC236}">
                  <a16:creationId xmlns:a16="http://schemas.microsoft.com/office/drawing/2014/main" id="{1BA69146-E02B-A242-9868-435F091146CD}"/>
                </a:ext>
              </a:extLst>
            </p:cNvPr>
            <p:cNvSpPr>
              <a:spLocks/>
            </p:cNvSpPr>
            <p:nvPr/>
          </p:nvSpPr>
          <p:spPr bwMode="auto">
            <a:xfrm>
              <a:off x="2431545" y="4101049"/>
              <a:ext cx="5357" cy="9374"/>
            </a:xfrm>
            <a:custGeom>
              <a:avLst/>
              <a:gdLst>
                <a:gd name="T0" fmla="*/ 0 w 20000"/>
                <a:gd name="T1" fmla="*/ 18824 h 20000"/>
                <a:gd name="T2" fmla="*/ 0 w 20000"/>
                <a:gd name="T3" fmla="*/ 11765 h 20000"/>
                <a:gd name="T4" fmla="*/ 18182 w 20000"/>
                <a:gd name="T5" fmla="*/ 0 h 20000"/>
                <a:gd name="T6" fmla="*/ 18182 w 20000"/>
                <a:gd name="T7" fmla="*/ 18824 h 20000"/>
                <a:gd name="T8" fmla="*/ 0 w 20000"/>
                <a:gd name="T9" fmla="*/ 18824 h 20000"/>
              </a:gdLst>
              <a:ahLst/>
              <a:cxnLst>
                <a:cxn ang="0">
                  <a:pos x="T0" y="T1"/>
                </a:cxn>
                <a:cxn ang="0">
                  <a:pos x="T2" y="T3"/>
                </a:cxn>
                <a:cxn ang="0">
                  <a:pos x="T4" y="T5"/>
                </a:cxn>
                <a:cxn ang="0">
                  <a:pos x="T6" y="T7"/>
                </a:cxn>
                <a:cxn ang="0">
                  <a:pos x="T8" y="T9"/>
                </a:cxn>
              </a:cxnLst>
              <a:rect l="0" t="0" r="r" b="b"/>
              <a:pathLst>
                <a:path w="20000" h="20000">
                  <a:moveTo>
                    <a:pt x="0" y="18824"/>
                  </a:moveTo>
                  <a:lnTo>
                    <a:pt x="0" y="11765"/>
                  </a:lnTo>
                  <a:lnTo>
                    <a:pt x="18182" y="0"/>
                  </a:lnTo>
                  <a:lnTo>
                    <a:pt x="18182" y="18824"/>
                  </a:lnTo>
                  <a:lnTo>
                    <a:pt x="0" y="18824"/>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567" name="Freeform 82">
              <a:extLst>
                <a:ext uri="{FF2B5EF4-FFF2-40B4-BE49-F238E27FC236}">
                  <a16:creationId xmlns:a16="http://schemas.microsoft.com/office/drawing/2014/main" id="{3FA01290-0BED-684A-981E-168489B56C2F}"/>
                </a:ext>
              </a:extLst>
            </p:cNvPr>
            <p:cNvSpPr>
              <a:spLocks/>
            </p:cNvSpPr>
            <p:nvPr/>
          </p:nvSpPr>
          <p:spPr bwMode="auto">
            <a:xfrm>
              <a:off x="2537339" y="4146579"/>
              <a:ext cx="9374" cy="5357"/>
            </a:xfrm>
            <a:custGeom>
              <a:avLst/>
              <a:gdLst>
                <a:gd name="T0" fmla="*/ 18824 w 20000"/>
                <a:gd name="T1" fmla="*/ 18182 h 20000"/>
                <a:gd name="T2" fmla="*/ 0 w 20000"/>
                <a:gd name="T3" fmla="*/ 18182 h 20000"/>
                <a:gd name="T4" fmla="*/ 0 w 20000"/>
                <a:gd name="T5" fmla="*/ 0 h 20000"/>
                <a:gd name="T6" fmla="*/ 18824 w 20000"/>
                <a:gd name="T7" fmla="*/ 18182 h 20000"/>
              </a:gdLst>
              <a:ahLst/>
              <a:cxnLst>
                <a:cxn ang="0">
                  <a:pos x="T0" y="T1"/>
                </a:cxn>
                <a:cxn ang="0">
                  <a:pos x="T2" y="T3"/>
                </a:cxn>
                <a:cxn ang="0">
                  <a:pos x="T4" y="T5"/>
                </a:cxn>
                <a:cxn ang="0">
                  <a:pos x="T6" y="T7"/>
                </a:cxn>
              </a:cxnLst>
              <a:rect l="0" t="0" r="r" b="b"/>
              <a:pathLst>
                <a:path w="20000" h="20000">
                  <a:moveTo>
                    <a:pt x="18824" y="18182"/>
                  </a:moveTo>
                  <a:lnTo>
                    <a:pt x="0" y="18182"/>
                  </a:lnTo>
                  <a:lnTo>
                    <a:pt x="0" y="0"/>
                  </a:lnTo>
                  <a:lnTo>
                    <a:pt x="18824" y="18182"/>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568" name="Freeform 81">
              <a:extLst>
                <a:ext uri="{FF2B5EF4-FFF2-40B4-BE49-F238E27FC236}">
                  <a16:creationId xmlns:a16="http://schemas.microsoft.com/office/drawing/2014/main" id="{2AA16CB4-A8D7-734B-87E2-9F2624EA1CCF}"/>
                </a:ext>
              </a:extLst>
            </p:cNvPr>
            <p:cNvSpPr>
              <a:spLocks/>
            </p:cNvSpPr>
            <p:nvPr/>
          </p:nvSpPr>
          <p:spPr bwMode="auto">
            <a:xfrm>
              <a:off x="2837310" y="4383608"/>
              <a:ext cx="9374" cy="14730"/>
            </a:xfrm>
            <a:custGeom>
              <a:avLst/>
              <a:gdLst>
                <a:gd name="T0" fmla="*/ 5882 w 20000"/>
                <a:gd name="T1" fmla="*/ 19259 h 20000"/>
                <a:gd name="T2" fmla="*/ 0 w 20000"/>
                <a:gd name="T3" fmla="*/ 0 h 20000"/>
                <a:gd name="T4" fmla="*/ 5882 w 20000"/>
                <a:gd name="T5" fmla="*/ 0 h 20000"/>
                <a:gd name="T6" fmla="*/ 18824 w 20000"/>
                <a:gd name="T7" fmla="*/ 11852 h 20000"/>
                <a:gd name="T8" fmla="*/ 5882 w 20000"/>
                <a:gd name="T9" fmla="*/ 19259 h 20000"/>
              </a:gdLst>
              <a:ahLst/>
              <a:cxnLst>
                <a:cxn ang="0">
                  <a:pos x="T0" y="T1"/>
                </a:cxn>
                <a:cxn ang="0">
                  <a:pos x="T2" y="T3"/>
                </a:cxn>
                <a:cxn ang="0">
                  <a:pos x="T4" y="T5"/>
                </a:cxn>
                <a:cxn ang="0">
                  <a:pos x="T6" y="T7"/>
                </a:cxn>
                <a:cxn ang="0">
                  <a:pos x="T8" y="T9"/>
                </a:cxn>
              </a:cxnLst>
              <a:rect l="0" t="0" r="r" b="b"/>
              <a:pathLst>
                <a:path w="20000" h="20000">
                  <a:moveTo>
                    <a:pt x="5882" y="19259"/>
                  </a:moveTo>
                  <a:lnTo>
                    <a:pt x="0" y="0"/>
                  </a:lnTo>
                  <a:lnTo>
                    <a:pt x="5882" y="0"/>
                  </a:lnTo>
                  <a:lnTo>
                    <a:pt x="18824" y="11852"/>
                  </a:lnTo>
                  <a:lnTo>
                    <a:pt x="5882" y="19259"/>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569" name="Freeform 80">
              <a:extLst>
                <a:ext uri="{FF2B5EF4-FFF2-40B4-BE49-F238E27FC236}">
                  <a16:creationId xmlns:a16="http://schemas.microsoft.com/office/drawing/2014/main" id="{A75CD73F-DD46-8747-B20D-B30CC095838E}"/>
                </a:ext>
              </a:extLst>
            </p:cNvPr>
            <p:cNvSpPr>
              <a:spLocks/>
            </p:cNvSpPr>
            <p:nvPr/>
          </p:nvSpPr>
          <p:spPr bwMode="auto">
            <a:xfrm>
              <a:off x="2140947" y="4245677"/>
              <a:ext cx="34818" cy="64279"/>
            </a:xfrm>
            <a:custGeom>
              <a:avLst/>
              <a:gdLst>
                <a:gd name="T0" fmla="*/ 3125 w 20000"/>
                <a:gd name="T1" fmla="*/ 4333 h 20000"/>
                <a:gd name="T2" fmla="*/ 11250 w 20000"/>
                <a:gd name="T3" fmla="*/ 0 h 20000"/>
                <a:gd name="T4" fmla="*/ 16250 w 20000"/>
                <a:gd name="T5" fmla="*/ 0 h 20000"/>
                <a:gd name="T6" fmla="*/ 19688 w 20000"/>
                <a:gd name="T7" fmla="*/ 1667 h 20000"/>
                <a:gd name="T8" fmla="*/ 16250 w 20000"/>
                <a:gd name="T9" fmla="*/ 8500 h 20000"/>
                <a:gd name="T10" fmla="*/ 13125 w 20000"/>
                <a:gd name="T11" fmla="*/ 13667 h 20000"/>
                <a:gd name="T12" fmla="*/ 8125 w 20000"/>
                <a:gd name="T13" fmla="*/ 16333 h 20000"/>
                <a:gd name="T14" fmla="*/ 3125 w 20000"/>
                <a:gd name="T15" fmla="*/ 19833 h 20000"/>
                <a:gd name="T16" fmla="*/ 0 w 20000"/>
                <a:gd name="T17" fmla="*/ 18000 h 20000"/>
                <a:gd name="T18" fmla="*/ 3125 w 20000"/>
                <a:gd name="T19" fmla="*/ 4333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000" h="20000">
                  <a:moveTo>
                    <a:pt x="3125" y="4333"/>
                  </a:moveTo>
                  <a:lnTo>
                    <a:pt x="11250" y="0"/>
                  </a:lnTo>
                  <a:lnTo>
                    <a:pt x="16250" y="0"/>
                  </a:lnTo>
                  <a:lnTo>
                    <a:pt x="19688" y="1667"/>
                  </a:lnTo>
                  <a:lnTo>
                    <a:pt x="16250" y="8500"/>
                  </a:lnTo>
                  <a:lnTo>
                    <a:pt x="13125" y="13667"/>
                  </a:lnTo>
                  <a:lnTo>
                    <a:pt x="8125" y="16333"/>
                  </a:lnTo>
                  <a:lnTo>
                    <a:pt x="3125" y="19833"/>
                  </a:lnTo>
                  <a:lnTo>
                    <a:pt x="0" y="18000"/>
                  </a:lnTo>
                  <a:lnTo>
                    <a:pt x="3125" y="4333"/>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570" name="Freeform 79">
              <a:extLst>
                <a:ext uri="{FF2B5EF4-FFF2-40B4-BE49-F238E27FC236}">
                  <a16:creationId xmlns:a16="http://schemas.microsoft.com/office/drawing/2014/main" id="{29F69062-4013-9F4C-96B9-A71BC91767EB}"/>
                </a:ext>
              </a:extLst>
            </p:cNvPr>
            <p:cNvSpPr>
              <a:spLocks/>
            </p:cNvSpPr>
            <p:nvPr/>
          </p:nvSpPr>
          <p:spPr bwMode="auto">
            <a:xfrm>
              <a:off x="2597601" y="4939354"/>
              <a:ext cx="291936" cy="326751"/>
            </a:xfrm>
            <a:custGeom>
              <a:avLst/>
              <a:gdLst>
                <a:gd name="T0" fmla="*/ 587 w 20000"/>
                <a:gd name="T1" fmla="*/ 8478 h 20000"/>
                <a:gd name="T2" fmla="*/ 991 w 20000"/>
                <a:gd name="T3" fmla="*/ 6939 h 20000"/>
                <a:gd name="T4" fmla="*/ 991 w 20000"/>
                <a:gd name="T5" fmla="*/ 5728 h 20000"/>
                <a:gd name="T6" fmla="*/ 1505 w 20000"/>
                <a:gd name="T7" fmla="*/ 3863 h 20000"/>
                <a:gd name="T8" fmla="*/ 0 w 20000"/>
                <a:gd name="T9" fmla="*/ 1669 h 20000"/>
                <a:gd name="T10" fmla="*/ 1908 w 20000"/>
                <a:gd name="T11" fmla="*/ 1997 h 20000"/>
                <a:gd name="T12" fmla="*/ 2862 w 20000"/>
                <a:gd name="T13" fmla="*/ 1342 h 20000"/>
                <a:gd name="T14" fmla="*/ 4954 w 20000"/>
                <a:gd name="T15" fmla="*/ 0 h 20000"/>
                <a:gd name="T16" fmla="*/ 6862 w 20000"/>
                <a:gd name="T17" fmla="*/ 0 h 20000"/>
                <a:gd name="T18" fmla="*/ 7046 w 20000"/>
                <a:gd name="T19" fmla="*/ 1997 h 20000"/>
                <a:gd name="T20" fmla="*/ 7817 w 20000"/>
                <a:gd name="T21" fmla="*/ 3372 h 20000"/>
                <a:gd name="T22" fmla="*/ 9321 w 20000"/>
                <a:gd name="T23" fmla="*/ 4223 h 20000"/>
                <a:gd name="T24" fmla="*/ 12000 w 20000"/>
                <a:gd name="T25" fmla="*/ 4877 h 20000"/>
                <a:gd name="T26" fmla="*/ 15009 w 20000"/>
                <a:gd name="T27" fmla="*/ 6088 h 20000"/>
                <a:gd name="T28" fmla="*/ 15413 w 20000"/>
                <a:gd name="T29" fmla="*/ 7954 h 20000"/>
                <a:gd name="T30" fmla="*/ 15413 w 20000"/>
                <a:gd name="T31" fmla="*/ 9624 h 20000"/>
                <a:gd name="T32" fmla="*/ 18826 w 20000"/>
                <a:gd name="T33" fmla="*/ 9951 h 20000"/>
                <a:gd name="T34" fmla="*/ 19963 w 20000"/>
                <a:gd name="T35" fmla="*/ 12013 h 20000"/>
                <a:gd name="T36" fmla="*/ 19963 w 20000"/>
                <a:gd name="T37" fmla="*/ 14043 h 20000"/>
                <a:gd name="T38" fmla="*/ 19376 w 20000"/>
                <a:gd name="T39" fmla="*/ 15908 h 20000"/>
                <a:gd name="T40" fmla="*/ 18239 w 20000"/>
                <a:gd name="T41" fmla="*/ 14894 h 20000"/>
                <a:gd name="T42" fmla="*/ 13505 w 20000"/>
                <a:gd name="T43" fmla="*/ 14894 h 20000"/>
                <a:gd name="T44" fmla="*/ 13505 w 20000"/>
                <a:gd name="T45" fmla="*/ 15417 h 20000"/>
                <a:gd name="T46" fmla="*/ 12550 w 20000"/>
                <a:gd name="T47" fmla="*/ 16236 h 20000"/>
                <a:gd name="T48" fmla="*/ 12917 w 20000"/>
                <a:gd name="T49" fmla="*/ 17250 h 20000"/>
                <a:gd name="T50" fmla="*/ 12000 w 20000"/>
                <a:gd name="T51" fmla="*/ 18625 h 20000"/>
                <a:gd name="T52" fmla="*/ 10459 w 20000"/>
                <a:gd name="T53" fmla="*/ 18625 h 20000"/>
                <a:gd name="T54" fmla="*/ 9908 w 20000"/>
                <a:gd name="T55" fmla="*/ 19804 h 20000"/>
                <a:gd name="T56" fmla="*/ 8954 w 20000"/>
                <a:gd name="T57" fmla="*/ 18953 h 20000"/>
                <a:gd name="T58" fmla="*/ 7413 w 20000"/>
                <a:gd name="T59" fmla="*/ 18953 h 20000"/>
                <a:gd name="T60" fmla="*/ 6459 w 20000"/>
                <a:gd name="T61" fmla="*/ 18462 h 20000"/>
                <a:gd name="T62" fmla="*/ 6459 w 20000"/>
                <a:gd name="T63" fmla="*/ 18625 h 20000"/>
                <a:gd name="T64" fmla="*/ 5872 w 20000"/>
                <a:gd name="T65" fmla="*/ 18953 h 20000"/>
                <a:gd name="T66" fmla="*/ 5505 w 20000"/>
                <a:gd name="T67" fmla="*/ 19967 h 20000"/>
                <a:gd name="T68" fmla="*/ 4367 w 20000"/>
                <a:gd name="T69" fmla="*/ 19967 h 20000"/>
                <a:gd name="T70" fmla="*/ 3817 w 20000"/>
                <a:gd name="T71" fmla="*/ 18462 h 20000"/>
                <a:gd name="T72" fmla="*/ 3083 w 20000"/>
                <a:gd name="T73" fmla="*/ 16759 h 20000"/>
                <a:gd name="T74" fmla="*/ 2495 w 20000"/>
                <a:gd name="T75" fmla="*/ 14566 h 20000"/>
                <a:gd name="T76" fmla="*/ 1505 w 20000"/>
                <a:gd name="T77" fmla="*/ 12831 h 20000"/>
                <a:gd name="T78" fmla="*/ 587 w 20000"/>
                <a:gd name="T79" fmla="*/ 11817 h 20000"/>
                <a:gd name="T80" fmla="*/ 991 w 20000"/>
                <a:gd name="T81" fmla="*/ 10671 h 20000"/>
                <a:gd name="T82" fmla="*/ 1358 w 20000"/>
                <a:gd name="T83" fmla="*/ 9951 h 20000"/>
                <a:gd name="T84" fmla="*/ 1505 w 20000"/>
                <a:gd name="T85" fmla="*/ 10147 h 20000"/>
                <a:gd name="T86" fmla="*/ 2092 w 20000"/>
                <a:gd name="T87" fmla="*/ 9624 h 20000"/>
                <a:gd name="T88" fmla="*/ 587 w 20000"/>
                <a:gd name="T89" fmla="*/ 8478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0000" h="20000">
                  <a:moveTo>
                    <a:pt x="587" y="8478"/>
                  </a:moveTo>
                  <a:lnTo>
                    <a:pt x="991" y="6939"/>
                  </a:lnTo>
                  <a:lnTo>
                    <a:pt x="991" y="5728"/>
                  </a:lnTo>
                  <a:lnTo>
                    <a:pt x="1505" y="3863"/>
                  </a:lnTo>
                  <a:lnTo>
                    <a:pt x="0" y="1669"/>
                  </a:lnTo>
                  <a:lnTo>
                    <a:pt x="1908" y="1997"/>
                  </a:lnTo>
                  <a:lnTo>
                    <a:pt x="2862" y="1342"/>
                  </a:lnTo>
                  <a:lnTo>
                    <a:pt x="4954" y="0"/>
                  </a:lnTo>
                  <a:lnTo>
                    <a:pt x="6862" y="0"/>
                  </a:lnTo>
                  <a:lnTo>
                    <a:pt x="7046" y="1997"/>
                  </a:lnTo>
                  <a:lnTo>
                    <a:pt x="7817" y="3372"/>
                  </a:lnTo>
                  <a:lnTo>
                    <a:pt x="9321" y="4223"/>
                  </a:lnTo>
                  <a:lnTo>
                    <a:pt x="12000" y="4877"/>
                  </a:lnTo>
                  <a:lnTo>
                    <a:pt x="15009" y="6088"/>
                  </a:lnTo>
                  <a:lnTo>
                    <a:pt x="15413" y="7954"/>
                  </a:lnTo>
                  <a:lnTo>
                    <a:pt x="15413" y="9624"/>
                  </a:lnTo>
                  <a:lnTo>
                    <a:pt x="18826" y="9951"/>
                  </a:lnTo>
                  <a:lnTo>
                    <a:pt x="19963" y="12013"/>
                  </a:lnTo>
                  <a:lnTo>
                    <a:pt x="19963" y="14043"/>
                  </a:lnTo>
                  <a:lnTo>
                    <a:pt x="19376" y="15908"/>
                  </a:lnTo>
                  <a:lnTo>
                    <a:pt x="18239" y="14894"/>
                  </a:lnTo>
                  <a:lnTo>
                    <a:pt x="13505" y="14894"/>
                  </a:lnTo>
                  <a:lnTo>
                    <a:pt x="13505" y="15417"/>
                  </a:lnTo>
                  <a:lnTo>
                    <a:pt x="12550" y="16236"/>
                  </a:lnTo>
                  <a:lnTo>
                    <a:pt x="12917" y="17250"/>
                  </a:lnTo>
                  <a:lnTo>
                    <a:pt x="12000" y="18625"/>
                  </a:lnTo>
                  <a:lnTo>
                    <a:pt x="10459" y="18625"/>
                  </a:lnTo>
                  <a:lnTo>
                    <a:pt x="9908" y="19804"/>
                  </a:lnTo>
                  <a:lnTo>
                    <a:pt x="8954" y="18953"/>
                  </a:lnTo>
                  <a:lnTo>
                    <a:pt x="7413" y="18953"/>
                  </a:lnTo>
                  <a:lnTo>
                    <a:pt x="6459" y="18462"/>
                  </a:lnTo>
                  <a:lnTo>
                    <a:pt x="6459" y="18625"/>
                  </a:lnTo>
                  <a:lnTo>
                    <a:pt x="5872" y="18953"/>
                  </a:lnTo>
                  <a:lnTo>
                    <a:pt x="5505" y="19967"/>
                  </a:lnTo>
                  <a:lnTo>
                    <a:pt x="4367" y="19967"/>
                  </a:lnTo>
                  <a:lnTo>
                    <a:pt x="3817" y="18462"/>
                  </a:lnTo>
                  <a:lnTo>
                    <a:pt x="3083" y="16759"/>
                  </a:lnTo>
                  <a:lnTo>
                    <a:pt x="2495" y="14566"/>
                  </a:lnTo>
                  <a:lnTo>
                    <a:pt x="1505" y="12831"/>
                  </a:lnTo>
                  <a:lnTo>
                    <a:pt x="587" y="11817"/>
                  </a:lnTo>
                  <a:lnTo>
                    <a:pt x="991" y="10671"/>
                  </a:lnTo>
                  <a:lnTo>
                    <a:pt x="1358" y="9951"/>
                  </a:lnTo>
                  <a:lnTo>
                    <a:pt x="1505" y="10147"/>
                  </a:lnTo>
                  <a:lnTo>
                    <a:pt x="2092" y="9624"/>
                  </a:lnTo>
                  <a:lnTo>
                    <a:pt x="587" y="8478"/>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571" name="Freeform 78">
              <a:extLst>
                <a:ext uri="{FF2B5EF4-FFF2-40B4-BE49-F238E27FC236}">
                  <a16:creationId xmlns:a16="http://schemas.microsoft.com/office/drawing/2014/main" id="{481349EF-EDB1-6748-BF92-851A0D37005E}"/>
                </a:ext>
              </a:extLst>
            </p:cNvPr>
            <p:cNvSpPr>
              <a:spLocks/>
            </p:cNvSpPr>
            <p:nvPr/>
          </p:nvSpPr>
          <p:spPr bwMode="auto">
            <a:xfrm>
              <a:off x="2495824" y="4575106"/>
              <a:ext cx="930718" cy="978918"/>
            </a:xfrm>
            <a:custGeom>
              <a:avLst/>
              <a:gdLst>
                <a:gd name="T0" fmla="*/ 10800 w 20000"/>
                <a:gd name="T1" fmla="*/ 1586 h 20000"/>
                <a:gd name="T2" fmla="*/ 11399 w 20000"/>
                <a:gd name="T3" fmla="*/ 569 h 20000"/>
                <a:gd name="T4" fmla="*/ 12228 w 20000"/>
                <a:gd name="T5" fmla="*/ 1761 h 20000"/>
                <a:gd name="T6" fmla="*/ 11272 w 20000"/>
                <a:gd name="T7" fmla="*/ 2954 h 20000"/>
                <a:gd name="T8" fmla="*/ 11940 w 20000"/>
                <a:gd name="T9" fmla="*/ 2779 h 20000"/>
                <a:gd name="T10" fmla="*/ 11871 w 20000"/>
                <a:gd name="T11" fmla="*/ 3578 h 20000"/>
                <a:gd name="T12" fmla="*/ 13898 w 20000"/>
                <a:gd name="T13" fmla="*/ 3118 h 20000"/>
                <a:gd name="T14" fmla="*/ 14922 w 20000"/>
                <a:gd name="T15" fmla="*/ 4081 h 20000"/>
                <a:gd name="T16" fmla="*/ 17179 w 20000"/>
                <a:gd name="T17" fmla="*/ 4081 h 20000"/>
                <a:gd name="T18" fmla="*/ 19447 w 20000"/>
                <a:gd name="T19" fmla="*/ 5153 h 20000"/>
                <a:gd name="T20" fmla="*/ 19747 w 20000"/>
                <a:gd name="T21" fmla="*/ 7090 h 20000"/>
                <a:gd name="T22" fmla="*/ 18618 w 20000"/>
                <a:gd name="T23" fmla="*/ 8720 h 20000"/>
                <a:gd name="T24" fmla="*/ 17962 w 20000"/>
                <a:gd name="T25" fmla="*/ 9912 h 20000"/>
                <a:gd name="T26" fmla="*/ 17720 w 20000"/>
                <a:gd name="T27" fmla="*/ 11718 h 20000"/>
                <a:gd name="T28" fmla="*/ 17064 w 20000"/>
                <a:gd name="T29" fmla="*/ 13643 h 20000"/>
                <a:gd name="T30" fmla="*/ 15452 w 20000"/>
                <a:gd name="T31" fmla="*/ 14333 h 20000"/>
                <a:gd name="T32" fmla="*/ 13483 w 20000"/>
                <a:gd name="T33" fmla="*/ 15514 h 20000"/>
                <a:gd name="T34" fmla="*/ 13184 w 20000"/>
                <a:gd name="T35" fmla="*/ 17221 h 20000"/>
                <a:gd name="T36" fmla="*/ 12355 w 20000"/>
                <a:gd name="T37" fmla="*/ 18687 h 20000"/>
                <a:gd name="T38" fmla="*/ 11399 w 20000"/>
                <a:gd name="T39" fmla="*/ 19989 h 20000"/>
                <a:gd name="T40" fmla="*/ 10800 w 20000"/>
                <a:gd name="T41" fmla="*/ 18851 h 20000"/>
                <a:gd name="T42" fmla="*/ 9372 w 20000"/>
                <a:gd name="T43" fmla="*/ 18063 h 20000"/>
                <a:gd name="T44" fmla="*/ 9672 w 20000"/>
                <a:gd name="T45" fmla="*/ 17385 h 20000"/>
                <a:gd name="T46" fmla="*/ 10685 w 20000"/>
                <a:gd name="T47" fmla="*/ 16422 h 20000"/>
                <a:gd name="T48" fmla="*/ 10432 w 20000"/>
                <a:gd name="T49" fmla="*/ 14781 h 20000"/>
                <a:gd name="T50" fmla="*/ 9672 w 20000"/>
                <a:gd name="T51" fmla="*/ 13818 h 20000"/>
                <a:gd name="T52" fmla="*/ 8474 w 20000"/>
                <a:gd name="T53" fmla="*/ 12123 h 20000"/>
                <a:gd name="T54" fmla="*/ 7047 w 20000"/>
                <a:gd name="T55" fmla="*/ 10646 h 20000"/>
                <a:gd name="T56" fmla="*/ 5964 w 20000"/>
                <a:gd name="T57" fmla="*/ 9059 h 20000"/>
                <a:gd name="T58" fmla="*/ 4421 w 20000"/>
                <a:gd name="T59" fmla="*/ 8096 h 20000"/>
                <a:gd name="T60" fmla="*/ 3109 w 20000"/>
                <a:gd name="T61" fmla="*/ 7877 h 20000"/>
                <a:gd name="T62" fmla="*/ 1911 w 20000"/>
                <a:gd name="T63" fmla="*/ 7987 h 20000"/>
                <a:gd name="T64" fmla="*/ 1439 w 20000"/>
                <a:gd name="T65" fmla="*/ 7429 h 20000"/>
                <a:gd name="T66" fmla="*/ 311 w 20000"/>
                <a:gd name="T67" fmla="*/ 6958 h 20000"/>
                <a:gd name="T68" fmla="*/ 311 w 20000"/>
                <a:gd name="T69" fmla="*/ 5777 h 20000"/>
                <a:gd name="T70" fmla="*/ 1439 w 20000"/>
                <a:gd name="T71" fmla="*/ 4584 h 20000"/>
                <a:gd name="T72" fmla="*/ 2211 w 20000"/>
                <a:gd name="T73" fmla="*/ 3118 h 20000"/>
                <a:gd name="T74" fmla="*/ 1911 w 20000"/>
                <a:gd name="T75" fmla="*/ 2330 h 20000"/>
                <a:gd name="T76" fmla="*/ 1911 w 20000"/>
                <a:gd name="T77" fmla="*/ 2046 h 20000"/>
                <a:gd name="T78" fmla="*/ 2809 w 20000"/>
                <a:gd name="T79" fmla="*/ 1761 h 20000"/>
                <a:gd name="T80" fmla="*/ 3397 w 20000"/>
                <a:gd name="T81" fmla="*/ 1926 h 20000"/>
                <a:gd name="T82" fmla="*/ 4122 w 20000"/>
                <a:gd name="T83" fmla="*/ 2155 h 20000"/>
                <a:gd name="T84" fmla="*/ 5320 w 20000"/>
                <a:gd name="T85" fmla="*/ 1411 h 20000"/>
                <a:gd name="T86" fmla="*/ 4537 w 20000"/>
                <a:gd name="T87" fmla="*/ 569 h 20000"/>
                <a:gd name="T88" fmla="*/ 5792 w 20000"/>
                <a:gd name="T89" fmla="*/ 569 h 20000"/>
                <a:gd name="T90" fmla="*/ 6920 w 20000"/>
                <a:gd name="T91" fmla="*/ 0 h 20000"/>
                <a:gd name="T92" fmla="*/ 7047 w 20000"/>
                <a:gd name="T93" fmla="*/ 1302 h 20000"/>
                <a:gd name="T94" fmla="*/ 8405 w 20000"/>
                <a:gd name="T95" fmla="*/ 1761 h 20000"/>
                <a:gd name="T96" fmla="*/ 9188 w 20000"/>
                <a:gd name="T97" fmla="*/ 1411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000" h="20000">
                  <a:moveTo>
                    <a:pt x="9845" y="1477"/>
                  </a:moveTo>
                  <a:lnTo>
                    <a:pt x="10201" y="1707"/>
                  </a:lnTo>
                  <a:lnTo>
                    <a:pt x="10800" y="1586"/>
                  </a:lnTo>
                  <a:lnTo>
                    <a:pt x="11100" y="1138"/>
                  </a:lnTo>
                  <a:lnTo>
                    <a:pt x="11272" y="678"/>
                  </a:lnTo>
                  <a:lnTo>
                    <a:pt x="11399" y="569"/>
                  </a:lnTo>
                  <a:lnTo>
                    <a:pt x="11583" y="744"/>
                  </a:lnTo>
                  <a:lnTo>
                    <a:pt x="11871" y="1707"/>
                  </a:lnTo>
                  <a:lnTo>
                    <a:pt x="12228" y="1761"/>
                  </a:lnTo>
                  <a:lnTo>
                    <a:pt x="12170" y="2155"/>
                  </a:lnTo>
                  <a:lnTo>
                    <a:pt x="11583" y="2615"/>
                  </a:lnTo>
                  <a:lnTo>
                    <a:pt x="11272" y="2954"/>
                  </a:lnTo>
                  <a:lnTo>
                    <a:pt x="10927" y="3403"/>
                  </a:lnTo>
                  <a:lnTo>
                    <a:pt x="11583" y="3228"/>
                  </a:lnTo>
                  <a:lnTo>
                    <a:pt x="11940" y="2779"/>
                  </a:lnTo>
                  <a:lnTo>
                    <a:pt x="12999" y="2888"/>
                  </a:lnTo>
                  <a:lnTo>
                    <a:pt x="12712" y="3403"/>
                  </a:lnTo>
                  <a:lnTo>
                    <a:pt x="11871" y="3578"/>
                  </a:lnTo>
                  <a:lnTo>
                    <a:pt x="12527" y="3687"/>
                  </a:lnTo>
                  <a:lnTo>
                    <a:pt x="13299" y="2954"/>
                  </a:lnTo>
                  <a:lnTo>
                    <a:pt x="13898" y="3118"/>
                  </a:lnTo>
                  <a:lnTo>
                    <a:pt x="14554" y="3337"/>
                  </a:lnTo>
                  <a:lnTo>
                    <a:pt x="15037" y="3687"/>
                  </a:lnTo>
                  <a:lnTo>
                    <a:pt x="14922" y="4081"/>
                  </a:lnTo>
                  <a:lnTo>
                    <a:pt x="15636" y="3851"/>
                  </a:lnTo>
                  <a:lnTo>
                    <a:pt x="16408" y="4081"/>
                  </a:lnTo>
                  <a:lnTo>
                    <a:pt x="17179" y="4081"/>
                  </a:lnTo>
                  <a:lnTo>
                    <a:pt x="18008" y="4540"/>
                  </a:lnTo>
                  <a:lnTo>
                    <a:pt x="18733" y="5044"/>
                  </a:lnTo>
                  <a:lnTo>
                    <a:pt x="19447" y="5153"/>
                  </a:lnTo>
                  <a:lnTo>
                    <a:pt x="19747" y="5613"/>
                  </a:lnTo>
                  <a:lnTo>
                    <a:pt x="19988" y="6171"/>
                  </a:lnTo>
                  <a:lnTo>
                    <a:pt x="19747" y="7090"/>
                  </a:lnTo>
                  <a:lnTo>
                    <a:pt x="19378" y="7538"/>
                  </a:lnTo>
                  <a:lnTo>
                    <a:pt x="18975" y="8096"/>
                  </a:lnTo>
                  <a:lnTo>
                    <a:pt x="18618" y="8720"/>
                  </a:lnTo>
                  <a:lnTo>
                    <a:pt x="18192" y="8895"/>
                  </a:lnTo>
                  <a:lnTo>
                    <a:pt x="17962" y="9289"/>
                  </a:lnTo>
                  <a:lnTo>
                    <a:pt x="17962" y="9912"/>
                  </a:lnTo>
                  <a:lnTo>
                    <a:pt x="18008" y="10470"/>
                  </a:lnTo>
                  <a:lnTo>
                    <a:pt x="17962" y="11379"/>
                  </a:lnTo>
                  <a:lnTo>
                    <a:pt x="17720" y="11718"/>
                  </a:lnTo>
                  <a:lnTo>
                    <a:pt x="17663" y="12298"/>
                  </a:lnTo>
                  <a:lnTo>
                    <a:pt x="17179" y="13195"/>
                  </a:lnTo>
                  <a:lnTo>
                    <a:pt x="17064" y="13643"/>
                  </a:lnTo>
                  <a:lnTo>
                    <a:pt x="16695" y="14103"/>
                  </a:lnTo>
                  <a:lnTo>
                    <a:pt x="16166" y="14103"/>
                  </a:lnTo>
                  <a:lnTo>
                    <a:pt x="15452" y="14333"/>
                  </a:lnTo>
                  <a:lnTo>
                    <a:pt x="14669" y="14672"/>
                  </a:lnTo>
                  <a:lnTo>
                    <a:pt x="13967" y="15011"/>
                  </a:lnTo>
                  <a:lnTo>
                    <a:pt x="13483" y="15514"/>
                  </a:lnTo>
                  <a:lnTo>
                    <a:pt x="13425" y="16193"/>
                  </a:lnTo>
                  <a:lnTo>
                    <a:pt x="13425" y="16882"/>
                  </a:lnTo>
                  <a:lnTo>
                    <a:pt x="13184" y="17221"/>
                  </a:lnTo>
                  <a:lnTo>
                    <a:pt x="12827" y="17779"/>
                  </a:lnTo>
                  <a:lnTo>
                    <a:pt x="12642" y="18228"/>
                  </a:lnTo>
                  <a:lnTo>
                    <a:pt x="12355" y="18687"/>
                  </a:lnTo>
                  <a:lnTo>
                    <a:pt x="11940" y="19081"/>
                  </a:lnTo>
                  <a:lnTo>
                    <a:pt x="11756" y="19540"/>
                  </a:lnTo>
                  <a:lnTo>
                    <a:pt x="11399" y="19989"/>
                  </a:lnTo>
                  <a:lnTo>
                    <a:pt x="11272" y="19595"/>
                  </a:lnTo>
                  <a:lnTo>
                    <a:pt x="11399" y="19300"/>
                  </a:lnTo>
                  <a:lnTo>
                    <a:pt x="10800" y="18851"/>
                  </a:lnTo>
                  <a:lnTo>
                    <a:pt x="10317" y="18512"/>
                  </a:lnTo>
                  <a:lnTo>
                    <a:pt x="10029" y="18512"/>
                  </a:lnTo>
                  <a:lnTo>
                    <a:pt x="9372" y="18063"/>
                  </a:lnTo>
                  <a:lnTo>
                    <a:pt x="9188" y="18063"/>
                  </a:lnTo>
                  <a:lnTo>
                    <a:pt x="9372" y="17779"/>
                  </a:lnTo>
                  <a:lnTo>
                    <a:pt x="9672" y="17385"/>
                  </a:lnTo>
                  <a:lnTo>
                    <a:pt x="9914" y="17046"/>
                  </a:lnTo>
                  <a:lnTo>
                    <a:pt x="10317" y="16707"/>
                  </a:lnTo>
                  <a:lnTo>
                    <a:pt x="10685" y="16422"/>
                  </a:lnTo>
                  <a:lnTo>
                    <a:pt x="10800" y="15963"/>
                  </a:lnTo>
                  <a:lnTo>
                    <a:pt x="10501" y="15514"/>
                  </a:lnTo>
                  <a:lnTo>
                    <a:pt x="10432" y="14781"/>
                  </a:lnTo>
                  <a:lnTo>
                    <a:pt x="10201" y="14551"/>
                  </a:lnTo>
                  <a:lnTo>
                    <a:pt x="10029" y="14672"/>
                  </a:lnTo>
                  <a:lnTo>
                    <a:pt x="9672" y="13818"/>
                  </a:lnTo>
                  <a:lnTo>
                    <a:pt x="8590" y="13753"/>
                  </a:lnTo>
                  <a:lnTo>
                    <a:pt x="8290" y="12746"/>
                  </a:lnTo>
                  <a:lnTo>
                    <a:pt x="8474" y="12123"/>
                  </a:lnTo>
                  <a:lnTo>
                    <a:pt x="8474" y="11444"/>
                  </a:lnTo>
                  <a:lnTo>
                    <a:pt x="8117" y="10755"/>
                  </a:lnTo>
                  <a:lnTo>
                    <a:pt x="7047" y="10646"/>
                  </a:lnTo>
                  <a:lnTo>
                    <a:pt x="7047" y="10088"/>
                  </a:lnTo>
                  <a:lnTo>
                    <a:pt x="6920" y="9464"/>
                  </a:lnTo>
                  <a:lnTo>
                    <a:pt x="5964" y="9059"/>
                  </a:lnTo>
                  <a:lnTo>
                    <a:pt x="5135" y="8840"/>
                  </a:lnTo>
                  <a:lnTo>
                    <a:pt x="4663" y="8545"/>
                  </a:lnTo>
                  <a:lnTo>
                    <a:pt x="4421" y="8096"/>
                  </a:lnTo>
                  <a:lnTo>
                    <a:pt x="4364" y="7429"/>
                  </a:lnTo>
                  <a:lnTo>
                    <a:pt x="3765" y="7429"/>
                  </a:lnTo>
                  <a:lnTo>
                    <a:pt x="3109" y="7877"/>
                  </a:lnTo>
                  <a:lnTo>
                    <a:pt x="2809" y="8096"/>
                  </a:lnTo>
                  <a:lnTo>
                    <a:pt x="2211" y="7987"/>
                  </a:lnTo>
                  <a:lnTo>
                    <a:pt x="1911" y="7987"/>
                  </a:lnTo>
                  <a:lnTo>
                    <a:pt x="1739" y="7987"/>
                  </a:lnTo>
                  <a:lnTo>
                    <a:pt x="1739" y="7254"/>
                  </a:lnTo>
                  <a:lnTo>
                    <a:pt x="1439" y="7429"/>
                  </a:lnTo>
                  <a:lnTo>
                    <a:pt x="967" y="7429"/>
                  </a:lnTo>
                  <a:lnTo>
                    <a:pt x="599" y="7254"/>
                  </a:lnTo>
                  <a:lnTo>
                    <a:pt x="311" y="6958"/>
                  </a:lnTo>
                  <a:lnTo>
                    <a:pt x="0" y="6510"/>
                  </a:lnTo>
                  <a:lnTo>
                    <a:pt x="0" y="5952"/>
                  </a:lnTo>
                  <a:lnTo>
                    <a:pt x="311" y="5777"/>
                  </a:lnTo>
                  <a:lnTo>
                    <a:pt x="357" y="5328"/>
                  </a:lnTo>
                  <a:lnTo>
                    <a:pt x="599" y="4989"/>
                  </a:lnTo>
                  <a:lnTo>
                    <a:pt x="1439" y="4584"/>
                  </a:lnTo>
                  <a:lnTo>
                    <a:pt x="1854" y="4584"/>
                  </a:lnTo>
                  <a:lnTo>
                    <a:pt x="1911" y="4584"/>
                  </a:lnTo>
                  <a:lnTo>
                    <a:pt x="2211" y="3118"/>
                  </a:lnTo>
                  <a:lnTo>
                    <a:pt x="2153" y="2779"/>
                  </a:lnTo>
                  <a:lnTo>
                    <a:pt x="1854" y="2615"/>
                  </a:lnTo>
                  <a:lnTo>
                    <a:pt x="1911" y="2330"/>
                  </a:lnTo>
                  <a:lnTo>
                    <a:pt x="2211" y="2330"/>
                  </a:lnTo>
                  <a:lnTo>
                    <a:pt x="2211" y="2155"/>
                  </a:lnTo>
                  <a:lnTo>
                    <a:pt x="1911" y="2046"/>
                  </a:lnTo>
                  <a:lnTo>
                    <a:pt x="1911" y="1761"/>
                  </a:lnTo>
                  <a:lnTo>
                    <a:pt x="2153" y="1707"/>
                  </a:lnTo>
                  <a:lnTo>
                    <a:pt x="2809" y="1761"/>
                  </a:lnTo>
                  <a:lnTo>
                    <a:pt x="2809" y="1586"/>
                  </a:lnTo>
                  <a:lnTo>
                    <a:pt x="3166" y="1586"/>
                  </a:lnTo>
                  <a:lnTo>
                    <a:pt x="3397" y="1926"/>
                  </a:lnTo>
                  <a:lnTo>
                    <a:pt x="3466" y="2046"/>
                  </a:lnTo>
                  <a:lnTo>
                    <a:pt x="3765" y="2210"/>
                  </a:lnTo>
                  <a:lnTo>
                    <a:pt x="4122" y="2155"/>
                  </a:lnTo>
                  <a:lnTo>
                    <a:pt x="4893" y="1882"/>
                  </a:lnTo>
                  <a:lnTo>
                    <a:pt x="5377" y="1586"/>
                  </a:lnTo>
                  <a:lnTo>
                    <a:pt x="5320" y="1411"/>
                  </a:lnTo>
                  <a:lnTo>
                    <a:pt x="4836" y="1302"/>
                  </a:lnTo>
                  <a:lnTo>
                    <a:pt x="4893" y="853"/>
                  </a:lnTo>
                  <a:lnTo>
                    <a:pt x="4537" y="569"/>
                  </a:lnTo>
                  <a:lnTo>
                    <a:pt x="5020" y="569"/>
                  </a:lnTo>
                  <a:lnTo>
                    <a:pt x="5607" y="744"/>
                  </a:lnTo>
                  <a:lnTo>
                    <a:pt x="5792" y="569"/>
                  </a:lnTo>
                  <a:lnTo>
                    <a:pt x="6390" y="405"/>
                  </a:lnTo>
                  <a:lnTo>
                    <a:pt x="6736" y="120"/>
                  </a:lnTo>
                  <a:lnTo>
                    <a:pt x="6920" y="0"/>
                  </a:lnTo>
                  <a:lnTo>
                    <a:pt x="7047" y="405"/>
                  </a:lnTo>
                  <a:lnTo>
                    <a:pt x="7231" y="678"/>
                  </a:lnTo>
                  <a:lnTo>
                    <a:pt x="7047" y="1302"/>
                  </a:lnTo>
                  <a:lnTo>
                    <a:pt x="7231" y="1761"/>
                  </a:lnTo>
                  <a:lnTo>
                    <a:pt x="7818" y="1926"/>
                  </a:lnTo>
                  <a:lnTo>
                    <a:pt x="8405" y="1761"/>
                  </a:lnTo>
                  <a:lnTo>
                    <a:pt x="8762" y="1707"/>
                  </a:lnTo>
                  <a:lnTo>
                    <a:pt x="9073" y="1761"/>
                  </a:lnTo>
                  <a:lnTo>
                    <a:pt x="9188" y="1411"/>
                  </a:lnTo>
                  <a:lnTo>
                    <a:pt x="9672" y="1302"/>
                  </a:lnTo>
                  <a:lnTo>
                    <a:pt x="9845" y="1477"/>
                  </a:lnTo>
                  <a:close/>
                </a:path>
              </a:pathLst>
            </a:custGeom>
            <a:solidFill>
              <a:srgbClr val="FF9600"/>
            </a:solid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572" name="Freeform 77">
              <a:extLst>
                <a:ext uri="{FF2B5EF4-FFF2-40B4-BE49-F238E27FC236}">
                  <a16:creationId xmlns:a16="http://schemas.microsoft.com/office/drawing/2014/main" id="{4A322E36-5BBB-CF4E-BF37-FBCDC826BD13}"/>
                </a:ext>
              </a:extLst>
            </p:cNvPr>
            <p:cNvSpPr>
              <a:spLocks/>
            </p:cNvSpPr>
            <p:nvPr/>
          </p:nvSpPr>
          <p:spPr bwMode="auto">
            <a:xfrm>
              <a:off x="2570818" y="5132192"/>
              <a:ext cx="203552" cy="1065963"/>
            </a:xfrm>
            <a:custGeom>
              <a:avLst/>
              <a:gdLst>
                <a:gd name="T0" fmla="*/ 3536 w 20000"/>
                <a:gd name="T1" fmla="*/ 0 h 20000"/>
                <a:gd name="T2" fmla="*/ 7124 w 20000"/>
                <a:gd name="T3" fmla="*/ 1518 h 20000"/>
                <a:gd name="T4" fmla="*/ 10660 w 20000"/>
                <a:gd name="T5" fmla="*/ 2504 h 20000"/>
                <a:gd name="T6" fmla="*/ 7652 w 20000"/>
                <a:gd name="T7" fmla="*/ 3439 h 20000"/>
                <a:gd name="T8" fmla="*/ 7652 w 20000"/>
                <a:gd name="T9" fmla="*/ 4274 h 20000"/>
                <a:gd name="T10" fmla="*/ 6807 w 20000"/>
                <a:gd name="T11" fmla="*/ 5058 h 20000"/>
                <a:gd name="T12" fmla="*/ 4908 w 20000"/>
                <a:gd name="T13" fmla="*/ 6717 h 20000"/>
                <a:gd name="T14" fmla="*/ 7124 w 20000"/>
                <a:gd name="T15" fmla="*/ 8225 h 20000"/>
                <a:gd name="T16" fmla="*/ 5488 w 20000"/>
                <a:gd name="T17" fmla="*/ 9472 h 20000"/>
                <a:gd name="T18" fmla="*/ 5699 w 20000"/>
                <a:gd name="T19" fmla="*/ 10830 h 20000"/>
                <a:gd name="T20" fmla="*/ 6807 w 20000"/>
                <a:gd name="T21" fmla="*/ 12700 h 20000"/>
                <a:gd name="T22" fmla="*/ 7124 w 20000"/>
                <a:gd name="T23" fmla="*/ 13384 h 20000"/>
                <a:gd name="T24" fmla="*/ 9024 w 20000"/>
                <a:gd name="T25" fmla="*/ 13957 h 20000"/>
                <a:gd name="T26" fmla="*/ 8496 w 20000"/>
                <a:gd name="T27" fmla="*/ 14319 h 20000"/>
                <a:gd name="T28" fmla="*/ 9024 w 20000"/>
                <a:gd name="T29" fmla="*/ 15304 h 20000"/>
                <a:gd name="T30" fmla="*/ 9024 w 20000"/>
                <a:gd name="T31" fmla="*/ 16290 h 20000"/>
                <a:gd name="T32" fmla="*/ 7652 w 20000"/>
                <a:gd name="T33" fmla="*/ 17486 h 20000"/>
                <a:gd name="T34" fmla="*/ 10660 w 20000"/>
                <a:gd name="T35" fmla="*/ 18331 h 20000"/>
                <a:gd name="T36" fmla="*/ 17784 w 20000"/>
                <a:gd name="T37" fmla="*/ 18693 h 20000"/>
                <a:gd name="T38" fmla="*/ 16412 w 20000"/>
                <a:gd name="T39" fmla="*/ 19155 h 20000"/>
                <a:gd name="T40" fmla="*/ 14987 w 20000"/>
                <a:gd name="T41" fmla="*/ 19990 h 20000"/>
                <a:gd name="T42" fmla="*/ 13931 w 20000"/>
                <a:gd name="T43" fmla="*/ 19517 h 20000"/>
                <a:gd name="T44" fmla="*/ 11451 w 20000"/>
                <a:gd name="T45" fmla="*/ 19155 h 20000"/>
                <a:gd name="T46" fmla="*/ 12612 w 20000"/>
                <a:gd name="T47" fmla="*/ 19678 h 20000"/>
                <a:gd name="T48" fmla="*/ 9815 w 20000"/>
                <a:gd name="T49" fmla="*/ 19316 h 20000"/>
                <a:gd name="T50" fmla="*/ 9288 w 20000"/>
                <a:gd name="T51" fmla="*/ 18904 h 20000"/>
                <a:gd name="T52" fmla="*/ 9815 w 20000"/>
                <a:gd name="T53" fmla="*/ 18592 h 20000"/>
                <a:gd name="T54" fmla="*/ 7124 w 20000"/>
                <a:gd name="T55" fmla="*/ 18059 h 20000"/>
                <a:gd name="T56" fmla="*/ 6280 w 20000"/>
                <a:gd name="T57" fmla="*/ 17597 h 20000"/>
                <a:gd name="T58" fmla="*/ 5488 w 20000"/>
                <a:gd name="T59" fmla="*/ 17134 h 20000"/>
                <a:gd name="T60" fmla="*/ 6807 w 20000"/>
                <a:gd name="T61" fmla="*/ 16400 h 20000"/>
                <a:gd name="T62" fmla="*/ 4644 w 20000"/>
                <a:gd name="T63" fmla="*/ 15716 h 20000"/>
                <a:gd name="T64" fmla="*/ 1372 w 20000"/>
                <a:gd name="T65" fmla="*/ 15043 h 20000"/>
                <a:gd name="T66" fmla="*/ 5488 w 20000"/>
                <a:gd name="T67" fmla="*/ 15043 h 20000"/>
                <a:gd name="T68" fmla="*/ 5699 w 20000"/>
                <a:gd name="T69" fmla="*/ 14057 h 20000"/>
                <a:gd name="T70" fmla="*/ 4644 w 20000"/>
                <a:gd name="T71" fmla="*/ 13012 h 20000"/>
                <a:gd name="T72" fmla="*/ 1900 w 20000"/>
                <a:gd name="T73" fmla="*/ 12348 h 20000"/>
                <a:gd name="T74" fmla="*/ 1055 w 20000"/>
                <a:gd name="T75" fmla="*/ 10830 h 20000"/>
                <a:gd name="T76" fmla="*/ 1900 w 20000"/>
                <a:gd name="T77" fmla="*/ 9060 h 20000"/>
                <a:gd name="T78" fmla="*/ 2691 w 20000"/>
                <a:gd name="T79" fmla="*/ 7501 h 20000"/>
                <a:gd name="T80" fmla="*/ 1900 w 20000"/>
                <a:gd name="T81" fmla="*/ 5631 h 20000"/>
                <a:gd name="T82" fmla="*/ 2691 w 20000"/>
                <a:gd name="T83" fmla="*/ 3539 h 20000"/>
                <a:gd name="T84" fmla="*/ 2691 w 20000"/>
                <a:gd name="T85" fmla="*/ 2081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000" h="20000">
                  <a:moveTo>
                    <a:pt x="1900" y="422"/>
                  </a:moveTo>
                  <a:lnTo>
                    <a:pt x="2691" y="271"/>
                  </a:lnTo>
                  <a:lnTo>
                    <a:pt x="3536" y="0"/>
                  </a:lnTo>
                  <a:lnTo>
                    <a:pt x="4908" y="312"/>
                  </a:lnTo>
                  <a:lnTo>
                    <a:pt x="6280" y="845"/>
                  </a:lnTo>
                  <a:lnTo>
                    <a:pt x="7124" y="1518"/>
                  </a:lnTo>
                  <a:lnTo>
                    <a:pt x="8179" y="2041"/>
                  </a:lnTo>
                  <a:lnTo>
                    <a:pt x="9024" y="2504"/>
                  </a:lnTo>
                  <a:lnTo>
                    <a:pt x="10660" y="2504"/>
                  </a:lnTo>
                  <a:lnTo>
                    <a:pt x="10343" y="3127"/>
                  </a:lnTo>
                  <a:lnTo>
                    <a:pt x="8179" y="3288"/>
                  </a:lnTo>
                  <a:lnTo>
                    <a:pt x="7652" y="3439"/>
                  </a:lnTo>
                  <a:lnTo>
                    <a:pt x="7652" y="3700"/>
                  </a:lnTo>
                  <a:lnTo>
                    <a:pt x="8179" y="4113"/>
                  </a:lnTo>
                  <a:lnTo>
                    <a:pt x="7652" y="4274"/>
                  </a:lnTo>
                  <a:lnTo>
                    <a:pt x="8496" y="4525"/>
                  </a:lnTo>
                  <a:lnTo>
                    <a:pt x="7652" y="4686"/>
                  </a:lnTo>
                  <a:lnTo>
                    <a:pt x="6807" y="5058"/>
                  </a:lnTo>
                  <a:lnTo>
                    <a:pt x="5488" y="5470"/>
                  </a:lnTo>
                  <a:lnTo>
                    <a:pt x="5488" y="6204"/>
                  </a:lnTo>
                  <a:lnTo>
                    <a:pt x="4908" y="6717"/>
                  </a:lnTo>
                  <a:lnTo>
                    <a:pt x="5699" y="7129"/>
                  </a:lnTo>
                  <a:lnTo>
                    <a:pt x="6280" y="7652"/>
                  </a:lnTo>
                  <a:lnTo>
                    <a:pt x="7124" y="8225"/>
                  </a:lnTo>
                  <a:lnTo>
                    <a:pt x="6280" y="8798"/>
                  </a:lnTo>
                  <a:lnTo>
                    <a:pt x="6807" y="9311"/>
                  </a:lnTo>
                  <a:lnTo>
                    <a:pt x="5488" y="9472"/>
                  </a:lnTo>
                  <a:lnTo>
                    <a:pt x="5488" y="10156"/>
                  </a:lnTo>
                  <a:lnTo>
                    <a:pt x="6807" y="10769"/>
                  </a:lnTo>
                  <a:lnTo>
                    <a:pt x="5699" y="10830"/>
                  </a:lnTo>
                  <a:lnTo>
                    <a:pt x="5488" y="11503"/>
                  </a:lnTo>
                  <a:lnTo>
                    <a:pt x="5488" y="12127"/>
                  </a:lnTo>
                  <a:lnTo>
                    <a:pt x="6807" y="12700"/>
                  </a:lnTo>
                  <a:lnTo>
                    <a:pt x="5699" y="12599"/>
                  </a:lnTo>
                  <a:lnTo>
                    <a:pt x="5699" y="13233"/>
                  </a:lnTo>
                  <a:lnTo>
                    <a:pt x="7124" y="13384"/>
                  </a:lnTo>
                  <a:lnTo>
                    <a:pt x="7652" y="13534"/>
                  </a:lnTo>
                  <a:lnTo>
                    <a:pt x="7652" y="13957"/>
                  </a:lnTo>
                  <a:lnTo>
                    <a:pt x="9024" y="13957"/>
                  </a:lnTo>
                  <a:lnTo>
                    <a:pt x="9024" y="14218"/>
                  </a:lnTo>
                  <a:lnTo>
                    <a:pt x="7652" y="14218"/>
                  </a:lnTo>
                  <a:lnTo>
                    <a:pt x="8496" y="14319"/>
                  </a:lnTo>
                  <a:lnTo>
                    <a:pt x="9024" y="14630"/>
                  </a:lnTo>
                  <a:lnTo>
                    <a:pt x="9024" y="14942"/>
                  </a:lnTo>
                  <a:lnTo>
                    <a:pt x="9024" y="15304"/>
                  </a:lnTo>
                  <a:lnTo>
                    <a:pt x="9024" y="15716"/>
                  </a:lnTo>
                  <a:lnTo>
                    <a:pt x="8496" y="16028"/>
                  </a:lnTo>
                  <a:lnTo>
                    <a:pt x="9024" y="16290"/>
                  </a:lnTo>
                  <a:lnTo>
                    <a:pt x="8496" y="16712"/>
                  </a:lnTo>
                  <a:lnTo>
                    <a:pt x="7124" y="16973"/>
                  </a:lnTo>
                  <a:lnTo>
                    <a:pt x="7652" y="17486"/>
                  </a:lnTo>
                  <a:lnTo>
                    <a:pt x="9024" y="17798"/>
                  </a:lnTo>
                  <a:lnTo>
                    <a:pt x="10660" y="17798"/>
                  </a:lnTo>
                  <a:lnTo>
                    <a:pt x="10660" y="18331"/>
                  </a:lnTo>
                  <a:lnTo>
                    <a:pt x="12823" y="18693"/>
                  </a:lnTo>
                  <a:lnTo>
                    <a:pt x="14987" y="18693"/>
                  </a:lnTo>
                  <a:lnTo>
                    <a:pt x="17784" y="18693"/>
                  </a:lnTo>
                  <a:lnTo>
                    <a:pt x="19947" y="18844"/>
                  </a:lnTo>
                  <a:lnTo>
                    <a:pt x="18311" y="18904"/>
                  </a:lnTo>
                  <a:lnTo>
                    <a:pt x="16412" y="19155"/>
                  </a:lnTo>
                  <a:lnTo>
                    <a:pt x="16095" y="19417"/>
                  </a:lnTo>
                  <a:lnTo>
                    <a:pt x="16095" y="19829"/>
                  </a:lnTo>
                  <a:lnTo>
                    <a:pt x="14987" y="19990"/>
                  </a:lnTo>
                  <a:lnTo>
                    <a:pt x="13931" y="19930"/>
                  </a:lnTo>
                  <a:lnTo>
                    <a:pt x="12823" y="19678"/>
                  </a:lnTo>
                  <a:lnTo>
                    <a:pt x="13931" y="19517"/>
                  </a:lnTo>
                  <a:lnTo>
                    <a:pt x="14987" y="19417"/>
                  </a:lnTo>
                  <a:lnTo>
                    <a:pt x="13931" y="19105"/>
                  </a:lnTo>
                  <a:lnTo>
                    <a:pt x="11451" y="19155"/>
                  </a:lnTo>
                  <a:lnTo>
                    <a:pt x="13351" y="19417"/>
                  </a:lnTo>
                  <a:lnTo>
                    <a:pt x="12612" y="19578"/>
                  </a:lnTo>
                  <a:lnTo>
                    <a:pt x="12612" y="19678"/>
                  </a:lnTo>
                  <a:lnTo>
                    <a:pt x="11187" y="19578"/>
                  </a:lnTo>
                  <a:lnTo>
                    <a:pt x="11451" y="19417"/>
                  </a:lnTo>
                  <a:lnTo>
                    <a:pt x="9815" y="19316"/>
                  </a:lnTo>
                  <a:lnTo>
                    <a:pt x="10343" y="19105"/>
                  </a:lnTo>
                  <a:lnTo>
                    <a:pt x="9288" y="19256"/>
                  </a:lnTo>
                  <a:lnTo>
                    <a:pt x="9288" y="18904"/>
                  </a:lnTo>
                  <a:lnTo>
                    <a:pt x="11187" y="18904"/>
                  </a:lnTo>
                  <a:lnTo>
                    <a:pt x="11187" y="18693"/>
                  </a:lnTo>
                  <a:lnTo>
                    <a:pt x="9815" y="18592"/>
                  </a:lnTo>
                  <a:lnTo>
                    <a:pt x="9288" y="18743"/>
                  </a:lnTo>
                  <a:lnTo>
                    <a:pt x="8179" y="18472"/>
                  </a:lnTo>
                  <a:lnTo>
                    <a:pt x="7124" y="18059"/>
                  </a:lnTo>
                  <a:lnTo>
                    <a:pt x="7124" y="18019"/>
                  </a:lnTo>
                  <a:lnTo>
                    <a:pt x="5488" y="17647"/>
                  </a:lnTo>
                  <a:lnTo>
                    <a:pt x="6280" y="17597"/>
                  </a:lnTo>
                  <a:lnTo>
                    <a:pt x="5699" y="17335"/>
                  </a:lnTo>
                  <a:lnTo>
                    <a:pt x="6807" y="17335"/>
                  </a:lnTo>
                  <a:lnTo>
                    <a:pt x="5488" y="17134"/>
                  </a:lnTo>
                  <a:lnTo>
                    <a:pt x="4908" y="16662"/>
                  </a:lnTo>
                  <a:lnTo>
                    <a:pt x="4908" y="16400"/>
                  </a:lnTo>
                  <a:lnTo>
                    <a:pt x="6807" y="16400"/>
                  </a:lnTo>
                  <a:lnTo>
                    <a:pt x="5488" y="16028"/>
                  </a:lnTo>
                  <a:lnTo>
                    <a:pt x="3536" y="16028"/>
                  </a:lnTo>
                  <a:lnTo>
                    <a:pt x="4644" y="15716"/>
                  </a:lnTo>
                  <a:lnTo>
                    <a:pt x="1900" y="15455"/>
                  </a:lnTo>
                  <a:lnTo>
                    <a:pt x="1055" y="15556"/>
                  </a:lnTo>
                  <a:lnTo>
                    <a:pt x="1372" y="15043"/>
                  </a:lnTo>
                  <a:lnTo>
                    <a:pt x="3536" y="15043"/>
                  </a:lnTo>
                  <a:lnTo>
                    <a:pt x="4644" y="15455"/>
                  </a:lnTo>
                  <a:lnTo>
                    <a:pt x="5488" y="15043"/>
                  </a:lnTo>
                  <a:lnTo>
                    <a:pt x="4644" y="14470"/>
                  </a:lnTo>
                  <a:lnTo>
                    <a:pt x="4908" y="14369"/>
                  </a:lnTo>
                  <a:lnTo>
                    <a:pt x="5699" y="14057"/>
                  </a:lnTo>
                  <a:lnTo>
                    <a:pt x="4644" y="13957"/>
                  </a:lnTo>
                  <a:lnTo>
                    <a:pt x="4644" y="13645"/>
                  </a:lnTo>
                  <a:lnTo>
                    <a:pt x="4644" y="13012"/>
                  </a:lnTo>
                  <a:lnTo>
                    <a:pt x="4644" y="12448"/>
                  </a:lnTo>
                  <a:lnTo>
                    <a:pt x="2691" y="12448"/>
                  </a:lnTo>
                  <a:lnTo>
                    <a:pt x="1900" y="12348"/>
                  </a:lnTo>
                  <a:lnTo>
                    <a:pt x="1372" y="11926"/>
                  </a:lnTo>
                  <a:lnTo>
                    <a:pt x="1900" y="11453"/>
                  </a:lnTo>
                  <a:lnTo>
                    <a:pt x="1055" y="10830"/>
                  </a:lnTo>
                  <a:lnTo>
                    <a:pt x="0" y="10106"/>
                  </a:lnTo>
                  <a:lnTo>
                    <a:pt x="1055" y="9744"/>
                  </a:lnTo>
                  <a:lnTo>
                    <a:pt x="1900" y="9060"/>
                  </a:lnTo>
                  <a:lnTo>
                    <a:pt x="2691" y="8326"/>
                  </a:lnTo>
                  <a:lnTo>
                    <a:pt x="2691" y="7712"/>
                  </a:lnTo>
                  <a:lnTo>
                    <a:pt x="2691" y="7501"/>
                  </a:lnTo>
                  <a:lnTo>
                    <a:pt x="1900" y="6828"/>
                  </a:lnTo>
                  <a:lnTo>
                    <a:pt x="1900" y="6305"/>
                  </a:lnTo>
                  <a:lnTo>
                    <a:pt x="1900" y="5631"/>
                  </a:lnTo>
                  <a:lnTo>
                    <a:pt x="2480" y="4897"/>
                  </a:lnTo>
                  <a:lnTo>
                    <a:pt x="2691" y="4213"/>
                  </a:lnTo>
                  <a:lnTo>
                    <a:pt x="2691" y="3539"/>
                  </a:lnTo>
                  <a:lnTo>
                    <a:pt x="2480" y="2866"/>
                  </a:lnTo>
                  <a:lnTo>
                    <a:pt x="2691" y="2614"/>
                  </a:lnTo>
                  <a:lnTo>
                    <a:pt x="2691" y="2081"/>
                  </a:lnTo>
                  <a:lnTo>
                    <a:pt x="2691" y="1156"/>
                  </a:lnTo>
                  <a:lnTo>
                    <a:pt x="1900" y="422"/>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573" name="Freeform 76">
              <a:extLst>
                <a:ext uri="{FF2B5EF4-FFF2-40B4-BE49-F238E27FC236}">
                  <a16:creationId xmlns:a16="http://schemas.microsoft.com/office/drawing/2014/main" id="{122B35C9-F6E1-7143-BE86-E4D29E57B4D0}"/>
                </a:ext>
              </a:extLst>
            </p:cNvPr>
            <p:cNvSpPr>
              <a:spLocks/>
            </p:cNvSpPr>
            <p:nvPr/>
          </p:nvSpPr>
          <p:spPr bwMode="auto">
            <a:xfrm>
              <a:off x="2723481" y="6149945"/>
              <a:ext cx="70977" cy="81689"/>
            </a:xfrm>
            <a:custGeom>
              <a:avLst/>
              <a:gdLst>
                <a:gd name="T0" fmla="*/ 14242 w 20000"/>
                <a:gd name="T1" fmla="*/ 0 h 20000"/>
                <a:gd name="T2" fmla="*/ 16667 w 20000"/>
                <a:gd name="T3" fmla="*/ 9605 h 20000"/>
                <a:gd name="T4" fmla="*/ 19848 w 20000"/>
                <a:gd name="T5" fmla="*/ 18421 h 20000"/>
                <a:gd name="T6" fmla="*/ 11818 w 20000"/>
                <a:gd name="T7" fmla="*/ 19868 h 20000"/>
                <a:gd name="T8" fmla="*/ 0 w 20000"/>
                <a:gd name="T9" fmla="*/ 16447 h 20000"/>
                <a:gd name="T10" fmla="*/ 15758 w 20000"/>
                <a:gd name="T11" fmla="*/ 15000 h 20000"/>
                <a:gd name="T12" fmla="*/ 9545 w 20000"/>
                <a:gd name="T13" fmla="*/ 9605 h 20000"/>
                <a:gd name="T14" fmla="*/ 11818 w 20000"/>
                <a:gd name="T15" fmla="*/ 6184 h 20000"/>
                <a:gd name="T16" fmla="*/ 6515 w 20000"/>
                <a:gd name="T17" fmla="*/ 7500 h 20000"/>
                <a:gd name="T18" fmla="*/ 6515 w 20000"/>
                <a:gd name="T19" fmla="*/ 2105 h 20000"/>
                <a:gd name="T20" fmla="*/ 9545 w 20000"/>
                <a:gd name="T21" fmla="*/ 0 h 20000"/>
                <a:gd name="T22" fmla="*/ 14242 w 20000"/>
                <a:gd name="T23" fmla="*/ 0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000" h="20000">
                  <a:moveTo>
                    <a:pt x="14242" y="0"/>
                  </a:moveTo>
                  <a:lnTo>
                    <a:pt x="16667" y="9605"/>
                  </a:lnTo>
                  <a:lnTo>
                    <a:pt x="19848" y="18421"/>
                  </a:lnTo>
                  <a:lnTo>
                    <a:pt x="11818" y="19868"/>
                  </a:lnTo>
                  <a:lnTo>
                    <a:pt x="0" y="16447"/>
                  </a:lnTo>
                  <a:lnTo>
                    <a:pt x="15758" y="15000"/>
                  </a:lnTo>
                  <a:lnTo>
                    <a:pt x="9545" y="9605"/>
                  </a:lnTo>
                  <a:lnTo>
                    <a:pt x="11818" y="6184"/>
                  </a:lnTo>
                  <a:lnTo>
                    <a:pt x="6515" y="7500"/>
                  </a:lnTo>
                  <a:lnTo>
                    <a:pt x="6515" y="2105"/>
                  </a:lnTo>
                  <a:lnTo>
                    <a:pt x="9545" y="0"/>
                  </a:lnTo>
                  <a:lnTo>
                    <a:pt x="14242" y="0"/>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574" name="Freeform 75">
              <a:extLst>
                <a:ext uri="{FF2B5EF4-FFF2-40B4-BE49-F238E27FC236}">
                  <a16:creationId xmlns:a16="http://schemas.microsoft.com/office/drawing/2014/main" id="{FA3B522A-F143-B14C-A0B3-AB52D7E74FA4}"/>
                </a:ext>
              </a:extLst>
            </p:cNvPr>
            <p:cNvSpPr>
              <a:spLocks/>
            </p:cNvSpPr>
            <p:nvPr/>
          </p:nvSpPr>
          <p:spPr bwMode="auto">
            <a:xfrm>
              <a:off x="2209244" y="4427799"/>
              <a:ext cx="83027" cy="81689"/>
            </a:xfrm>
            <a:custGeom>
              <a:avLst/>
              <a:gdLst>
                <a:gd name="T0" fmla="*/ 769 w 20000"/>
                <a:gd name="T1" fmla="*/ 0 h 20000"/>
                <a:gd name="T2" fmla="*/ 2564 w 20000"/>
                <a:gd name="T3" fmla="*/ 0 h 20000"/>
                <a:gd name="T4" fmla="*/ 5256 w 20000"/>
                <a:gd name="T5" fmla="*/ 0 h 20000"/>
                <a:gd name="T6" fmla="*/ 7308 w 20000"/>
                <a:gd name="T7" fmla="*/ 0 h 20000"/>
                <a:gd name="T8" fmla="*/ 10513 w 20000"/>
                <a:gd name="T9" fmla="*/ 2105 h 20000"/>
                <a:gd name="T10" fmla="*/ 13846 w 20000"/>
                <a:gd name="T11" fmla="*/ 2105 h 20000"/>
                <a:gd name="T12" fmla="*/ 15897 w 20000"/>
                <a:gd name="T13" fmla="*/ 5526 h 20000"/>
                <a:gd name="T14" fmla="*/ 16538 w 20000"/>
                <a:gd name="T15" fmla="*/ 7500 h 20000"/>
                <a:gd name="T16" fmla="*/ 19231 w 20000"/>
                <a:gd name="T17" fmla="*/ 8947 h 20000"/>
                <a:gd name="T18" fmla="*/ 19872 w 20000"/>
                <a:gd name="T19" fmla="*/ 10263 h 20000"/>
                <a:gd name="T20" fmla="*/ 17821 w 20000"/>
                <a:gd name="T21" fmla="*/ 10263 h 20000"/>
                <a:gd name="T22" fmla="*/ 16538 w 20000"/>
                <a:gd name="T23" fmla="*/ 14474 h 20000"/>
                <a:gd name="T24" fmla="*/ 16538 w 20000"/>
                <a:gd name="T25" fmla="*/ 15789 h 20000"/>
                <a:gd name="T26" fmla="*/ 17821 w 20000"/>
                <a:gd name="T27" fmla="*/ 17763 h 20000"/>
                <a:gd name="T28" fmla="*/ 16538 w 20000"/>
                <a:gd name="T29" fmla="*/ 19868 h 20000"/>
                <a:gd name="T30" fmla="*/ 15897 w 20000"/>
                <a:gd name="T31" fmla="*/ 19079 h 20000"/>
                <a:gd name="T32" fmla="*/ 14615 w 20000"/>
                <a:gd name="T33" fmla="*/ 15789 h 20000"/>
                <a:gd name="T34" fmla="*/ 13846 w 20000"/>
                <a:gd name="T35" fmla="*/ 16447 h 20000"/>
                <a:gd name="T36" fmla="*/ 12564 w 20000"/>
                <a:gd name="T37" fmla="*/ 15789 h 20000"/>
                <a:gd name="T38" fmla="*/ 12564 w 20000"/>
                <a:gd name="T39" fmla="*/ 12368 h 20000"/>
                <a:gd name="T40" fmla="*/ 7949 w 20000"/>
                <a:gd name="T41" fmla="*/ 10263 h 20000"/>
                <a:gd name="T42" fmla="*/ 3974 w 20000"/>
                <a:gd name="T43" fmla="*/ 5526 h 20000"/>
                <a:gd name="T44" fmla="*/ 5256 w 20000"/>
                <a:gd name="T45" fmla="*/ 8947 h 20000"/>
                <a:gd name="T46" fmla="*/ 0 w 20000"/>
                <a:gd name="T47" fmla="*/ 5526 h 20000"/>
                <a:gd name="T48" fmla="*/ 769 w 20000"/>
                <a:gd name="T49" fmla="*/ 3553 h 20000"/>
                <a:gd name="T50" fmla="*/ 769 w 20000"/>
                <a:gd name="T51" fmla="*/ 0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0000" h="20000">
                  <a:moveTo>
                    <a:pt x="769" y="0"/>
                  </a:moveTo>
                  <a:lnTo>
                    <a:pt x="2564" y="0"/>
                  </a:lnTo>
                  <a:lnTo>
                    <a:pt x="5256" y="0"/>
                  </a:lnTo>
                  <a:lnTo>
                    <a:pt x="7308" y="0"/>
                  </a:lnTo>
                  <a:lnTo>
                    <a:pt x="10513" y="2105"/>
                  </a:lnTo>
                  <a:lnTo>
                    <a:pt x="13846" y="2105"/>
                  </a:lnTo>
                  <a:lnTo>
                    <a:pt x="15897" y="5526"/>
                  </a:lnTo>
                  <a:lnTo>
                    <a:pt x="16538" y="7500"/>
                  </a:lnTo>
                  <a:lnTo>
                    <a:pt x="19231" y="8947"/>
                  </a:lnTo>
                  <a:lnTo>
                    <a:pt x="19872" y="10263"/>
                  </a:lnTo>
                  <a:lnTo>
                    <a:pt x="17821" y="10263"/>
                  </a:lnTo>
                  <a:lnTo>
                    <a:pt x="16538" y="14474"/>
                  </a:lnTo>
                  <a:lnTo>
                    <a:pt x="16538" y="15789"/>
                  </a:lnTo>
                  <a:lnTo>
                    <a:pt x="17821" y="17763"/>
                  </a:lnTo>
                  <a:lnTo>
                    <a:pt x="16538" y="19868"/>
                  </a:lnTo>
                  <a:lnTo>
                    <a:pt x="15897" y="19079"/>
                  </a:lnTo>
                  <a:lnTo>
                    <a:pt x="14615" y="15789"/>
                  </a:lnTo>
                  <a:lnTo>
                    <a:pt x="13846" y="16447"/>
                  </a:lnTo>
                  <a:lnTo>
                    <a:pt x="12564" y="15789"/>
                  </a:lnTo>
                  <a:lnTo>
                    <a:pt x="12564" y="12368"/>
                  </a:lnTo>
                  <a:lnTo>
                    <a:pt x="7949" y="10263"/>
                  </a:lnTo>
                  <a:lnTo>
                    <a:pt x="3974" y="5526"/>
                  </a:lnTo>
                  <a:lnTo>
                    <a:pt x="5256" y="8947"/>
                  </a:lnTo>
                  <a:lnTo>
                    <a:pt x="0" y="5526"/>
                  </a:lnTo>
                  <a:lnTo>
                    <a:pt x="769" y="3553"/>
                  </a:lnTo>
                  <a:lnTo>
                    <a:pt x="769" y="0"/>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575" name="Freeform 74">
              <a:extLst>
                <a:ext uri="{FF2B5EF4-FFF2-40B4-BE49-F238E27FC236}">
                  <a16:creationId xmlns:a16="http://schemas.microsoft.com/office/drawing/2014/main" id="{44AF6CC8-1EF1-A745-9725-A9B33F7D902A}"/>
                </a:ext>
              </a:extLst>
            </p:cNvPr>
            <p:cNvSpPr>
              <a:spLocks/>
            </p:cNvSpPr>
            <p:nvPr/>
          </p:nvSpPr>
          <p:spPr bwMode="auto">
            <a:xfrm>
              <a:off x="2558765" y="4218892"/>
              <a:ext cx="84367" cy="56244"/>
            </a:xfrm>
            <a:custGeom>
              <a:avLst/>
              <a:gdLst>
                <a:gd name="T0" fmla="*/ 0 w 20000"/>
                <a:gd name="T1" fmla="*/ 14808 h 20000"/>
                <a:gd name="T2" fmla="*/ 0 w 20000"/>
                <a:gd name="T3" fmla="*/ 7885 h 20000"/>
                <a:gd name="T4" fmla="*/ 0 w 20000"/>
                <a:gd name="T5" fmla="*/ 0 h 20000"/>
                <a:gd name="T6" fmla="*/ 764 w 20000"/>
                <a:gd name="T7" fmla="*/ 0 h 20000"/>
                <a:gd name="T8" fmla="*/ 5223 w 20000"/>
                <a:gd name="T9" fmla="*/ 0 h 20000"/>
                <a:gd name="T10" fmla="*/ 10701 w 20000"/>
                <a:gd name="T11" fmla="*/ 1923 h 20000"/>
                <a:gd name="T12" fmla="*/ 12611 w 20000"/>
                <a:gd name="T13" fmla="*/ 5000 h 20000"/>
                <a:gd name="T14" fmla="*/ 19873 w 20000"/>
                <a:gd name="T15" fmla="*/ 7885 h 20000"/>
                <a:gd name="T16" fmla="*/ 17834 w 20000"/>
                <a:gd name="T17" fmla="*/ 12885 h 20000"/>
                <a:gd name="T18" fmla="*/ 9172 w 20000"/>
                <a:gd name="T19" fmla="*/ 12885 h 20000"/>
                <a:gd name="T20" fmla="*/ 5987 w 20000"/>
                <a:gd name="T21" fmla="*/ 12885 h 20000"/>
                <a:gd name="T22" fmla="*/ 2038 w 20000"/>
                <a:gd name="T23" fmla="*/ 19808 h 20000"/>
                <a:gd name="T24" fmla="*/ 0 w 20000"/>
                <a:gd name="T25" fmla="*/ 14808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00" h="20000">
                  <a:moveTo>
                    <a:pt x="0" y="14808"/>
                  </a:moveTo>
                  <a:lnTo>
                    <a:pt x="0" y="7885"/>
                  </a:lnTo>
                  <a:lnTo>
                    <a:pt x="0" y="0"/>
                  </a:lnTo>
                  <a:lnTo>
                    <a:pt x="764" y="0"/>
                  </a:lnTo>
                  <a:lnTo>
                    <a:pt x="5223" y="0"/>
                  </a:lnTo>
                  <a:lnTo>
                    <a:pt x="10701" y="1923"/>
                  </a:lnTo>
                  <a:lnTo>
                    <a:pt x="12611" y="5000"/>
                  </a:lnTo>
                  <a:lnTo>
                    <a:pt x="19873" y="7885"/>
                  </a:lnTo>
                  <a:lnTo>
                    <a:pt x="17834" y="12885"/>
                  </a:lnTo>
                  <a:lnTo>
                    <a:pt x="9172" y="12885"/>
                  </a:lnTo>
                  <a:lnTo>
                    <a:pt x="5987" y="12885"/>
                  </a:lnTo>
                  <a:lnTo>
                    <a:pt x="2038" y="19808"/>
                  </a:lnTo>
                  <a:lnTo>
                    <a:pt x="0" y="14808"/>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576" name="Freeform 73">
              <a:extLst>
                <a:ext uri="{FF2B5EF4-FFF2-40B4-BE49-F238E27FC236}">
                  <a16:creationId xmlns:a16="http://schemas.microsoft.com/office/drawing/2014/main" id="{3028736A-F0A7-A543-AD02-65020ECA60DF}"/>
                </a:ext>
              </a:extLst>
            </p:cNvPr>
            <p:cNvSpPr>
              <a:spLocks/>
            </p:cNvSpPr>
            <p:nvPr/>
          </p:nvSpPr>
          <p:spPr bwMode="auto">
            <a:xfrm>
              <a:off x="2321733" y="4667508"/>
              <a:ext cx="139273" cy="152663"/>
            </a:xfrm>
            <a:custGeom>
              <a:avLst/>
              <a:gdLst>
                <a:gd name="T0" fmla="*/ 7538 w 20000"/>
                <a:gd name="T1" fmla="*/ 0 h 20000"/>
                <a:gd name="T2" fmla="*/ 11538 w 20000"/>
                <a:gd name="T3" fmla="*/ 1825 h 20000"/>
                <a:gd name="T4" fmla="*/ 13538 w 20000"/>
                <a:gd name="T5" fmla="*/ 3228 h 20000"/>
                <a:gd name="T6" fmla="*/ 16000 w 20000"/>
                <a:gd name="T7" fmla="*/ 3228 h 20000"/>
                <a:gd name="T8" fmla="*/ 17923 w 20000"/>
                <a:gd name="T9" fmla="*/ 4000 h 20000"/>
                <a:gd name="T10" fmla="*/ 19923 w 20000"/>
                <a:gd name="T11" fmla="*/ 6877 h 20000"/>
                <a:gd name="T12" fmla="*/ 17923 w 20000"/>
                <a:gd name="T13" fmla="*/ 9404 h 20000"/>
                <a:gd name="T14" fmla="*/ 14769 w 20000"/>
                <a:gd name="T15" fmla="*/ 12632 h 20000"/>
                <a:gd name="T16" fmla="*/ 10692 w 20000"/>
                <a:gd name="T17" fmla="*/ 14175 h 20000"/>
                <a:gd name="T18" fmla="*/ 8308 w 20000"/>
                <a:gd name="T19" fmla="*/ 17053 h 20000"/>
                <a:gd name="T20" fmla="*/ 7154 w 20000"/>
                <a:gd name="T21" fmla="*/ 19930 h 20000"/>
                <a:gd name="T22" fmla="*/ 4385 w 20000"/>
                <a:gd name="T23" fmla="*/ 18456 h 20000"/>
                <a:gd name="T24" fmla="*/ 2385 w 20000"/>
                <a:gd name="T25" fmla="*/ 18105 h 20000"/>
                <a:gd name="T26" fmla="*/ 3154 w 20000"/>
                <a:gd name="T27" fmla="*/ 15228 h 20000"/>
                <a:gd name="T28" fmla="*/ 3923 w 20000"/>
                <a:gd name="T29" fmla="*/ 15228 h 20000"/>
                <a:gd name="T30" fmla="*/ 4385 w 20000"/>
                <a:gd name="T31" fmla="*/ 12632 h 20000"/>
                <a:gd name="T32" fmla="*/ 3923 w 20000"/>
                <a:gd name="T33" fmla="*/ 11579 h 20000"/>
                <a:gd name="T34" fmla="*/ 2385 w 20000"/>
                <a:gd name="T35" fmla="*/ 12632 h 20000"/>
                <a:gd name="T36" fmla="*/ 0 w 20000"/>
                <a:gd name="T37" fmla="*/ 11579 h 20000"/>
                <a:gd name="T38" fmla="*/ 1231 w 20000"/>
                <a:gd name="T39" fmla="*/ 10456 h 20000"/>
                <a:gd name="T40" fmla="*/ 769 w 20000"/>
                <a:gd name="T41" fmla="*/ 7579 h 20000"/>
                <a:gd name="T42" fmla="*/ 2000 w 20000"/>
                <a:gd name="T43" fmla="*/ 6877 h 20000"/>
                <a:gd name="T44" fmla="*/ 2000 w 20000"/>
                <a:gd name="T45" fmla="*/ 5754 h 20000"/>
                <a:gd name="T46" fmla="*/ 3154 w 20000"/>
                <a:gd name="T47" fmla="*/ 4000 h 20000"/>
                <a:gd name="T48" fmla="*/ 3154 w 20000"/>
                <a:gd name="T49" fmla="*/ 2105 h 20000"/>
                <a:gd name="T50" fmla="*/ 4385 w 20000"/>
                <a:gd name="T51" fmla="*/ 1825 h 20000"/>
                <a:gd name="T52" fmla="*/ 7538 w 20000"/>
                <a:gd name="T53" fmla="*/ 0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000" h="20000">
                  <a:moveTo>
                    <a:pt x="7538" y="0"/>
                  </a:moveTo>
                  <a:lnTo>
                    <a:pt x="11538" y="1825"/>
                  </a:lnTo>
                  <a:lnTo>
                    <a:pt x="13538" y="3228"/>
                  </a:lnTo>
                  <a:lnTo>
                    <a:pt x="16000" y="3228"/>
                  </a:lnTo>
                  <a:lnTo>
                    <a:pt x="17923" y="4000"/>
                  </a:lnTo>
                  <a:lnTo>
                    <a:pt x="19923" y="6877"/>
                  </a:lnTo>
                  <a:lnTo>
                    <a:pt x="17923" y="9404"/>
                  </a:lnTo>
                  <a:lnTo>
                    <a:pt x="14769" y="12632"/>
                  </a:lnTo>
                  <a:lnTo>
                    <a:pt x="10692" y="14175"/>
                  </a:lnTo>
                  <a:lnTo>
                    <a:pt x="8308" y="17053"/>
                  </a:lnTo>
                  <a:lnTo>
                    <a:pt x="7154" y="19930"/>
                  </a:lnTo>
                  <a:lnTo>
                    <a:pt x="4385" y="18456"/>
                  </a:lnTo>
                  <a:lnTo>
                    <a:pt x="2385" y="18105"/>
                  </a:lnTo>
                  <a:lnTo>
                    <a:pt x="3154" y="15228"/>
                  </a:lnTo>
                  <a:lnTo>
                    <a:pt x="3923" y="15228"/>
                  </a:lnTo>
                  <a:lnTo>
                    <a:pt x="4385" y="12632"/>
                  </a:lnTo>
                  <a:lnTo>
                    <a:pt x="3923" y="11579"/>
                  </a:lnTo>
                  <a:lnTo>
                    <a:pt x="2385" y="12632"/>
                  </a:lnTo>
                  <a:lnTo>
                    <a:pt x="0" y="11579"/>
                  </a:lnTo>
                  <a:lnTo>
                    <a:pt x="1231" y="10456"/>
                  </a:lnTo>
                  <a:lnTo>
                    <a:pt x="769" y="7579"/>
                  </a:lnTo>
                  <a:lnTo>
                    <a:pt x="2000" y="6877"/>
                  </a:lnTo>
                  <a:lnTo>
                    <a:pt x="2000" y="5754"/>
                  </a:lnTo>
                  <a:lnTo>
                    <a:pt x="3154" y="4000"/>
                  </a:lnTo>
                  <a:lnTo>
                    <a:pt x="3154" y="2105"/>
                  </a:lnTo>
                  <a:lnTo>
                    <a:pt x="4385" y="1825"/>
                  </a:lnTo>
                  <a:lnTo>
                    <a:pt x="7538" y="0"/>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577" name="Freeform 72">
              <a:extLst>
                <a:ext uri="{FF2B5EF4-FFF2-40B4-BE49-F238E27FC236}">
                  <a16:creationId xmlns:a16="http://schemas.microsoft.com/office/drawing/2014/main" id="{B4675876-6479-D942-B45D-41D87A8878D7}"/>
                </a:ext>
              </a:extLst>
            </p:cNvPr>
            <p:cNvSpPr>
              <a:spLocks/>
            </p:cNvSpPr>
            <p:nvPr/>
          </p:nvSpPr>
          <p:spPr bwMode="auto">
            <a:xfrm>
              <a:off x="2064615" y="4259068"/>
              <a:ext cx="89724" cy="103116"/>
            </a:xfrm>
            <a:custGeom>
              <a:avLst/>
              <a:gdLst>
                <a:gd name="T0" fmla="*/ 17964 w 20000"/>
                <a:gd name="T1" fmla="*/ 0 h 20000"/>
                <a:gd name="T2" fmla="*/ 16766 w 20000"/>
                <a:gd name="T3" fmla="*/ 8601 h 20000"/>
                <a:gd name="T4" fmla="*/ 17964 w 20000"/>
                <a:gd name="T5" fmla="*/ 9741 h 20000"/>
                <a:gd name="T6" fmla="*/ 19162 w 20000"/>
                <a:gd name="T7" fmla="*/ 10155 h 20000"/>
                <a:gd name="T8" fmla="*/ 19880 w 20000"/>
                <a:gd name="T9" fmla="*/ 10155 h 20000"/>
                <a:gd name="T10" fmla="*/ 19880 w 20000"/>
                <a:gd name="T11" fmla="*/ 11813 h 20000"/>
                <a:gd name="T12" fmla="*/ 16766 w 20000"/>
                <a:gd name="T13" fmla="*/ 12953 h 20000"/>
                <a:gd name="T14" fmla="*/ 16766 w 20000"/>
                <a:gd name="T15" fmla="*/ 14611 h 20000"/>
                <a:gd name="T16" fmla="*/ 16168 w 20000"/>
                <a:gd name="T17" fmla="*/ 16062 h 20000"/>
                <a:gd name="T18" fmla="*/ 14970 w 20000"/>
                <a:gd name="T19" fmla="*/ 16062 h 20000"/>
                <a:gd name="T20" fmla="*/ 13772 w 20000"/>
                <a:gd name="T21" fmla="*/ 18238 h 20000"/>
                <a:gd name="T22" fmla="*/ 11856 w 20000"/>
                <a:gd name="T23" fmla="*/ 19896 h 20000"/>
                <a:gd name="T24" fmla="*/ 4910 w 20000"/>
                <a:gd name="T25" fmla="*/ 18860 h 20000"/>
                <a:gd name="T26" fmla="*/ 0 w 20000"/>
                <a:gd name="T27" fmla="*/ 15648 h 20000"/>
                <a:gd name="T28" fmla="*/ 1916 w 20000"/>
                <a:gd name="T29" fmla="*/ 13990 h 20000"/>
                <a:gd name="T30" fmla="*/ 719 w 20000"/>
                <a:gd name="T31" fmla="*/ 11813 h 20000"/>
                <a:gd name="T32" fmla="*/ 3713 w 20000"/>
                <a:gd name="T33" fmla="*/ 8601 h 20000"/>
                <a:gd name="T34" fmla="*/ 10060 w 20000"/>
                <a:gd name="T35" fmla="*/ 8601 h 20000"/>
                <a:gd name="T36" fmla="*/ 11257 w 20000"/>
                <a:gd name="T37" fmla="*/ 7047 h 20000"/>
                <a:gd name="T38" fmla="*/ 6826 w 20000"/>
                <a:gd name="T39" fmla="*/ 3212 h 20000"/>
                <a:gd name="T40" fmla="*/ 8623 w 20000"/>
                <a:gd name="T41" fmla="*/ 0 h 20000"/>
                <a:gd name="T42" fmla="*/ 17964 w 20000"/>
                <a:gd name="T43" fmla="*/ 0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000" h="20000">
                  <a:moveTo>
                    <a:pt x="17964" y="0"/>
                  </a:moveTo>
                  <a:lnTo>
                    <a:pt x="16766" y="8601"/>
                  </a:lnTo>
                  <a:lnTo>
                    <a:pt x="17964" y="9741"/>
                  </a:lnTo>
                  <a:lnTo>
                    <a:pt x="19162" y="10155"/>
                  </a:lnTo>
                  <a:lnTo>
                    <a:pt x="19880" y="10155"/>
                  </a:lnTo>
                  <a:lnTo>
                    <a:pt x="19880" y="11813"/>
                  </a:lnTo>
                  <a:lnTo>
                    <a:pt x="16766" y="12953"/>
                  </a:lnTo>
                  <a:lnTo>
                    <a:pt x="16766" y="14611"/>
                  </a:lnTo>
                  <a:lnTo>
                    <a:pt x="16168" y="16062"/>
                  </a:lnTo>
                  <a:lnTo>
                    <a:pt x="14970" y="16062"/>
                  </a:lnTo>
                  <a:lnTo>
                    <a:pt x="13772" y="18238"/>
                  </a:lnTo>
                  <a:lnTo>
                    <a:pt x="11856" y="19896"/>
                  </a:lnTo>
                  <a:lnTo>
                    <a:pt x="4910" y="18860"/>
                  </a:lnTo>
                  <a:lnTo>
                    <a:pt x="0" y="15648"/>
                  </a:lnTo>
                  <a:lnTo>
                    <a:pt x="1916" y="13990"/>
                  </a:lnTo>
                  <a:lnTo>
                    <a:pt x="719" y="11813"/>
                  </a:lnTo>
                  <a:lnTo>
                    <a:pt x="3713" y="8601"/>
                  </a:lnTo>
                  <a:lnTo>
                    <a:pt x="10060" y="8601"/>
                  </a:lnTo>
                  <a:lnTo>
                    <a:pt x="11257" y="7047"/>
                  </a:lnTo>
                  <a:lnTo>
                    <a:pt x="6826" y="3212"/>
                  </a:lnTo>
                  <a:lnTo>
                    <a:pt x="8623" y="0"/>
                  </a:lnTo>
                  <a:lnTo>
                    <a:pt x="17964" y="0"/>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578" name="Freeform 71">
              <a:extLst>
                <a:ext uri="{FF2B5EF4-FFF2-40B4-BE49-F238E27FC236}">
                  <a16:creationId xmlns:a16="http://schemas.microsoft.com/office/drawing/2014/main" id="{B4FBF9CF-25D4-054F-93EC-D7F4D78DD3D3}"/>
                </a:ext>
              </a:extLst>
            </p:cNvPr>
            <p:cNvSpPr>
              <a:spLocks/>
            </p:cNvSpPr>
            <p:nvPr/>
          </p:nvSpPr>
          <p:spPr bwMode="auto">
            <a:xfrm>
              <a:off x="2793117" y="4505470"/>
              <a:ext cx="111151" cy="164716"/>
            </a:xfrm>
            <a:custGeom>
              <a:avLst/>
              <a:gdLst>
                <a:gd name="T0" fmla="*/ 6957 w 20000"/>
                <a:gd name="T1" fmla="*/ 0 h 20000"/>
                <a:gd name="T2" fmla="*/ 12947 w 20000"/>
                <a:gd name="T3" fmla="*/ 2671 h 20000"/>
                <a:gd name="T4" fmla="*/ 11014 w 20000"/>
                <a:gd name="T5" fmla="*/ 5472 h 20000"/>
                <a:gd name="T6" fmla="*/ 13430 w 20000"/>
                <a:gd name="T7" fmla="*/ 4430 h 20000"/>
                <a:gd name="T8" fmla="*/ 18357 w 20000"/>
                <a:gd name="T9" fmla="*/ 6450 h 20000"/>
                <a:gd name="T10" fmla="*/ 17391 w 20000"/>
                <a:gd name="T11" fmla="*/ 9186 h 20000"/>
                <a:gd name="T12" fmla="*/ 14396 w 20000"/>
                <a:gd name="T13" fmla="*/ 10163 h 20000"/>
                <a:gd name="T14" fmla="*/ 13430 w 20000"/>
                <a:gd name="T15" fmla="*/ 12508 h 20000"/>
                <a:gd name="T16" fmla="*/ 17391 w 20000"/>
                <a:gd name="T17" fmla="*/ 14202 h 20000"/>
                <a:gd name="T18" fmla="*/ 19903 w 20000"/>
                <a:gd name="T19" fmla="*/ 18632 h 20000"/>
                <a:gd name="T20" fmla="*/ 16908 w 20000"/>
                <a:gd name="T21" fmla="*/ 18893 h 20000"/>
                <a:gd name="T22" fmla="*/ 11981 w 20000"/>
                <a:gd name="T23" fmla="*/ 19935 h 20000"/>
                <a:gd name="T24" fmla="*/ 6957 w 20000"/>
                <a:gd name="T25" fmla="*/ 18893 h 20000"/>
                <a:gd name="T26" fmla="*/ 5507 w 20000"/>
                <a:gd name="T27" fmla="*/ 16221 h 20000"/>
                <a:gd name="T28" fmla="*/ 6957 w 20000"/>
                <a:gd name="T29" fmla="*/ 12508 h 20000"/>
                <a:gd name="T30" fmla="*/ 5507 w 20000"/>
                <a:gd name="T31" fmla="*/ 10814 h 20000"/>
                <a:gd name="T32" fmla="*/ 4444 w 20000"/>
                <a:gd name="T33" fmla="*/ 8404 h 20000"/>
                <a:gd name="T34" fmla="*/ 2899 w 20000"/>
                <a:gd name="T35" fmla="*/ 9186 h 20000"/>
                <a:gd name="T36" fmla="*/ 0 w 20000"/>
                <a:gd name="T37" fmla="*/ 7101 h 20000"/>
                <a:gd name="T38" fmla="*/ 1353 w 20000"/>
                <a:gd name="T39" fmla="*/ 5472 h 20000"/>
                <a:gd name="T40" fmla="*/ 1353 w 20000"/>
                <a:gd name="T41" fmla="*/ 4430 h 20000"/>
                <a:gd name="T42" fmla="*/ 4444 w 20000"/>
                <a:gd name="T43" fmla="*/ 3713 h 20000"/>
                <a:gd name="T44" fmla="*/ 2899 w 20000"/>
                <a:gd name="T45" fmla="*/ 2020 h 20000"/>
                <a:gd name="T46" fmla="*/ 6957 w 20000"/>
                <a:gd name="T47" fmla="*/ 0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000" h="20000">
                  <a:moveTo>
                    <a:pt x="6957" y="0"/>
                  </a:moveTo>
                  <a:lnTo>
                    <a:pt x="12947" y="2671"/>
                  </a:lnTo>
                  <a:lnTo>
                    <a:pt x="11014" y="5472"/>
                  </a:lnTo>
                  <a:lnTo>
                    <a:pt x="13430" y="4430"/>
                  </a:lnTo>
                  <a:lnTo>
                    <a:pt x="18357" y="6450"/>
                  </a:lnTo>
                  <a:lnTo>
                    <a:pt x="17391" y="9186"/>
                  </a:lnTo>
                  <a:lnTo>
                    <a:pt x="14396" y="10163"/>
                  </a:lnTo>
                  <a:lnTo>
                    <a:pt x="13430" y="12508"/>
                  </a:lnTo>
                  <a:lnTo>
                    <a:pt x="17391" y="14202"/>
                  </a:lnTo>
                  <a:lnTo>
                    <a:pt x="19903" y="18632"/>
                  </a:lnTo>
                  <a:lnTo>
                    <a:pt x="16908" y="18893"/>
                  </a:lnTo>
                  <a:lnTo>
                    <a:pt x="11981" y="19935"/>
                  </a:lnTo>
                  <a:lnTo>
                    <a:pt x="6957" y="18893"/>
                  </a:lnTo>
                  <a:lnTo>
                    <a:pt x="5507" y="16221"/>
                  </a:lnTo>
                  <a:lnTo>
                    <a:pt x="6957" y="12508"/>
                  </a:lnTo>
                  <a:lnTo>
                    <a:pt x="5507" y="10814"/>
                  </a:lnTo>
                  <a:lnTo>
                    <a:pt x="4444" y="8404"/>
                  </a:lnTo>
                  <a:lnTo>
                    <a:pt x="2899" y="9186"/>
                  </a:lnTo>
                  <a:lnTo>
                    <a:pt x="0" y="7101"/>
                  </a:lnTo>
                  <a:lnTo>
                    <a:pt x="1353" y="5472"/>
                  </a:lnTo>
                  <a:lnTo>
                    <a:pt x="1353" y="4430"/>
                  </a:lnTo>
                  <a:lnTo>
                    <a:pt x="4444" y="3713"/>
                  </a:lnTo>
                  <a:lnTo>
                    <a:pt x="2899" y="2020"/>
                  </a:lnTo>
                  <a:lnTo>
                    <a:pt x="6957" y="0"/>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579" name="Freeform 70">
              <a:extLst>
                <a:ext uri="{FF2B5EF4-FFF2-40B4-BE49-F238E27FC236}">
                  <a16:creationId xmlns:a16="http://schemas.microsoft.com/office/drawing/2014/main" id="{AD4B6B19-A8A8-584B-99EC-7857AB381FCF}"/>
                </a:ext>
              </a:extLst>
            </p:cNvPr>
            <p:cNvSpPr>
              <a:spLocks/>
            </p:cNvSpPr>
            <p:nvPr/>
          </p:nvSpPr>
          <p:spPr bwMode="auto">
            <a:xfrm>
              <a:off x="2495824" y="4214876"/>
              <a:ext cx="64280" cy="45531"/>
            </a:xfrm>
            <a:custGeom>
              <a:avLst/>
              <a:gdLst>
                <a:gd name="T0" fmla="*/ 19833 w 20000"/>
                <a:gd name="T1" fmla="*/ 1429 h 20000"/>
                <a:gd name="T2" fmla="*/ 19833 w 20000"/>
                <a:gd name="T3" fmla="*/ 11190 h 20000"/>
                <a:gd name="T4" fmla="*/ 19833 w 20000"/>
                <a:gd name="T5" fmla="*/ 19762 h 20000"/>
                <a:gd name="T6" fmla="*/ 4500 w 20000"/>
                <a:gd name="T7" fmla="*/ 19762 h 20000"/>
                <a:gd name="T8" fmla="*/ 0 w 20000"/>
                <a:gd name="T9" fmla="*/ 17381 h 20000"/>
                <a:gd name="T10" fmla="*/ 1833 w 20000"/>
                <a:gd name="T11" fmla="*/ 11190 h 20000"/>
                <a:gd name="T12" fmla="*/ 16500 w 20000"/>
                <a:gd name="T13" fmla="*/ 13571 h 20000"/>
                <a:gd name="T14" fmla="*/ 13000 w 20000"/>
                <a:gd name="T15" fmla="*/ 9762 h 20000"/>
                <a:gd name="T16" fmla="*/ 11333 w 20000"/>
                <a:gd name="T17" fmla="*/ 4762 h 20000"/>
                <a:gd name="T18" fmla="*/ 8667 w 20000"/>
                <a:gd name="T19" fmla="*/ 0 h 20000"/>
                <a:gd name="T20" fmla="*/ 15500 w 20000"/>
                <a:gd name="T21" fmla="*/ 0 h 20000"/>
                <a:gd name="T22" fmla="*/ 19833 w 20000"/>
                <a:gd name="T23" fmla="*/ 1429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000" h="20000">
                  <a:moveTo>
                    <a:pt x="19833" y="1429"/>
                  </a:moveTo>
                  <a:lnTo>
                    <a:pt x="19833" y="11190"/>
                  </a:lnTo>
                  <a:lnTo>
                    <a:pt x="19833" y="19762"/>
                  </a:lnTo>
                  <a:lnTo>
                    <a:pt x="4500" y="19762"/>
                  </a:lnTo>
                  <a:lnTo>
                    <a:pt x="0" y="17381"/>
                  </a:lnTo>
                  <a:lnTo>
                    <a:pt x="1833" y="11190"/>
                  </a:lnTo>
                  <a:lnTo>
                    <a:pt x="16500" y="13571"/>
                  </a:lnTo>
                  <a:lnTo>
                    <a:pt x="13000" y="9762"/>
                  </a:lnTo>
                  <a:lnTo>
                    <a:pt x="11333" y="4762"/>
                  </a:lnTo>
                  <a:lnTo>
                    <a:pt x="8667" y="0"/>
                  </a:lnTo>
                  <a:lnTo>
                    <a:pt x="15500" y="0"/>
                  </a:lnTo>
                  <a:lnTo>
                    <a:pt x="19833" y="1429"/>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580" name="Freeform 69">
              <a:extLst>
                <a:ext uri="{FF2B5EF4-FFF2-40B4-BE49-F238E27FC236}">
                  <a16:creationId xmlns:a16="http://schemas.microsoft.com/office/drawing/2014/main" id="{05095E44-52B8-3445-8484-1F5B1E74605A}"/>
                </a:ext>
              </a:extLst>
            </p:cNvPr>
            <p:cNvSpPr>
              <a:spLocks/>
            </p:cNvSpPr>
            <p:nvPr/>
          </p:nvSpPr>
          <p:spPr bwMode="auto">
            <a:xfrm>
              <a:off x="2131573" y="4309955"/>
              <a:ext cx="147307" cy="69635"/>
            </a:xfrm>
            <a:custGeom>
              <a:avLst/>
              <a:gdLst>
                <a:gd name="T0" fmla="*/ 2982 w 20000"/>
                <a:gd name="T1" fmla="*/ 615 h 20000"/>
                <a:gd name="T2" fmla="*/ 4873 w 20000"/>
                <a:gd name="T3" fmla="*/ 615 h 20000"/>
                <a:gd name="T4" fmla="*/ 8655 w 20000"/>
                <a:gd name="T5" fmla="*/ 615 h 20000"/>
                <a:gd name="T6" fmla="*/ 12800 w 20000"/>
                <a:gd name="T7" fmla="*/ 0 h 20000"/>
                <a:gd name="T8" fmla="*/ 15055 w 20000"/>
                <a:gd name="T9" fmla="*/ 615 h 20000"/>
                <a:gd name="T10" fmla="*/ 17673 w 20000"/>
                <a:gd name="T11" fmla="*/ 615 h 20000"/>
                <a:gd name="T12" fmla="*/ 18400 w 20000"/>
                <a:gd name="T13" fmla="*/ 3077 h 20000"/>
                <a:gd name="T14" fmla="*/ 16945 w 20000"/>
                <a:gd name="T15" fmla="*/ 4769 h 20000"/>
                <a:gd name="T16" fmla="*/ 19927 w 20000"/>
                <a:gd name="T17" fmla="*/ 6308 h 20000"/>
                <a:gd name="T18" fmla="*/ 15782 w 20000"/>
                <a:gd name="T19" fmla="*/ 9385 h 20000"/>
                <a:gd name="T20" fmla="*/ 14691 w 20000"/>
                <a:gd name="T21" fmla="*/ 7231 h 20000"/>
                <a:gd name="T22" fmla="*/ 13891 w 20000"/>
                <a:gd name="T23" fmla="*/ 9385 h 20000"/>
                <a:gd name="T24" fmla="*/ 12000 w 20000"/>
                <a:gd name="T25" fmla="*/ 13538 h 20000"/>
                <a:gd name="T26" fmla="*/ 9818 w 20000"/>
                <a:gd name="T27" fmla="*/ 15077 h 20000"/>
                <a:gd name="T28" fmla="*/ 7855 w 20000"/>
                <a:gd name="T29" fmla="*/ 19846 h 20000"/>
                <a:gd name="T30" fmla="*/ 6691 w 20000"/>
                <a:gd name="T31" fmla="*/ 19846 h 20000"/>
                <a:gd name="T32" fmla="*/ 5964 w 20000"/>
                <a:gd name="T33" fmla="*/ 18923 h 20000"/>
                <a:gd name="T34" fmla="*/ 5673 w 20000"/>
                <a:gd name="T35" fmla="*/ 17385 h 20000"/>
                <a:gd name="T36" fmla="*/ 4873 w 20000"/>
                <a:gd name="T37" fmla="*/ 13538 h 20000"/>
                <a:gd name="T38" fmla="*/ 2618 w 20000"/>
                <a:gd name="T39" fmla="*/ 11077 h 20000"/>
                <a:gd name="T40" fmla="*/ 0 w 20000"/>
                <a:gd name="T41" fmla="*/ 9385 h 20000"/>
                <a:gd name="T42" fmla="*/ 727 w 20000"/>
                <a:gd name="T43" fmla="*/ 9385 h 20000"/>
                <a:gd name="T44" fmla="*/ 1164 w 20000"/>
                <a:gd name="T45" fmla="*/ 7231 h 20000"/>
                <a:gd name="T46" fmla="*/ 1164 w 20000"/>
                <a:gd name="T47" fmla="*/ 4769 h 20000"/>
                <a:gd name="T48" fmla="*/ 2982 w 20000"/>
                <a:gd name="T49" fmla="*/ 3077 h 20000"/>
                <a:gd name="T50" fmla="*/ 2982 w 20000"/>
                <a:gd name="T51" fmla="*/ 615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0000" h="20000">
                  <a:moveTo>
                    <a:pt x="2982" y="615"/>
                  </a:moveTo>
                  <a:lnTo>
                    <a:pt x="4873" y="615"/>
                  </a:lnTo>
                  <a:lnTo>
                    <a:pt x="8655" y="615"/>
                  </a:lnTo>
                  <a:lnTo>
                    <a:pt x="12800" y="0"/>
                  </a:lnTo>
                  <a:lnTo>
                    <a:pt x="15055" y="615"/>
                  </a:lnTo>
                  <a:lnTo>
                    <a:pt x="17673" y="615"/>
                  </a:lnTo>
                  <a:lnTo>
                    <a:pt x="18400" y="3077"/>
                  </a:lnTo>
                  <a:lnTo>
                    <a:pt x="16945" y="4769"/>
                  </a:lnTo>
                  <a:lnTo>
                    <a:pt x="19927" y="6308"/>
                  </a:lnTo>
                  <a:lnTo>
                    <a:pt x="15782" y="9385"/>
                  </a:lnTo>
                  <a:lnTo>
                    <a:pt x="14691" y="7231"/>
                  </a:lnTo>
                  <a:lnTo>
                    <a:pt x="13891" y="9385"/>
                  </a:lnTo>
                  <a:lnTo>
                    <a:pt x="12000" y="13538"/>
                  </a:lnTo>
                  <a:lnTo>
                    <a:pt x="9818" y="15077"/>
                  </a:lnTo>
                  <a:lnTo>
                    <a:pt x="7855" y="19846"/>
                  </a:lnTo>
                  <a:lnTo>
                    <a:pt x="6691" y="19846"/>
                  </a:lnTo>
                  <a:lnTo>
                    <a:pt x="5964" y="18923"/>
                  </a:lnTo>
                  <a:lnTo>
                    <a:pt x="5673" y="17385"/>
                  </a:lnTo>
                  <a:lnTo>
                    <a:pt x="4873" y="13538"/>
                  </a:lnTo>
                  <a:lnTo>
                    <a:pt x="2618" y="11077"/>
                  </a:lnTo>
                  <a:lnTo>
                    <a:pt x="0" y="9385"/>
                  </a:lnTo>
                  <a:lnTo>
                    <a:pt x="727" y="9385"/>
                  </a:lnTo>
                  <a:lnTo>
                    <a:pt x="1164" y="7231"/>
                  </a:lnTo>
                  <a:lnTo>
                    <a:pt x="1164" y="4769"/>
                  </a:lnTo>
                  <a:lnTo>
                    <a:pt x="2982" y="3077"/>
                  </a:lnTo>
                  <a:lnTo>
                    <a:pt x="2982" y="615"/>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581" name="Freeform 68">
              <a:extLst>
                <a:ext uri="{FF2B5EF4-FFF2-40B4-BE49-F238E27FC236}">
                  <a16:creationId xmlns:a16="http://schemas.microsoft.com/office/drawing/2014/main" id="{F38543F4-8AB5-3547-99E1-4855B7B87939}"/>
                </a:ext>
              </a:extLst>
            </p:cNvPr>
            <p:cNvSpPr>
              <a:spLocks/>
            </p:cNvSpPr>
            <p:nvPr/>
          </p:nvSpPr>
          <p:spPr bwMode="auto">
            <a:xfrm>
              <a:off x="2407440" y="4245677"/>
              <a:ext cx="45532" cy="17409"/>
            </a:xfrm>
            <a:custGeom>
              <a:avLst/>
              <a:gdLst>
                <a:gd name="T0" fmla="*/ 11190 w 20000"/>
                <a:gd name="T1" fmla="*/ 19375 h 20000"/>
                <a:gd name="T2" fmla="*/ 3810 w 20000"/>
                <a:gd name="T3" fmla="*/ 19375 h 20000"/>
                <a:gd name="T4" fmla="*/ 0 w 20000"/>
                <a:gd name="T5" fmla="*/ 9375 h 20000"/>
                <a:gd name="T6" fmla="*/ 3810 w 20000"/>
                <a:gd name="T7" fmla="*/ 0 h 20000"/>
                <a:gd name="T8" fmla="*/ 15952 w 20000"/>
                <a:gd name="T9" fmla="*/ 6250 h 20000"/>
                <a:gd name="T10" fmla="*/ 19762 w 20000"/>
                <a:gd name="T11" fmla="*/ 19375 h 20000"/>
                <a:gd name="T12" fmla="*/ 11190 w 20000"/>
                <a:gd name="T13" fmla="*/ 19375 h 20000"/>
              </a:gdLst>
              <a:ahLst/>
              <a:cxnLst>
                <a:cxn ang="0">
                  <a:pos x="T0" y="T1"/>
                </a:cxn>
                <a:cxn ang="0">
                  <a:pos x="T2" y="T3"/>
                </a:cxn>
                <a:cxn ang="0">
                  <a:pos x="T4" y="T5"/>
                </a:cxn>
                <a:cxn ang="0">
                  <a:pos x="T6" y="T7"/>
                </a:cxn>
                <a:cxn ang="0">
                  <a:pos x="T8" y="T9"/>
                </a:cxn>
                <a:cxn ang="0">
                  <a:pos x="T10" y="T11"/>
                </a:cxn>
                <a:cxn ang="0">
                  <a:pos x="T12" y="T13"/>
                </a:cxn>
              </a:cxnLst>
              <a:rect l="0" t="0" r="r" b="b"/>
              <a:pathLst>
                <a:path w="20000" h="20000">
                  <a:moveTo>
                    <a:pt x="11190" y="19375"/>
                  </a:moveTo>
                  <a:lnTo>
                    <a:pt x="3810" y="19375"/>
                  </a:lnTo>
                  <a:lnTo>
                    <a:pt x="0" y="9375"/>
                  </a:lnTo>
                  <a:lnTo>
                    <a:pt x="3810" y="0"/>
                  </a:lnTo>
                  <a:lnTo>
                    <a:pt x="15952" y="6250"/>
                  </a:lnTo>
                  <a:lnTo>
                    <a:pt x="19762" y="19375"/>
                  </a:lnTo>
                  <a:lnTo>
                    <a:pt x="11190" y="19375"/>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582" name="Freeform 67">
              <a:extLst>
                <a:ext uri="{FF2B5EF4-FFF2-40B4-BE49-F238E27FC236}">
                  <a16:creationId xmlns:a16="http://schemas.microsoft.com/office/drawing/2014/main" id="{7CB722D3-3D1C-C945-BB0F-79CD0062540B}"/>
                </a:ext>
              </a:extLst>
            </p:cNvPr>
            <p:cNvSpPr>
              <a:spLocks/>
            </p:cNvSpPr>
            <p:nvPr/>
          </p:nvSpPr>
          <p:spPr bwMode="auto">
            <a:xfrm>
              <a:off x="1358877" y="2289182"/>
              <a:ext cx="1711448" cy="1297635"/>
            </a:xfrm>
            <a:custGeom>
              <a:avLst/>
              <a:gdLst>
                <a:gd name="T0" fmla="*/ 4118 w 20000"/>
                <a:gd name="T1" fmla="*/ 1024 h 20000"/>
                <a:gd name="T2" fmla="*/ 5870 w 20000"/>
                <a:gd name="T3" fmla="*/ 768 h 20000"/>
                <a:gd name="T4" fmla="*/ 5219 w 20000"/>
                <a:gd name="T5" fmla="*/ 1148 h 20000"/>
                <a:gd name="T6" fmla="*/ 6483 w 20000"/>
                <a:gd name="T7" fmla="*/ 553 h 20000"/>
                <a:gd name="T8" fmla="*/ 6740 w 20000"/>
                <a:gd name="T9" fmla="*/ 1668 h 20000"/>
                <a:gd name="T10" fmla="*/ 8454 w 20000"/>
                <a:gd name="T11" fmla="*/ 2477 h 20000"/>
                <a:gd name="T12" fmla="*/ 9362 w 20000"/>
                <a:gd name="T13" fmla="*/ 3501 h 20000"/>
                <a:gd name="T14" fmla="*/ 9656 w 20000"/>
                <a:gd name="T15" fmla="*/ 4352 h 20000"/>
                <a:gd name="T16" fmla="*/ 9887 w 20000"/>
                <a:gd name="T17" fmla="*/ 3501 h 20000"/>
                <a:gd name="T18" fmla="*/ 10989 w 20000"/>
                <a:gd name="T19" fmla="*/ 3931 h 20000"/>
                <a:gd name="T20" fmla="*/ 12253 w 20000"/>
                <a:gd name="T21" fmla="*/ 4525 h 20000"/>
                <a:gd name="T22" fmla="*/ 12666 w 20000"/>
                <a:gd name="T23" fmla="*/ 4352 h 20000"/>
                <a:gd name="T24" fmla="*/ 12509 w 20000"/>
                <a:gd name="T25" fmla="*/ 5078 h 20000"/>
                <a:gd name="T26" fmla="*/ 13091 w 20000"/>
                <a:gd name="T27" fmla="*/ 4145 h 20000"/>
                <a:gd name="T28" fmla="*/ 13548 w 20000"/>
                <a:gd name="T29" fmla="*/ 3625 h 20000"/>
                <a:gd name="T30" fmla="*/ 13217 w 20000"/>
                <a:gd name="T31" fmla="*/ 2898 h 20000"/>
                <a:gd name="T32" fmla="*/ 13773 w 20000"/>
                <a:gd name="T33" fmla="*/ 2263 h 20000"/>
                <a:gd name="T34" fmla="*/ 14124 w 20000"/>
                <a:gd name="T35" fmla="*/ 3369 h 20000"/>
                <a:gd name="T36" fmla="*/ 14161 w 20000"/>
                <a:gd name="T37" fmla="*/ 3840 h 20000"/>
                <a:gd name="T38" fmla="*/ 14324 w 20000"/>
                <a:gd name="T39" fmla="*/ 4905 h 20000"/>
                <a:gd name="T40" fmla="*/ 15388 w 20000"/>
                <a:gd name="T41" fmla="*/ 4013 h 20000"/>
                <a:gd name="T42" fmla="*/ 16008 w 20000"/>
                <a:gd name="T43" fmla="*/ 4955 h 20000"/>
                <a:gd name="T44" fmla="*/ 14906 w 20000"/>
                <a:gd name="T45" fmla="*/ 5632 h 20000"/>
                <a:gd name="T46" fmla="*/ 13805 w 20000"/>
                <a:gd name="T47" fmla="*/ 6532 h 20000"/>
                <a:gd name="T48" fmla="*/ 13379 w 20000"/>
                <a:gd name="T49" fmla="*/ 7424 h 20000"/>
                <a:gd name="T50" fmla="*/ 12178 w 20000"/>
                <a:gd name="T51" fmla="*/ 7300 h 20000"/>
                <a:gd name="T52" fmla="*/ 11602 w 20000"/>
                <a:gd name="T53" fmla="*/ 8885 h 20000"/>
                <a:gd name="T54" fmla="*/ 11145 w 20000"/>
                <a:gd name="T55" fmla="*/ 11709 h 20000"/>
                <a:gd name="T56" fmla="*/ 12804 w 20000"/>
                <a:gd name="T57" fmla="*/ 13022 h 20000"/>
                <a:gd name="T58" fmla="*/ 13548 w 20000"/>
                <a:gd name="T59" fmla="*/ 15376 h 20000"/>
                <a:gd name="T60" fmla="*/ 14969 w 20000"/>
                <a:gd name="T61" fmla="*/ 12989 h 20000"/>
                <a:gd name="T62" fmla="*/ 15519 w 20000"/>
                <a:gd name="T63" fmla="*/ 9529 h 20000"/>
                <a:gd name="T64" fmla="*/ 16915 w 20000"/>
                <a:gd name="T65" fmla="*/ 9992 h 20000"/>
                <a:gd name="T66" fmla="*/ 16946 w 20000"/>
                <a:gd name="T67" fmla="*/ 11536 h 20000"/>
                <a:gd name="T68" fmla="*/ 18536 w 20000"/>
                <a:gd name="T69" fmla="*/ 10760 h 20000"/>
                <a:gd name="T70" fmla="*/ 19675 w 20000"/>
                <a:gd name="T71" fmla="*/ 14269 h 20000"/>
                <a:gd name="T72" fmla="*/ 19637 w 20000"/>
                <a:gd name="T73" fmla="*/ 14913 h 20000"/>
                <a:gd name="T74" fmla="*/ 18667 w 20000"/>
                <a:gd name="T75" fmla="*/ 16491 h 20000"/>
                <a:gd name="T76" fmla="*/ 16915 w 20000"/>
                <a:gd name="T77" fmla="*/ 16837 h 20000"/>
                <a:gd name="T78" fmla="*/ 17040 w 20000"/>
                <a:gd name="T79" fmla="*/ 17647 h 20000"/>
                <a:gd name="T80" fmla="*/ 17109 w 20000"/>
                <a:gd name="T81" fmla="*/ 19306 h 20000"/>
                <a:gd name="T82" fmla="*/ 17109 w 20000"/>
                <a:gd name="T83" fmla="*/ 18761 h 20000"/>
                <a:gd name="T84" fmla="*/ 16108 w 20000"/>
                <a:gd name="T85" fmla="*/ 17812 h 20000"/>
                <a:gd name="T86" fmla="*/ 13642 w 20000"/>
                <a:gd name="T87" fmla="*/ 19100 h 20000"/>
                <a:gd name="T88" fmla="*/ 13185 w 20000"/>
                <a:gd name="T89" fmla="*/ 19653 h 20000"/>
                <a:gd name="T90" fmla="*/ 12509 w 20000"/>
                <a:gd name="T91" fmla="*/ 19306 h 20000"/>
                <a:gd name="T92" fmla="*/ 13091 w 20000"/>
                <a:gd name="T93" fmla="*/ 18629 h 20000"/>
                <a:gd name="T94" fmla="*/ 11859 w 20000"/>
                <a:gd name="T95" fmla="*/ 17044 h 20000"/>
                <a:gd name="T96" fmla="*/ 10144 w 20000"/>
                <a:gd name="T97" fmla="*/ 16573 h 20000"/>
                <a:gd name="T98" fmla="*/ 9618 w 20000"/>
                <a:gd name="T99" fmla="*/ 15723 h 20000"/>
                <a:gd name="T100" fmla="*/ 1358 w 20000"/>
                <a:gd name="T101" fmla="*/ 13501 h 20000"/>
                <a:gd name="T102" fmla="*/ 1621 w 20000"/>
                <a:gd name="T103" fmla="*/ 10462 h 20000"/>
                <a:gd name="T104" fmla="*/ 870 w 20000"/>
                <a:gd name="T105" fmla="*/ 7605 h 20000"/>
                <a:gd name="T106" fmla="*/ 1909 w 20000"/>
                <a:gd name="T107" fmla="*/ 2139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000" h="20000">
                  <a:moveTo>
                    <a:pt x="1909" y="2139"/>
                  </a:moveTo>
                  <a:lnTo>
                    <a:pt x="3235" y="0"/>
                  </a:lnTo>
                  <a:lnTo>
                    <a:pt x="3492" y="132"/>
                  </a:lnTo>
                  <a:lnTo>
                    <a:pt x="3692" y="809"/>
                  </a:lnTo>
                  <a:lnTo>
                    <a:pt x="4118" y="1148"/>
                  </a:lnTo>
                  <a:lnTo>
                    <a:pt x="4118" y="1024"/>
                  </a:lnTo>
                  <a:lnTo>
                    <a:pt x="4212" y="1107"/>
                  </a:lnTo>
                  <a:lnTo>
                    <a:pt x="4274" y="1363"/>
                  </a:lnTo>
                  <a:lnTo>
                    <a:pt x="4374" y="1024"/>
                  </a:lnTo>
                  <a:lnTo>
                    <a:pt x="4693" y="809"/>
                  </a:lnTo>
                  <a:lnTo>
                    <a:pt x="5895" y="595"/>
                  </a:lnTo>
                  <a:lnTo>
                    <a:pt x="5870" y="768"/>
                  </a:lnTo>
                  <a:lnTo>
                    <a:pt x="5444" y="892"/>
                  </a:lnTo>
                  <a:lnTo>
                    <a:pt x="4862" y="941"/>
                  </a:lnTo>
                  <a:lnTo>
                    <a:pt x="4599" y="1230"/>
                  </a:lnTo>
                  <a:lnTo>
                    <a:pt x="4762" y="1280"/>
                  </a:lnTo>
                  <a:lnTo>
                    <a:pt x="5313" y="1024"/>
                  </a:lnTo>
                  <a:lnTo>
                    <a:pt x="5219" y="1148"/>
                  </a:lnTo>
                  <a:lnTo>
                    <a:pt x="5895" y="892"/>
                  </a:lnTo>
                  <a:lnTo>
                    <a:pt x="5870" y="941"/>
                  </a:lnTo>
                  <a:lnTo>
                    <a:pt x="5895" y="1107"/>
                  </a:lnTo>
                  <a:lnTo>
                    <a:pt x="6383" y="768"/>
                  </a:lnTo>
                  <a:lnTo>
                    <a:pt x="6383" y="595"/>
                  </a:lnTo>
                  <a:lnTo>
                    <a:pt x="6483" y="553"/>
                  </a:lnTo>
                  <a:lnTo>
                    <a:pt x="6383" y="1363"/>
                  </a:lnTo>
                  <a:lnTo>
                    <a:pt x="6483" y="1577"/>
                  </a:lnTo>
                  <a:lnTo>
                    <a:pt x="6802" y="1107"/>
                  </a:lnTo>
                  <a:lnTo>
                    <a:pt x="6996" y="1024"/>
                  </a:lnTo>
                  <a:lnTo>
                    <a:pt x="6934" y="1363"/>
                  </a:lnTo>
                  <a:lnTo>
                    <a:pt x="6740" y="1668"/>
                  </a:lnTo>
                  <a:lnTo>
                    <a:pt x="7059" y="1668"/>
                  </a:lnTo>
                  <a:lnTo>
                    <a:pt x="7228" y="1445"/>
                  </a:lnTo>
                  <a:lnTo>
                    <a:pt x="7484" y="1495"/>
                  </a:lnTo>
                  <a:lnTo>
                    <a:pt x="7610" y="1833"/>
                  </a:lnTo>
                  <a:lnTo>
                    <a:pt x="8098" y="2395"/>
                  </a:lnTo>
                  <a:lnTo>
                    <a:pt x="8454" y="2477"/>
                  </a:lnTo>
                  <a:lnTo>
                    <a:pt x="8617" y="2898"/>
                  </a:lnTo>
                  <a:lnTo>
                    <a:pt x="8586" y="3121"/>
                  </a:lnTo>
                  <a:lnTo>
                    <a:pt x="8354" y="3031"/>
                  </a:lnTo>
                  <a:lnTo>
                    <a:pt x="8160" y="3154"/>
                  </a:lnTo>
                  <a:lnTo>
                    <a:pt x="8780" y="3501"/>
                  </a:lnTo>
                  <a:lnTo>
                    <a:pt x="9362" y="3501"/>
                  </a:lnTo>
                  <a:lnTo>
                    <a:pt x="9618" y="3931"/>
                  </a:lnTo>
                  <a:lnTo>
                    <a:pt x="9618" y="4269"/>
                  </a:lnTo>
                  <a:lnTo>
                    <a:pt x="9462" y="4187"/>
                  </a:lnTo>
                  <a:lnTo>
                    <a:pt x="9556" y="4740"/>
                  </a:lnTo>
                  <a:lnTo>
                    <a:pt x="9556" y="4484"/>
                  </a:lnTo>
                  <a:lnTo>
                    <a:pt x="9656" y="4352"/>
                  </a:lnTo>
                  <a:lnTo>
                    <a:pt x="9718" y="4401"/>
                  </a:lnTo>
                  <a:lnTo>
                    <a:pt x="9812" y="3840"/>
                  </a:lnTo>
                  <a:lnTo>
                    <a:pt x="9950" y="3625"/>
                  </a:lnTo>
                  <a:lnTo>
                    <a:pt x="10338" y="3625"/>
                  </a:lnTo>
                  <a:lnTo>
                    <a:pt x="10563" y="3460"/>
                  </a:lnTo>
                  <a:lnTo>
                    <a:pt x="9887" y="3501"/>
                  </a:lnTo>
                  <a:lnTo>
                    <a:pt x="9812" y="3460"/>
                  </a:lnTo>
                  <a:lnTo>
                    <a:pt x="10044" y="3287"/>
                  </a:lnTo>
                  <a:lnTo>
                    <a:pt x="10626" y="3237"/>
                  </a:lnTo>
                  <a:lnTo>
                    <a:pt x="10720" y="3799"/>
                  </a:lnTo>
                  <a:lnTo>
                    <a:pt x="10820" y="3931"/>
                  </a:lnTo>
                  <a:lnTo>
                    <a:pt x="10989" y="3931"/>
                  </a:lnTo>
                  <a:lnTo>
                    <a:pt x="11076" y="4352"/>
                  </a:lnTo>
                  <a:lnTo>
                    <a:pt x="11176" y="4269"/>
                  </a:lnTo>
                  <a:lnTo>
                    <a:pt x="11859" y="4484"/>
                  </a:lnTo>
                  <a:lnTo>
                    <a:pt x="11990" y="4269"/>
                  </a:lnTo>
                  <a:lnTo>
                    <a:pt x="12090" y="4484"/>
                  </a:lnTo>
                  <a:lnTo>
                    <a:pt x="12253" y="4525"/>
                  </a:lnTo>
                  <a:lnTo>
                    <a:pt x="12090" y="4269"/>
                  </a:lnTo>
                  <a:lnTo>
                    <a:pt x="12115" y="4063"/>
                  </a:lnTo>
                  <a:lnTo>
                    <a:pt x="12347" y="4063"/>
                  </a:lnTo>
                  <a:lnTo>
                    <a:pt x="12509" y="4269"/>
                  </a:lnTo>
                  <a:lnTo>
                    <a:pt x="12409" y="4401"/>
                  </a:lnTo>
                  <a:lnTo>
                    <a:pt x="12666" y="4352"/>
                  </a:lnTo>
                  <a:lnTo>
                    <a:pt x="12347" y="4822"/>
                  </a:lnTo>
                  <a:lnTo>
                    <a:pt x="12447" y="4955"/>
                  </a:lnTo>
                  <a:lnTo>
                    <a:pt x="12278" y="4955"/>
                  </a:lnTo>
                  <a:lnTo>
                    <a:pt x="12278" y="5293"/>
                  </a:lnTo>
                  <a:lnTo>
                    <a:pt x="12347" y="5078"/>
                  </a:lnTo>
                  <a:lnTo>
                    <a:pt x="12509" y="5078"/>
                  </a:lnTo>
                  <a:lnTo>
                    <a:pt x="12603" y="4608"/>
                  </a:lnTo>
                  <a:lnTo>
                    <a:pt x="12703" y="4401"/>
                  </a:lnTo>
                  <a:lnTo>
                    <a:pt x="12866" y="4484"/>
                  </a:lnTo>
                  <a:lnTo>
                    <a:pt x="13279" y="4269"/>
                  </a:lnTo>
                  <a:lnTo>
                    <a:pt x="13354" y="4013"/>
                  </a:lnTo>
                  <a:lnTo>
                    <a:pt x="13091" y="4145"/>
                  </a:lnTo>
                  <a:lnTo>
                    <a:pt x="13185" y="3931"/>
                  </a:lnTo>
                  <a:lnTo>
                    <a:pt x="13354" y="3799"/>
                  </a:lnTo>
                  <a:lnTo>
                    <a:pt x="13448" y="3716"/>
                  </a:lnTo>
                  <a:lnTo>
                    <a:pt x="13379" y="3840"/>
                  </a:lnTo>
                  <a:lnTo>
                    <a:pt x="13479" y="3799"/>
                  </a:lnTo>
                  <a:lnTo>
                    <a:pt x="13548" y="3625"/>
                  </a:lnTo>
                  <a:lnTo>
                    <a:pt x="13379" y="3716"/>
                  </a:lnTo>
                  <a:lnTo>
                    <a:pt x="13354" y="3501"/>
                  </a:lnTo>
                  <a:lnTo>
                    <a:pt x="13217" y="3501"/>
                  </a:lnTo>
                  <a:lnTo>
                    <a:pt x="13023" y="3287"/>
                  </a:lnTo>
                  <a:lnTo>
                    <a:pt x="13023" y="3154"/>
                  </a:lnTo>
                  <a:lnTo>
                    <a:pt x="13217" y="2898"/>
                  </a:lnTo>
                  <a:lnTo>
                    <a:pt x="13354" y="2898"/>
                  </a:lnTo>
                  <a:lnTo>
                    <a:pt x="13279" y="2601"/>
                  </a:lnTo>
                  <a:lnTo>
                    <a:pt x="13448" y="2477"/>
                  </a:lnTo>
                  <a:lnTo>
                    <a:pt x="13611" y="2345"/>
                  </a:lnTo>
                  <a:lnTo>
                    <a:pt x="13642" y="2477"/>
                  </a:lnTo>
                  <a:lnTo>
                    <a:pt x="13773" y="2263"/>
                  </a:lnTo>
                  <a:lnTo>
                    <a:pt x="13642" y="2221"/>
                  </a:lnTo>
                  <a:lnTo>
                    <a:pt x="13905" y="2139"/>
                  </a:lnTo>
                  <a:lnTo>
                    <a:pt x="14161" y="2263"/>
                  </a:lnTo>
                  <a:lnTo>
                    <a:pt x="14161" y="2601"/>
                  </a:lnTo>
                  <a:lnTo>
                    <a:pt x="14061" y="3031"/>
                  </a:lnTo>
                  <a:lnTo>
                    <a:pt x="14124" y="3369"/>
                  </a:lnTo>
                  <a:lnTo>
                    <a:pt x="13967" y="3287"/>
                  </a:lnTo>
                  <a:lnTo>
                    <a:pt x="14030" y="3460"/>
                  </a:lnTo>
                  <a:lnTo>
                    <a:pt x="13805" y="3592"/>
                  </a:lnTo>
                  <a:lnTo>
                    <a:pt x="13905" y="3799"/>
                  </a:lnTo>
                  <a:lnTo>
                    <a:pt x="14030" y="3716"/>
                  </a:lnTo>
                  <a:lnTo>
                    <a:pt x="14161" y="3840"/>
                  </a:lnTo>
                  <a:lnTo>
                    <a:pt x="14030" y="3931"/>
                  </a:lnTo>
                  <a:lnTo>
                    <a:pt x="13905" y="4608"/>
                  </a:lnTo>
                  <a:lnTo>
                    <a:pt x="14456" y="4063"/>
                  </a:lnTo>
                  <a:lnTo>
                    <a:pt x="14581" y="4484"/>
                  </a:lnTo>
                  <a:lnTo>
                    <a:pt x="14481" y="4740"/>
                  </a:lnTo>
                  <a:lnTo>
                    <a:pt x="14324" y="4905"/>
                  </a:lnTo>
                  <a:lnTo>
                    <a:pt x="14324" y="5417"/>
                  </a:lnTo>
                  <a:lnTo>
                    <a:pt x="14837" y="5037"/>
                  </a:lnTo>
                  <a:lnTo>
                    <a:pt x="15131" y="4525"/>
                  </a:lnTo>
                  <a:lnTo>
                    <a:pt x="15325" y="4484"/>
                  </a:lnTo>
                  <a:lnTo>
                    <a:pt x="15263" y="4352"/>
                  </a:lnTo>
                  <a:lnTo>
                    <a:pt x="15388" y="4013"/>
                  </a:lnTo>
                  <a:lnTo>
                    <a:pt x="16008" y="4269"/>
                  </a:lnTo>
                  <a:lnTo>
                    <a:pt x="15914" y="4352"/>
                  </a:lnTo>
                  <a:lnTo>
                    <a:pt x="16108" y="4608"/>
                  </a:lnTo>
                  <a:lnTo>
                    <a:pt x="15939" y="4690"/>
                  </a:lnTo>
                  <a:lnTo>
                    <a:pt x="16070" y="4740"/>
                  </a:lnTo>
                  <a:lnTo>
                    <a:pt x="16008" y="4955"/>
                  </a:lnTo>
                  <a:lnTo>
                    <a:pt x="15682" y="4955"/>
                  </a:lnTo>
                  <a:lnTo>
                    <a:pt x="15745" y="5599"/>
                  </a:lnTo>
                  <a:lnTo>
                    <a:pt x="15657" y="5855"/>
                  </a:lnTo>
                  <a:lnTo>
                    <a:pt x="15006" y="6152"/>
                  </a:lnTo>
                  <a:lnTo>
                    <a:pt x="15006" y="5805"/>
                  </a:lnTo>
                  <a:lnTo>
                    <a:pt x="14906" y="5632"/>
                  </a:lnTo>
                  <a:lnTo>
                    <a:pt x="14812" y="5723"/>
                  </a:lnTo>
                  <a:lnTo>
                    <a:pt x="14906" y="6193"/>
                  </a:lnTo>
                  <a:lnTo>
                    <a:pt x="14287" y="5855"/>
                  </a:lnTo>
                  <a:lnTo>
                    <a:pt x="14456" y="6152"/>
                  </a:lnTo>
                  <a:lnTo>
                    <a:pt x="13967" y="6614"/>
                  </a:lnTo>
                  <a:lnTo>
                    <a:pt x="13805" y="6532"/>
                  </a:lnTo>
                  <a:lnTo>
                    <a:pt x="13479" y="6069"/>
                  </a:lnTo>
                  <a:lnTo>
                    <a:pt x="13379" y="6069"/>
                  </a:lnTo>
                  <a:lnTo>
                    <a:pt x="13548" y="6491"/>
                  </a:lnTo>
                  <a:lnTo>
                    <a:pt x="13967" y="6697"/>
                  </a:lnTo>
                  <a:lnTo>
                    <a:pt x="13611" y="7300"/>
                  </a:lnTo>
                  <a:lnTo>
                    <a:pt x="13379" y="7424"/>
                  </a:lnTo>
                  <a:lnTo>
                    <a:pt x="13185" y="7391"/>
                  </a:lnTo>
                  <a:lnTo>
                    <a:pt x="13123" y="7217"/>
                  </a:lnTo>
                  <a:lnTo>
                    <a:pt x="12929" y="7647"/>
                  </a:lnTo>
                  <a:lnTo>
                    <a:pt x="12703" y="7647"/>
                  </a:lnTo>
                  <a:lnTo>
                    <a:pt x="12178" y="7176"/>
                  </a:lnTo>
                  <a:lnTo>
                    <a:pt x="12178" y="7300"/>
                  </a:lnTo>
                  <a:lnTo>
                    <a:pt x="12447" y="7424"/>
                  </a:lnTo>
                  <a:lnTo>
                    <a:pt x="12766" y="7861"/>
                  </a:lnTo>
                  <a:lnTo>
                    <a:pt x="12666" y="8068"/>
                  </a:lnTo>
                  <a:lnTo>
                    <a:pt x="12253" y="8068"/>
                  </a:lnTo>
                  <a:lnTo>
                    <a:pt x="12278" y="8200"/>
                  </a:lnTo>
                  <a:lnTo>
                    <a:pt x="11602" y="8885"/>
                  </a:lnTo>
                  <a:lnTo>
                    <a:pt x="11176" y="9447"/>
                  </a:lnTo>
                  <a:lnTo>
                    <a:pt x="10920" y="10421"/>
                  </a:lnTo>
                  <a:lnTo>
                    <a:pt x="11051" y="10545"/>
                  </a:lnTo>
                  <a:lnTo>
                    <a:pt x="11308" y="10636"/>
                  </a:lnTo>
                  <a:lnTo>
                    <a:pt x="11245" y="11536"/>
                  </a:lnTo>
                  <a:lnTo>
                    <a:pt x="11145" y="11709"/>
                  </a:lnTo>
                  <a:lnTo>
                    <a:pt x="11665" y="11660"/>
                  </a:lnTo>
                  <a:lnTo>
                    <a:pt x="12115" y="11998"/>
                  </a:lnTo>
                  <a:lnTo>
                    <a:pt x="12253" y="12345"/>
                  </a:lnTo>
                  <a:lnTo>
                    <a:pt x="12253" y="12552"/>
                  </a:lnTo>
                  <a:lnTo>
                    <a:pt x="12603" y="12775"/>
                  </a:lnTo>
                  <a:lnTo>
                    <a:pt x="12804" y="13022"/>
                  </a:lnTo>
                  <a:lnTo>
                    <a:pt x="13479" y="13245"/>
                  </a:lnTo>
                  <a:lnTo>
                    <a:pt x="13217" y="14393"/>
                  </a:lnTo>
                  <a:lnTo>
                    <a:pt x="13279" y="14781"/>
                  </a:lnTo>
                  <a:lnTo>
                    <a:pt x="13185" y="14913"/>
                  </a:lnTo>
                  <a:lnTo>
                    <a:pt x="13479" y="15120"/>
                  </a:lnTo>
                  <a:lnTo>
                    <a:pt x="13548" y="15376"/>
                  </a:lnTo>
                  <a:lnTo>
                    <a:pt x="13642" y="15508"/>
                  </a:lnTo>
                  <a:lnTo>
                    <a:pt x="13805" y="15334"/>
                  </a:lnTo>
                  <a:lnTo>
                    <a:pt x="13867" y="15467"/>
                  </a:lnTo>
                  <a:lnTo>
                    <a:pt x="14061" y="14814"/>
                  </a:lnTo>
                  <a:lnTo>
                    <a:pt x="14030" y="13584"/>
                  </a:lnTo>
                  <a:lnTo>
                    <a:pt x="14969" y="12989"/>
                  </a:lnTo>
                  <a:lnTo>
                    <a:pt x="15131" y="12436"/>
                  </a:lnTo>
                  <a:lnTo>
                    <a:pt x="15069" y="11792"/>
                  </a:lnTo>
                  <a:lnTo>
                    <a:pt x="14812" y="11321"/>
                  </a:lnTo>
                  <a:lnTo>
                    <a:pt x="15325" y="10545"/>
                  </a:lnTo>
                  <a:lnTo>
                    <a:pt x="15263" y="9909"/>
                  </a:lnTo>
                  <a:lnTo>
                    <a:pt x="15519" y="9529"/>
                  </a:lnTo>
                  <a:lnTo>
                    <a:pt x="15488" y="9092"/>
                  </a:lnTo>
                  <a:lnTo>
                    <a:pt x="15745" y="8885"/>
                  </a:lnTo>
                  <a:lnTo>
                    <a:pt x="16333" y="9315"/>
                  </a:lnTo>
                  <a:lnTo>
                    <a:pt x="16621" y="9182"/>
                  </a:lnTo>
                  <a:lnTo>
                    <a:pt x="16946" y="9785"/>
                  </a:lnTo>
                  <a:lnTo>
                    <a:pt x="16915" y="9992"/>
                  </a:lnTo>
                  <a:lnTo>
                    <a:pt x="17434" y="10206"/>
                  </a:lnTo>
                  <a:lnTo>
                    <a:pt x="17209" y="11107"/>
                  </a:lnTo>
                  <a:lnTo>
                    <a:pt x="17040" y="11321"/>
                  </a:lnTo>
                  <a:lnTo>
                    <a:pt x="17209" y="11321"/>
                  </a:lnTo>
                  <a:lnTo>
                    <a:pt x="17209" y="11453"/>
                  </a:lnTo>
                  <a:lnTo>
                    <a:pt x="16946" y="11536"/>
                  </a:lnTo>
                  <a:lnTo>
                    <a:pt x="17015" y="11660"/>
                  </a:lnTo>
                  <a:lnTo>
                    <a:pt x="17372" y="11536"/>
                  </a:lnTo>
                  <a:lnTo>
                    <a:pt x="17466" y="11998"/>
                  </a:lnTo>
                  <a:lnTo>
                    <a:pt x="17947" y="11660"/>
                  </a:lnTo>
                  <a:lnTo>
                    <a:pt x="18473" y="10677"/>
                  </a:lnTo>
                  <a:lnTo>
                    <a:pt x="18536" y="10760"/>
                  </a:lnTo>
                  <a:lnTo>
                    <a:pt x="18892" y="12816"/>
                  </a:lnTo>
                  <a:lnTo>
                    <a:pt x="18730" y="13154"/>
                  </a:lnTo>
                  <a:lnTo>
                    <a:pt x="18986" y="13584"/>
                  </a:lnTo>
                  <a:lnTo>
                    <a:pt x="18986" y="13881"/>
                  </a:lnTo>
                  <a:lnTo>
                    <a:pt x="19318" y="13881"/>
                  </a:lnTo>
                  <a:lnTo>
                    <a:pt x="19675" y="14269"/>
                  </a:lnTo>
                  <a:lnTo>
                    <a:pt x="19086" y="14566"/>
                  </a:lnTo>
                  <a:lnTo>
                    <a:pt x="18830" y="14781"/>
                  </a:lnTo>
                  <a:lnTo>
                    <a:pt x="18830" y="14946"/>
                  </a:lnTo>
                  <a:lnTo>
                    <a:pt x="19506" y="14566"/>
                  </a:lnTo>
                  <a:lnTo>
                    <a:pt x="19675" y="14699"/>
                  </a:lnTo>
                  <a:lnTo>
                    <a:pt x="19637" y="14913"/>
                  </a:lnTo>
                  <a:lnTo>
                    <a:pt x="19831" y="14781"/>
                  </a:lnTo>
                  <a:lnTo>
                    <a:pt x="19994" y="14946"/>
                  </a:lnTo>
                  <a:lnTo>
                    <a:pt x="19931" y="15376"/>
                  </a:lnTo>
                  <a:lnTo>
                    <a:pt x="19768" y="15723"/>
                  </a:lnTo>
                  <a:lnTo>
                    <a:pt x="19218" y="16012"/>
                  </a:lnTo>
                  <a:lnTo>
                    <a:pt x="18667" y="16491"/>
                  </a:lnTo>
                  <a:lnTo>
                    <a:pt x="17303" y="16367"/>
                  </a:lnTo>
                  <a:lnTo>
                    <a:pt x="16946" y="16400"/>
                  </a:lnTo>
                  <a:lnTo>
                    <a:pt x="16070" y="17258"/>
                  </a:lnTo>
                  <a:lnTo>
                    <a:pt x="15582" y="17853"/>
                  </a:lnTo>
                  <a:lnTo>
                    <a:pt x="16208" y="17258"/>
                  </a:lnTo>
                  <a:lnTo>
                    <a:pt x="16915" y="16837"/>
                  </a:lnTo>
                  <a:lnTo>
                    <a:pt x="17209" y="16920"/>
                  </a:lnTo>
                  <a:lnTo>
                    <a:pt x="17466" y="17126"/>
                  </a:lnTo>
                  <a:lnTo>
                    <a:pt x="17372" y="17300"/>
                  </a:lnTo>
                  <a:lnTo>
                    <a:pt x="17109" y="17514"/>
                  </a:lnTo>
                  <a:lnTo>
                    <a:pt x="16846" y="17465"/>
                  </a:lnTo>
                  <a:lnTo>
                    <a:pt x="17040" y="17647"/>
                  </a:lnTo>
                  <a:lnTo>
                    <a:pt x="17209" y="17647"/>
                  </a:lnTo>
                  <a:lnTo>
                    <a:pt x="17040" y="17936"/>
                  </a:lnTo>
                  <a:lnTo>
                    <a:pt x="17303" y="18406"/>
                  </a:lnTo>
                  <a:lnTo>
                    <a:pt x="18048" y="18927"/>
                  </a:lnTo>
                  <a:lnTo>
                    <a:pt x="17178" y="19182"/>
                  </a:lnTo>
                  <a:lnTo>
                    <a:pt x="17109" y="19306"/>
                  </a:lnTo>
                  <a:lnTo>
                    <a:pt x="16758" y="19653"/>
                  </a:lnTo>
                  <a:lnTo>
                    <a:pt x="16621" y="19521"/>
                  </a:lnTo>
                  <a:lnTo>
                    <a:pt x="16683" y="19265"/>
                  </a:lnTo>
                  <a:lnTo>
                    <a:pt x="16915" y="18968"/>
                  </a:lnTo>
                  <a:lnTo>
                    <a:pt x="17372" y="18761"/>
                  </a:lnTo>
                  <a:lnTo>
                    <a:pt x="17109" y="18761"/>
                  </a:lnTo>
                  <a:lnTo>
                    <a:pt x="17209" y="18538"/>
                  </a:lnTo>
                  <a:lnTo>
                    <a:pt x="16427" y="18844"/>
                  </a:lnTo>
                  <a:lnTo>
                    <a:pt x="16270" y="18497"/>
                  </a:lnTo>
                  <a:lnTo>
                    <a:pt x="16427" y="17853"/>
                  </a:lnTo>
                  <a:lnTo>
                    <a:pt x="16333" y="17729"/>
                  </a:lnTo>
                  <a:lnTo>
                    <a:pt x="16108" y="17812"/>
                  </a:lnTo>
                  <a:lnTo>
                    <a:pt x="16070" y="17647"/>
                  </a:lnTo>
                  <a:lnTo>
                    <a:pt x="15426" y="18712"/>
                  </a:lnTo>
                  <a:lnTo>
                    <a:pt x="15263" y="18761"/>
                  </a:lnTo>
                  <a:lnTo>
                    <a:pt x="14387" y="18761"/>
                  </a:lnTo>
                  <a:lnTo>
                    <a:pt x="13967" y="19050"/>
                  </a:lnTo>
                  <a:lnTo>
                    <a:pt x="13642" y="19100"/>
                  </a:lnTo>
                  <a:lnTo>
                    <a:pt x="13773" y="19265"/>
                  </a:lnTo>
                  <a:lnTo>
                    <a:pt x="13548" y="19182"/>
                  </a:lnTo>
                  <a:lnTo>
                    <a:pt x="13185" y="19265"/>
                  </a:lnTo>
                  <a:lnTo>
                    <a:pt x="13023" y="19438"/>
                  </a:lnTo>
                  <a:lnTo>
                    <a:pt x="13123" y="19521"/>
                  </a:lnTo>
                  <a:lnTo>
                    <a:pt x="13185" y="19653"/>
                  </a:lnTo>
                  <a:lnTo>
                    <a:pt x="12766" y="19827"/>
                  </a:lnTo>
                  <a:lnTo>
                    <a:pt x="12509" y="19860"/>
                  </a:lnTo>
                  <a:lnTo>
                    <a:pt x="11990" y="19992"/>
                  </a:lnTo>
                  <a:lnTo>
                    <a:pt x="12090" y="19827"/>
                  </a:lnTo>
                  <a:lnTo>
                    <a:pt x="12253" y="19521"/>
                  </a:lnTo>
                  <a:lnTo>
                    <a:pt x="12509" y="19306"/>
                  </a:lnTo>
                  <a:lnTo>
                    <a:pt x="12703" y="18761"/>
                  </a:lnTo>
                  <a:lnTo>
                    <a:pt x="12666" y="18497"/>
                  </a:lnTo>
                  <a:lnTo>
                    <a:pt x="12703" y="18497"/>
                  </a:lnTo>
                  <a:lnTo>
                    <a:pt x="12766" y="18761"/>
                  </a:lnTo>
                  <a:lnTo>
                    <a:pt x="13023" y="18844"/>
                  </a:lnTo>
                  <a:lnTo>
                    <a:pt x="13091" y="18629"/>
                  </a:lnTo>
                  <a:lnTo>
                    <a:pt x="12960" y="18200"/>
                  </a:lnTo>
                  <a:lnTo>
                    <a:pt x="12666" y="18068"/>
                  </a:lnTo>
                  <a:lnTo>
                    <a:pt x="12115" y="17812"/>
                  </a:lnTo>
                  <a:lnTo>
                    <a:pt x="11990" y="17597"/>
                  </a:lnTo>
                  <a:lnTo>
                    <a:pt x="12021" y="16961"/>
                  </a:lnTo>
                  <a:lnTo>
                    <a:pt x="11859" y="17044"/>
                  </a:lnTo>
                  <a:lnTo>
                    <a:pt x="11665" y="16573"/>
                  </a:lnTo>
                  <a:lnTo>
                    <a:pt x="11245" y="16400"/>
                  </a:lnTo>
                  <a:lnTo>
                    <a:pt x="10920" y="16837"/>
                  </a:lnTo>
                  <a:lnTo>
                    <a:pt x="10626" y="16738"/>
                  </a:lnTo>
                  <a:lnTo>
                    <a:pt x="10238" y="16705"/>
                  </a:lnTo>
                  <a:lnTo>
                    <a:pt x="10144" y="16573"/>
                  </a:lnTo>
                  <a:lnTo>
                    <a:pt x="9950" y="16235"/>
                  </a:lnTo>
                  <a:lnTo>
                    <a:pt x="9950" y="16400"/>
                  </a:lnTo>
                  <a:lnTo>
                    <a:pt x="9556" y="16235"/>
                  </a:lnTo>
                  <a:lnTo>
                    <a:pt x="9787" y="16235"/>
                  </a:lnTo>
                  <a:lnTo>
                    <a:pt x="9787" y="15846"/>
                  </a:lnTo>
                  <a:lnTo>
                    <a:pt x="9618" y="15723"/>
                  </a:lnTo>
                  <a:lnTo>
                    <a:pt x="9399" y="16061"/>
                  </a:lnTo>
                  <a:lnTo>
                    <a:pt x="2234" y="15120"/>
                  </a:lnTo>
                  <a:lnTo>
                    <a:pt x="2040" y="14781"/>
                  </a:lnTo>
                  <a:lnTo>
                    <a:pt x="1909" y="14220"/>
                  </a:lnTo>
                  <a:lnTo>
                    <a:pt x="1389" y="13716"/>
                  </a:lnTo>
                  <a:lnTo>
                    <a:pt x="1358" y="13501"/>
                  </a:lnTo>
                  <a:lnTo>
                    <a:pt x="1458" y="12130"/>
                  </a:lnTo>
                  <a:lnTo>
                    <a:pt x="1621" y="11874"/>
                  </a:lnTo>
                  <a:lnTo>
                    <a:pt x="1289" y="12130"/>
                  </a:lnTo>
                  <a:lnTo>
                    <a:pt x="1202" y="11453"/>
                  </a:lnTo>
                  <a:lnTo>
                    <a:pt x="1458" y="11016"/>
                  </a:lnTo>
                  <a:lnTo>
                    <a:pt x="1621" y="10462"/>
                  </a:lnTo>
                  <a:lnTo>
                    <a:pt x="1458" y="10124"/>
                  </a:lnTo>
                  <a:lnTo>
                    <a:pt x="1289" y="9736"/>
                  </a:lnTo>
                  <a:lnTo>
                    <a:pt x="1202" y="8117"/>
                  </a:lnTo>
                  <a:lnTo>
                    <a:pt x="1202" y="7647"/>
                  </a:lnTo>
                  <a:lnTo>
                    <a:pt x="1070" y="7523"/>
                  </a:lnTo>
                  <a:lnTo>
                    <a:pt x="870" y="7605"/>
                  </a:lnTo>
                  <a:lnTo>
                    <a:pt x="513" y="7944"/>
                  </a:lnTo>
                  <a:lnTo>
                    <a:pt x="357" y="6961"/>
                  </a:lnTo>
                  <a:lnTo>
                    <a:pt x="382" y="6829"/>
                  </a:lnTo>
                  <a:lnTo>
                    <a:pt x="0" y="6746"/>
                  </a:lnTo>
                  <a:lnTo>
                    <a:pt x="870" y="4484"/>
                  </a:lnTo>
                  <a:lnTo>
                    <a:pt x="1909" y="2139"/>
                  </a:lnTo>
                  <a:close/>
                </a:path>
              </a:pathLst>
            </a:custGeom>
            <a:solidFill>
              <a:srgbClr val="FF9600"/>
            </a:solid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583" name="Freeform 66">
              <a:extLst>
                <a:ext uri="{FF2B5EF4-FFF2-40B4-BE49-F238E27FC236}">
                  <a16:creationId xmlns:a16="http://schemas.microsoft.com/office/drawing/2014/main" id="{DA60ECFC-F0B7-4848-B55B-C750ADAA0327}"/>
                </a:ext>
              </a:extLst>
            </p:cNvPr>
            <p:cNvSpPr>
              <a:spLocks/>
            </p:cNvSpPr>
            <p:nvPr/>
          </p:nvSpPr>
          <p:spPr bwMode="auto">
            <a:xfrm>
              <a:off x="2628402" y="2372208"/>
              <a:ext cx="455313" cy="551730"/>
            </a:xfrm>
            <a:custGeom>
              <a:avLst/>
              <a:gdLst>
                <a:gd name="T0" fmla="*/ 11694 w 20000"/>
                <a:gd name="T1" fmla="*/ 19670 h 20000"/>
                <a:gd name="T2" fmla="*/ 8776 w 20000"/>
                <a:gd name="T3" fmla="*/ 17245 h 20000"/>
                <a:gd name="T4" fmla="*/ 8282 w 20000"/>
                <a:gd name="T5" fmla="*/ 16256 h 20000"/>
                <a:gd name="T6" fmla="*/ 7200 w 20000"/>
                <a:gd name="T7" fmla="*/ 15461 h 20000"/>
                <a:gd name="T8" fmla="*/ 5129 w 20000"/>
                <a:gd name="T9" fmla="*/ 15461 h 20000"/>
                <a:gd name="T10" fmla="*/ 5129 w 20000"/>
                <a:gd name="T11" fmla="*/ 13560 h 20000"/>
                <a:gd name="T12" fmla="*/ 7906 w 20000"/>
                <a:gd name="T13" fmla="*/ 13637 h 20000"/>
                <a:gd name="T14" fmla="*/ 8282 w 20000"/>
                <a:gd name="T15" fmla="*/ 12726 h 20000"/>
                <a:gd name="T16" fmla="*/ 10729 w 20000"/>
                <a:gd name="T17" fmla="*/ 11445 h 20000"/>
                <a:gd name="T18" fmla="*/ 10118 w 20000"/>
                <a:gd name="T19" fmla="*/ 9350 h 20000"/>
                <a:gd name="T20" fmla="*/ 8776 w 20000"/>
                <a:gd name="T21" fmla="*/ 8516 h 20000"/>
                <a:gd name="T22" fmla="*/ 8776 w 20000"/>
                <a:gd name="T23" fmla="*/ 6731 h 20000"/>
                <a:gd name="T24" fmla="*/ 7812 w 20000"/>
                <a:gd name="T25" fmla="*/ 6421 h 20000"/>
                <a:gd name="T26" fmla="*/ 5600 w 20000"/>
                <a:gd name="T27" fmla="*/ 6421 h 20000"/>
                <a:gd name="T28" fmla="*/ 4047 w 20000"/>
                <a:gd name="T29" fmla="*/ 6421 h 20000"/>
                <a:gd name="T30" fmla="*/ 494 w 20000"/>
                <a:gd name="T31" fmla="*/ 5218 h 20000"/>
                <a:gd name="T32" fmla="*/ 1459 w 20000"/>
                <a:gd name="T33" fmla="*/ 3802 h 20000"/>
                <a:gd name="T34" fmla="*/ 1224 w 20000"/>
                <a:gd name="T35" fmla="*/ 2211 h 20000"/>
                <a:gd name="T36" fmla="*/ 3176 w 20000"/>
                <a:gd name="T37" fmla="*/ 698 h 20000"/>
                <a:gd name="T38" fmla="*/ 6212 w 20000"/>
                <a:gd name="T39" fmla="*/ 504 h 20000"/>
                <a:gd name="T40" fmla="*/ 4047 w 20000"/>
                <a:gd name="T41" fmla="*/ 2308 h 20000"/>
                <a:gd name="T42" fmla="*/ 2447 w 20000"/>
                <a:gd name="T43" fmla="*/ 4597 h 20000"/>
                <a:gd name="T44" fmla="*/ 4141 w 20000"/>
                <a:gd name="T45" fmla="*/ 3608 h 20000"/>
                <a:gd name="T46" fmla="*/ 5365 w 20000"/>
                <a:gd name="T47" fmla="*/ 2017 h 20000"/>
                <a:gd name="T48" fmla="*/ 9506 w 20000"/>
                <a:gd name="T49" fmla="*/ 912 h 20000"/>
                <a:gd name="T50" fmla="*/ 9153 w 20000"/>
                <a:gd name="T51" fmla="*/ 2619 h 20000"/>
                <a:gd name="T52" fmla="*/ 9506 w 20000"/>
                <a:gd name="T53" fmla="*/ 3414 h 20000"/>
                <a:gd name="T54" fmla="*/ 11082 w 20000"/>
                <a:gd name="T55" fmla="*/ 3007 h 20000"/>
                <a:gd name="T56" fmla="*/ 13294 w 20000"/>
                <a:gd name="T57" fmla="*/ 3919 h 20000"/>
                <a:gd name="T58" fmla="*/ 12329 w 20000"/>
                <a:gd name="T59" fmla="*/ 4714 h 20000"/>
                <a:gd name="T60" fmla="*/ 14400 w 20000"/>
                <a:gd name="T61" fmla="*/ 5121 h 20000"/>
                <a:gd name="T62" fmla="*/ 15224 w 20000"/>
                <a:gd name="T63" fmla="*/ 6421 h 20000"/>
                <a:gd name="T64" fmla="*/ 15953 w 20000"/>
                <a:gd name="T65" fmla="*/ 7818 h 20000"/>
                <a:gd name="T66" fmla="*/ 15835 w 20000"/>
                <a:gd name="T67" fmla="*/ 8632 h 20000"/>
                <a:gd name="T68" fmla="*/ 15600 w 20000"/>
                <a:gd name="T69" fmla="*/ 9641 h 20000"/>
                <a:gd name="T70" fmla="*/ 18024 w 20000"/>
                <a:gd name="T71" fmla="*/ 11445 h 20000"/>
                <a:gd name="T72" fmla="*/ 19976 w 20000"/>
                <a:gd name="T73" fmla="*/ 13036 h 20000"/>
                <a:gd name="T74" fmla="*/ 17529 w 20000"/>
                <a:gd name="T75" fmla="*/ 14665 h 20000"/>
                <a:gd name="T76" fmla="*/ 15600 w 20000"/>
                <a:gd name="T77" fmla="*/ 13851 h 20000"/>
                <a:gd name="T78" fmla="*/ 14635 w 20000"/>
                <a:gd name="T79" fmla="*/ 13637 h 20000"/>
                <a:gd name="T80" fmla="*/ 14635 w 20000"/>
                <a:gd name="T81" fmla="*/ 15655 h 20000"/>
                <a:gd name="T82" fmla="*/ 14988 w 20000"/>
                <a:gd name="T83" fmla="*/ 18661 h 20000"/>
                <a:gd name="T84" fmla="*/ 13059 w 20000"/>
                <a:gd name="T85" fmla="*/ 17866 h 20000"/>
                <a:gd name="T86" fmla="*/ 13294 w 20000"/>
                <a:gd name="T87" fmla="*/ 19379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000" h="20000">
                  <a:moveTo>
                    <a:pt x="13294" y="19981"/>
                  </a:moveTo>
                  <a:lnTo>
                    <a:pt x="12424" y="19981"/>
                  </a:lnTo>
                  <a:lnTo>
                    <a:pt x="11694" y="19670"/>
                  </a:lnTo>
                  <a:lnTo>
                    <a:pt x="10353" y="18565"/>
                  </a:lnTo>
                  <a:lnTo>
                    <a:pt x="9247" y="18060"/>
                  </a:lnTo>
                  <a:lnTo>
                    <a:pt x="8776" y="17245"/>
                  </a:lnTo>
                  <a:lnTo>
                    <a:pt x="8918" y="17051"/>
                  </a:lnTo>
                  <a:lnTo>
                    <a:pt x="9153" y="16760"/>
                  </a:lnTo>
                  <a:lnTo>
                    <a:pt x="8282" y="16256"/>
                  </a:lnTo>
                  <a:lnTo>
                    <a:pt x="7812" y="15461"/>
                  </a:lnTo>
                  <a:lnTo>
                    <a:pt x="7318" y="15150"/>
                  </a:lnTo>
                  <a:lnTo>
                    <a:pt x="7200" y="15461"/>
                  </a:lnTo>
                  <a:lnTo>
                    <a:pt x="6353" y="15267"/>
                  </a:lnTo>
                  <a:lnTo>
                    <a:pt x="5976" y="15267"/>
                  </a:lnTo>
                  <a:lnTo>
                    <a:pt x="5129" y="15461"/>
                  </a:lnTo>
                  <a:lnTo>
                    <a:pt x="4141" y="14956"/>
                  </a:lnTo>
                  <a:lnTo>
                    <a:pt x="4400" y="14142"/>
                  </a:lnTo>
                  <a:lnTo>
                    <a:pt x="5129" y="13560"/>
                  </a:lnTo>
                  <a:lnTo>
                    <a:pt x="5600" y="13637"/>
                  </a:lnTo>
                  <a:lnTo>
                    <a:pt x="6941" y="13948"/>
                  </a:lnTo>
                  <a:lnTo>
                    <a:pt x="7906" y="13637"/>
                  </a:lnTo>
                  <a:lnTo>
                    <a:pt x="8541" y="13851"/>
                  </a:lnTo>
                  <a:lnTo>
                    <a:pt x="8776" y="13346"/>
                  </a:lnTo>
                  <a:lnTo>
                    <a:pt x="8282" y="12726"/>
                  </a:lnTo>
                  <a:lnTo>
                    <a:pt x="8918" y="12532"/>
                  </a:lnTo>
                  <a:lnTo>
                    <a:pt x="9882" y="12047"/>
                  </a:lnTo>
                  <a:lnTo>
                    <a:pt x="10729" y="11445"/>
                  </a:lnTo>
                  <a:lnTo>
                    <a:pt x="10729" y="10747"/>
                  </a:lnTo>
                  <a:lnTo>
                    <a:pt x="10729" y="9932"/>
                  </a:lnTo>
                  <a:lnTo>
                    <a:pt x="10118" y="9350"/>
                  </a:lnTo>
                  <a:lnTo>
                    <a:pt x="9882" y="8826"/>
                  </a:lnTo>
                  <a:lnTo>
                    <a:pt x="8541" y="8923"/>
                  </a:lnTo>
                  <a:lnTo>
                    <a:pt x="8776" y="8516"/>
                  </a:lnTo>
                  <a:lnTo>
                    <a:pt x="9506" y="8516"/>
                  </a:lnTo>
                  <a:lnTo>
                    <a:pt x="8776" y="7624"/>
                  </a:lnTo>
                  <a:lnTo>
                    <a:pt x="8776" y="6731"/>
                  </a:lnTo>
                  <a:lnTo>
                    <a:pt x="8188" y="6014"/>
                  </a:lnTo>
                  <a:lnTo>
                    <a:pt x="7318" y="6014"/>
                  </a:lnTo>
                  <a:lnTo>
                    <a:pt x="7812" y="6421"/>
                  </a:lnTo>
                  <a:lnTo>
                    <a:pt x="7553" y="7022"/>
                  </a:lnTo>
                  <a:lnTo>
                    <a:pt x="6941" y="7022"/>
                  </a:lnTo>
                  <a:lnTo>
                    <a:pt x="5600" y="6421"/>
                  </a:lnTo>
                  <a:lnTo>
                    <a:pt x="5741" y="7022"/>
                  </a:lnTo>
                  <a:lnTo>
                    <a:pt x="5129" y="6731"/>
                  </a:lnTo>
                  <a:lnTo>
                    <a:pt x="4047" y="6421"/>
                  </a:lnTo>
                  <a:lnTo>
                    <a:pt x="2565" y="6014"/>
                  </a:lnTo>
                  <a:lnTo>
                    <a:pt x="1600" y="5432"/>
                  </a:lnTo>
                  <a:lnTo>
                    <a:pt x="494" y="5218"/>
                  </a:lnTo>
                  <a:lnTo>
                    <a:pt x="0" y="4113"/>
                  </a:lnTo>
                  <a:lnTo>
                    <a:pt x="1459" y="4326"/>
                  </a:lnTo>
                  <a:lnTo>
                    <a:pt x="1459" y="3802"/>
                  </a:lnTo>
                  <a:lnTo>
                    <a:pt x="0" y="3414"/>
                  </a:lnTo>
                  <a:lnTo>
                    <a:pt x="635" y="2308"/>
                  </a:lnTo>
                  <a:lnTo>
                    <a:pt x="1224" y="2211"/>
                  </a:lnTo>
                  <a:lnTo>
                    <a:pt x="1106" y="2017"/>
                  </a:lnTo>
                  <a:lnTo>
                    <a:pt x="2212" y="1203"/>
                  </a:lnTo>
                  <a:lnTo>
                    <a:pt x="3176" y="698"/>
                  </a:lnTo>
                  <a:lnTo>
                    <a:pt x="4635" y="0"/>
                  </a:lnTo>
                  <a:lnTo>
                    <a:pt x="6941" y="194"/>
                  </a:lnTo>
                  <a:lnTo>
                    <a:pt x="6212" y="504"/>
                  </a:lnTo>
                  <a:lnTo>
                    <a:pt x="5129" y="989"/>
                  </a:lnTo>
                  <a:lnTo>
                    <a:pt x="4047" y="1707"/>
                  </a:lnTo>
                  <a:lnTo>
                    <a:pt x="4047" y="2308"/>
                  </a:lnTo>
                  <a:lnTo>
                    <a:pt x="3412" y="3123"/>
                  </a:lnTo>
                  <a:lnTo>
                    <a:pt x="3765" y="3919"/>
                  </a:lnTo>
                  <a:lnTo>
                    <a:pt x="2447" y="4597"/>
                  </a:lnTo>
                  <a:lnTo>
                    <a:pt x="3671" y="4714"/>
                  </a:lnTo>
                  <a:lnTo>
                    <a:pt x="4635" y="3802"/>
                  </a:lnTo>
                  <a:lnTo>
                    <a:pt x="4141" y="3608"/>
                  </a:lnTo>
                  <a:lnTo>
                    <a:pt x="4635" y="2813"/>
                  </a:lnTo>
                  <a:lnTo>
                    <a:pt x="5129" y="2619"/>
                  </a:lnTo>
                  <a:lnTo>
                    <a:pt x="5365" y="2017"/>
                  </a:lnTo>
                  <a:lnTo>
                    <a:pt x="6212" y="1513"/>
                  </a:lnTo>
                  <a:lnTo>
                    <a:pt x="7318" y="989"/>
                  </a:lnTo>
                  <a:lnTo>
                    <a:pt x="9506" y="912"/>
                  </a:lnTo>
                  <a:lnTo>
                    <a:pt x="9247" y="1513"/>
                  </a:lnTo>
                  <a:lnTo>
                    <a:pt x="9506" y="1804"/>
                  </a:lnTo>
                  <a:lnTo>
                    <a:pt x="9153" y="2619"/>
                  </a:lnTo>
                  <a:lnTo>
                    <a:pt x="8188" y="3802"/>
                  </a:lnTo>
                  <a:lnTo>
                    <a:pt x="9153" y="3317"/>
                  </a:lnTo>
                  <a:lnTo>
                    <a:pt x="9506" y="3414"/>
                  </a:lnTo>
                  <a:lnTo>
                    <a:pt x="10494" y="3802"/>
                  </a:lnTo>
                  <a:lnTo>
                    <a:pt x="10353" y="3317"/>
                  </a:lnTo>
                  <a:lnTo>
                    <a:pt x="11082" y="3007"/>
                  </a:lnTo>
                  <a:lnTo>
                    <a:pt x="11812" y="3123"/>
                  </a:lnTo>
                  <a:lnTo>
                    <a:pt x="13059" y="3414"/>
                  </a:lnTo>
                  <a:lnTo>
                    <a:pt x="13294" y="3919"/>
                  </a:lnTo>
                  <a:lnTo>
                    <a:pt x="12329" y="4113"/>
                  </a:lnTo>
                  <a:lnTo>
                    <a:pt x="13059" y="4403"/>
                  </a:lnTo>
                  <a:lnTo>
                    <a:pt x="12329" y="4714"/>
                  </a:lnTo>
                  <a:lnTo>
                    <a:pt x="13388" y="4908"/>
                  </a:lnTo>
                  <a:lnTo>
                    <a:pt x="13647" y="5723"/>
                  </a:lnTo>
                  <a:lnTo>
                    <a:pt x="14400" y="5121"/>
                  </a:lnTo>
                  <a:lnTo>
                    <a:pt x="14988" y="5432"/>
                  </a:lnTo>
                  <a:lnTo>
                    <a:pt x="15224" y="5917"/>
                  </a:lnTo>
                  <a:lnTo>
                    <a:pt x="15224" y="6421"/>
                  </a:lnTo>
                  <a:lnTo>
                    <a:pt x="15953" y="6828"/>
                  </a:lnTo>
                  <a:lnTo>
                    <a:pt x="16565" y="7333"/>
                  </a:lnTo>
                  <a:lnTo>
                    <a:pt x="15953" y="7818"/>
                  </a:lnTo>
                  <a:lnTo>
                    <a:pt x="16824" y="7818"/>
                  </a:lnTo>
                  <a:lnTo>
                    <a:pt x="17176" y="8516"/>
                  </a:lnTo>
                  <a:lnTo>
                    <a:pt x="15835" y="8632"/>
                  </a:lnTo>
                  <a:lnTo>
                    <a:pt x="17435" y="9350"/>
                  </a:lnTo>
                  <a:lnTo>
                    <a:pt x="16565" y="9350"/>
                  </a:lnTo>
                  <a:lnTo>
                    <a:pt x="15600" y="9641"/>
                  </a:lnTo>
                  <a:lnTo>
                    <a:pt x="16188" y="10223"/>
                  </a:lnTo>
                  <a:lnTo>
                    <a:pt x="16824" y="11057"/>
                  </a:lnTo>
                  <a:lnTo>
                    <a:pt x="18024" y="11445"/>
                  </a:lnTo>
                  <a:lnTo>
                    <a:pt x="18400" y="12726"/>
                  </a:lnTo>
                  <a:lnTo>
                    <a:pt x="19365" y="12726"/>
                  </a:lnTo>
                  <a:lnTo>
                    <a:pt x="19976" y="13036"/>
                  </a:lnTo>
                  <a:lnTo>
                    <a:pt x="19741" y="13560"/>
                  </a:lnTo>
                  <a:lnTo>
                    <a:pt x="18541" y="14355"/>
                  </a:lnTo>
                  <a:lnTo>
                    <a:pt x="17529" y="14665"/>
                  </a:lnTo>
                  <a:lnTo>
                    <a:pt x="16941" y="15655"/>
                  </a:lnTo>
                  <a:lnTo>
                    <a:pt x="16188" y="14956"/>
                  </a:lnTo>
                  <a:lnTo>
                    <a:pt x="15600" y="13851"/>
                  </a:lnTo>
                  <a:lnTo>
                    <a:pt x="15224" y="13036"/>
                  </a:lnTo>
                  <a:lnTo>
                    <a:pt x="14400" y="13036"/>
                  </a:lnTo>
                  <a:lnTo>
                    <a:pt x="14635" y="13637"/>
                  </a:lnTo>
                  <a:lnTo>
                    <a:pt x="13647" y="13851"/>
                  </a:lnTo>
                  <a:lnTo>
                    <a:pt x="14024" y="14859"/>
                  </a:lnTo>
                  <a:lnTo>
                    <a:pt x="14635" y="15655"/>
                  </a:lnTo>
                  <a:lnTo>
                    <a:pt x="15459" y="16450"/>
                  </a:lnTo>
                  <a:lnTo>
                    <a:pt x="15600" y="17769"/>
                  </a:lnTo>
                  <a:lnTo>
                    <a:pt x="14988" y="18661"/>
                  </a:lnTo>
                  <a:lnTo>
                    <a:pt x="14635" y="19069"/>
                  </a:lnTo>
                  <a:lnTo>
                    <a:pt x="14024" y="18661"/>
                  </a:lnTo>
                  <a:lnTo>
                    <a:pt x="13059" y="17866"/>
                  </a:lnTo>
                  <a:lnTo>
                    <a:pt x="11694" y="16954"/>
                  </a:lnTo>
                  <a:lnTo>
                    <a:pt x="12424" y="18351"/>
                  </a:lnTo>
                  <a:lnTo>
                    <a:pt x="13294" y="19379"/>
                  </a:lnTo>
                  <a:lnTo>
                    <a:pt x="13294" y="19981"/>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584" name="Freeform 65">
              <a:extLst>
                <a:ext uri="{FF2B5EF4-FFF2-40B4-BE49-F238E27FC236}">
                  <a16:creationId xmlns:a16="http://schemas.microsoft.com/office/drawing/2014/main" id="{0CACF381-01A0-9445-8C57-0569992EEBAB}"/>
                </a:ext>
              </a:extLst>
            </p:cNvPr>
            <p:cNvSpPr>
              <a:spLocks/>
            </p:cNvSpPr>
            <p:nvPr/>
          </p:nvSpPr>
          <p:spPr bwMode="auto">
            <a:xfrm>
              <a:off x="2793117" y="1903506"/>
              <a:ext cx="649493" cy="385676"/>
            </a:xfrm>
            <a:custGeom>
              <a:avLst/>
              <a:gdLst>
                <a:gd name="T0" fmla="*/ 4106 w 20000"/>
                <a:gd name="T1" fmla="*/ 19667 h 20000"/>
                <a:gd name="T2" fmla="*/ 4270 w 20000"/>
                <a:gd name="T3" fmla="*/ 18835 h 20000"/>
                <a:gd name="T4" fmla="*/ 3397 w 20000"/>
                <a:gd name="T5" fmla="*/ 18946 h 20000"/>
                <a:gd name="T6" fmla="*/ 758 w 20000"/>
                <a:gd name="T7" fmla="*/ 18086 h 20000"/>
                <a:gd name="T8" fmla="*/ 66 w 20000"/>
                <a:gd name="T9" fmla="*/ 16949 h 20000"/>
                <a:gd name="T10" fmla="*/ 1105 w 20000"/>
                <a:gd name="T11" fmla="*/ 15506 h 20000"/>
                <a:gd name="T12" fmla="*/ 2045 w 20000"/>
                <a:gd name="T13" fmla="*/ 15090 h 20000"/>
                <a:gd name="T14" fmla="*/ 2885 w 20000"/>
                <a:gd name="T15" fmla="*/ 14064 h 20000"/>
                <a:gd name="T16" fmla="*/ 3149 w 20000"/>
                <a:gd name="T17" fmla="*/ 16227 h 20000"/>
                <a:gd name="T18" fmla="*/ 4946 w 20000"/>
                <a:gd name="T19" fmla="*/ 15090 h 20000"/>
                <a:gd name="T20" fmla="*/ 3842 w 20000"/>
                <a:gd name="T21" fmla="*/ 15201 h 20000"/>
                <a:gd name="T22" fmla="*/ 5375 w 20000"/>
                <a:gd name="T23" fmla="*/ 12067 h 20000"/>
                <a:gd name="T24" fmla="*/ 6134 w 20000"/>
                <a:gd name="T25" fmla="*/ 12483 h 20000"/>
                <a:gd name="T26" fmla="*/ 6051 w 20000"/>
                <a:gd name="T27" fmla="*/ 11623 h 20000"/>
                <a:gd name="T28" fmla="*/ 5622 w 20000"/>
                <a:gd name="T29" fmla="*/ 9071 h 20000"/>
                <a:gd name="T30" fmla="*/ 6562 w 20000"/>
                <a:gd name="T31" fmla="*/ 7490 h 20000"/>
                <a:gd name="T32" fmla="*/ 7420 w 20000"/>
                <a:gd name="T33" fmla="*/ 9487 h 20000"/>
                <a:gd name="T34" fmla="*/ 8359 w 20000"/>
                <a:gd name="T35" fmla="*/ 10208 h 20000"/>
                <a:gd name="T36" fmla="*/ 7683 w 20000"/>
                <a:gd name="T37" fmla="*/ 8044 h 20000"/>
                <a:gd name="T38" fmla="*/ 9728 w 20000"/>
                <a:gd name="T39" fmla="*/ 7906 h 20000"/>
                <a:gd name="T40" fmla="*/ 10585 w 20000"/>
                <a:gd name="T41" fmla="*/ 6907 h 20000"/>
                <a:gd name="T42" fmla="*/ 10404 w 20000"/>
                <a:gd name="T43" fmla="*/ 6186 h 20000"/>
                <a:gd name="T44" fmla="*/ 7585 w 20000"/>
                <a:gd name="T45" fmla="*/ 7184 h 20000"/>
                <a:gd name="T46" fmla="*/ 7585 w 20000"/>
                <a:gd name="T47" fmla="*/ 5603 h 20000"/>
                <a:gd name="T48" fmla="*/ 7848 w 20000"/>
                <a:gd name="T49" fmla="*/ 5049 h 20000"/>
                <a:gd name="T50" fmla="*/ 5622 w 20000"/>
                <a:gd name="T51" fmla="*/ 4882 h 20000"/>
                <a:gd name="T52" fmla="*/ 5375 w 20000"/>
                <a:gd name="T53" fmla="*/ 4161 h 20000"/>
                <a:gd name="T54" fmla="*/ 5787 w 20000"/>
                <a:gd name="T55" fmla="*/ 2746 h 20000"/>
                <a:gd name="T56" fmla="*/ 7238 w 20000"/>
                <a:gd name="T57" fmla="*/ 1886 h 20000"/>
                <a:gd name="T58" fmla="*/ 8524 w 20000"/>
                <a:gd name="T59" fmla="*/ 1886 h 20000"/>
                <a:gd name="T60" fmla="*/ 9052 w 20000"/>
                <a:gd name="T61" fmla="*/ 1165 h 20000"/>
                <a:gd name="T62" fmla="*/ 10585 w 20000"/>
                <a:gd name="T63" fmla="*/ 1165 h 20000"/>
                <a:gd name="T64" fmla="*/ 11261 w 20000"/>
                <a:gd name="T65" fmla="*/ 3024 h 20000"/>
                <a:gd name="T66" fmla="*/ 12119 w 20000"/>
                <a:gd name="T67" fmla="*/ 444 h 20000"/>
                <a:gd name="T68" fmla="*/ 13916 w 20000"/>
                <a:gd name="T69" fmla="*/ 2330 h 20000"/>
                <a:gd name="T70" fmla="*/ 15268 w 20000"/>
                <a:gd name="T71" fmla="*/ 749 h 20000"/>
                <a:gd name="T72" fmla="*/ 15878 w 20000"/>
                <a:gd name="T73" fmla="*/ 860 h 20000"/>
                <a:gd name="T74" fmla="*/ 16373 w 20000"/>
                <a:gd name="T75" fmla="*/ 1581 h 20000"/>
                <a:gd name="T76" fmla="*/ 17246 w 20000"/>
                <a:gd name="T77" fmla="*/ 860 h 20000"/>
                <a:gd name="T78" fmla="*/ 18434 w 20000"/>
                <a:gd name="T79" fmla="*/ 2330 h 20000"/>
                <a:gd name="T80" fmla="*/ 18434 w 20000"/>
                <a:gd name="T81" fmla="*/ 3024 h 20000"/>
                <a:gd name="T82" fmla="*/ 19984 w 20000"/>
                <a:gd name="T83" fmla="*/ 5049 h 20000"/>
                <a:gd name="T84" fmla="*/ 18434 w 20000"/>
                <a:gd name="T85" fmla="*/ 6463 h 20000"/>
                <a:gd name="T86" fmla="*/ 15697 w 20000"/>
                <a:gd name="T87" fmla="*/ 6768 h 20000"/>
                <a:gd name="T88" fmla="*/ 17659 w 20000"/>
                <a:gd name="T89" fmla="*/ 7184 h 20000"/>
                <a:gd name="T90" fmla="*/ 15268 w 20000"/>
                <a:gd name="T91" fmla="*/ 8766 h 20000"/>
                <a:gd name="T92" fmla="*/ 13735 w 20000"/>
                <a:gd name="T93" fmla="*/ 10208 h 20000"/>
                <a:gd name="T94" fmla="*/ 11954 w 20000"/>
                <a:gd name="T95" fmla="*/ 11789 h 20000"/>
                <a:gd name="T96" fmla="*/ 9893 w 20000"/>
                <a:gd name="T97" fmla="*/ 12067 h 20000"/>
                <a:gd name="T98" fmla="*/ 8112 w 20000"/>
                <a:gd name="T99" fmla="*/ 12926 h 20000"/>
                <a:gd name="T100" fmla="*/ 9629 w 20000"/>
                <a:gd name="T101" fmla="*/ 13953 h 20000"/>
                <a:gd name="T102" fmla="*/ 8524 w 20000"/>
                <a:gd name="T103" fmla="*/ 15784 h 20000"/>
                <a:gd name="T104" fmla="*/ 6991 w 20000"/>
                <a:gd name="T105" fmla="*/ 16505 h 20000"/>
                <a:gd name="T106" fmla="*/ 5458 w 20000"/>
                <a:gd name="T107" fmla="*/ 16949 h 20000"/>
                <a:gd name="T108" fmla="*/ 4683 w 20000"/>
                <a:gd name="T109" fmla="*/ 16949 h 20000"/>
                <a:gd name="T110" fmla="*/ 6298 w 20000"/>
                <a:gd name="T111" fmla="*/ 18086 h 20000"/>
                <a:gd name="T112" fmla="*/ 5029 w 20000"/>
                <a:gd name="T113" fmla="*/ 19972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0000" h="20000">
                  <a:moveTo>
                    <a:pt x="5029" y="19972"/>
                  </a:moveTo>
                  <a:lnTo>
                    <a:pt x="4106" y="19667"/>
                  </a:lnTo>
                  <a:lnTo>
                    <a:pt x="4336" y="19223"/>
                  </a:lnTo>
                  <a:lnTo>
                    <a:pt x="4270" y="18835"/>
                  </a:lnTo>
                  <a:lnTo>
                    <a:pt x="3842" y="18086"/>
                  </a:lnTo>
                  <a:lnTo>
                    <a:pt x="3397" y="18946"/>
                  </a:lnTo>
                  <a:lnTo>
                    <a:pt x="1880" y="18835"/>
                  </a:lnTo>
                  <a:lnTo>
                    <a:pt x="758" y="18086"/>
                  </a:lnTo>
                  <a:lnTo>
                    <a:pt x="0" y="17365"/>
                  </a:lnTo>
                  <a:lnTo>
                    <a:pt x="66" y="16949"/>
                  </a:lnTo>
                  <a:lnTo>
                    <a:pt x="495" y="16227"/>
                  </a:lnTo>
                  <a:lnTo>
                    <a:pt x="1105" y="15506"/>
                  </a:lnTo>
                  <a:lnTo>
                    <a:pt x="2045" y="16227"/>
                  </a:lnTo>
                  <a:lnTo>
                    <a:pt x="2045" y="15090"/>
                  </a:lnTo>
                  <a:lnTo>
                    <a:pt x="2209" y="14064"/>
                  </a:lnTo>
                  <a:lnTo>
                    <a:pt x="2885" y="14064"/>
                  </a:lnTo>
                  <a:lnTo>
                    <a:pt x="2984" y="15201"/>
                  </a:lnTo>
                  <a:lnTo>
                    <a:pt x="3149" y="16227"/>
                  </a:lnTo>
                  <a:lnTo>
                    <a:pt x="3842" y="16227"/>
                  </a:lnTo>
                  <a:lnTo>
                    <a:pt x="4946" y="15090"/>
                  </a:lnTo>
                  <a:lnTo>
                    <a:pt x="4518" y="15090"/>
                  </a:lnTo>
                  <a:lnTo>
                    <a:pt x="3842" y="15201"/>
                  </a:lnTo>
                  <a:lnTo>
                    <a:pt x="4782" y="11623"/>
                  </a:lnTo>
                  <a:lnTo>
                    <a:pt x="5375" y="12067"/>
                  </a:lnTo>
                  <a:lnTo>
                    <a:pt x="5886" y="13204"/>
                  </a:lnTo>
                  <a:lnTo>
                    <a:pt x="6134" y="12483"/>
                  </a:lnTo>
                  <a:lnTo>
                    <a:pt x="6744" y="11789"/>
                  </a:lnTo>
                  <a:lnTo>
                    <a:pt x="6051" y="11623"/>
                  </a:lnTo>
                  <a:lnTo>
                    <a:pt x="5787" y="10624"/>
                  </a:lnTo>
                  <a:lnTo>
                    <a:pt x="5622" y="9071"/>
                  </a:lnTo>
                  <a:lnTo>
                    <a:pt x="5886" y="7601"/>
                  </a:lnTo>
                  <a:lnTo>
                    <a:pt x="6562" y="7490"/>
                  </a:lnTo>
                  <a:lnTo>
                    <a:pt x="7172" y="7906"/>
                  </a:lnTo>
                  <a:lnTo>
                    <a:pt x="7420" y="9487"/>
                  </a:lnTo>
                  <a:lnTo>
                    <a:pt x="7585" y="10902"/>
                  </a:lnTo>
                  <a:lnTo>
                    <a:pt x="8359" y="10208"/>
                  </a:lnTo>
                  <a:lnTo>
                    <a:pt x="7848" y="9182"/>
                  </a:lnTo>
                  <a:lnTo>
                    <a:pt x="7683" y="8044"/>
                  </a:lnTo>
                  <a:lnTo>
                    <a:pt x="8359" y="8044"/>
                  </a:lnTo>
                  <a:lnTo>
                    <a:pt x="9728" y="7906"/>
                  </a:lnTo>
                  <a:lnTo>
                    <a:pt x="11261" y="7184"/>
                  </a:lnTo>
                  <a:lnTo>
                    <a:pt x="10585" y="6907"/>
                  </a:lnTo>
                  <a:lnTo>
                    <a:pt x="11954" y="5326"/>
                  </a:lnTo>
                  <a:lnTo>
                    <a:pt x="10404" y="6186"/>
                  </a:lnTo>
                  <a:lnTo>
                    <a:pt x="9052" y="7490"/>
                  </a:lnTo>
                  <a:lnTo>
                    <a:pt x="7585" y="7184"/>
                  </a:lnTo>
                  <a:lnTo>
                    <a:pt x="6744" y="6463"/>
                  </a:lnTo>
                  <a:lnTo>
                    <a:pt x="7585" y="5603"/>
                  </a:lnTo>
                  <a:lnTo>
                    <a:pt x="9464" y="5049"/>
                  </a:lnTo>
                  <a:lnTo>
                    <a:pt x="7848" y="5049"/>
                  </a:lnTo>
                  <a:lnTo>
                    <a:pt x="6496" y="6019"/>
                  </a:lnTo>
                  <a:lnTo>
                    <a:pt x="5622" y="4882"/>
                  </a:lnTo>
                  <a:lnTo>
                    <a:pt x="8524" y="4438"/>
                  </a:lnTo>
                  <a:lnTo>
                    <a:pt x="5375" y="4161"/>
                  </a:lnTo>
                  <a:lnTo>
                    <a:pt x="7420" y="3190"/>
                  </a:lnTo>
                  <a:lnTo>
                    <a:pt x="5787" y="2746"/>
                  </a:lnTo>
                  <a:lnTo>
                    <a:pt x="5787" y="1997"/>
                  </a:lnTo>
                  <a:lnTo>
                    <a:pt x="7238" y="1886"/>
                  </a:lnTo>
                  <a:lnTo>
                    <a:pt x="8277" y="1442"/>
                  </a:lnTo>
                  <a:lnTo>
                    <a:pt x="8524" y="1886"/>
                  </a:lnTo>
                  <a:lnTo>
                    <a:pt x="9629" y="2330"/>
                  </a:lnTo>
                  <a:lnTo>
                    <a:pt x="9052" y="1165"/>
                  </a:lnTo>
                  <a:lnTo>
                    <a:pt x="9893" y="444"/>
                  </a:lnTo>
                  <a:lnTo>
                    <a:pt x="10585" y="1165"/>
                  </a:lnTo>
                  <a:lnTo>
                    <a:pt x="10404" y="2330"/>
                  </a:lnTo>
                  <a:lnTo>
                    <a:pt x="11261" y="3024"/>
                  </a:lnTo>
                  <a:lnTo>
                    <a:pt x="11179" y="1442"/>
                  </a:lnTo>
                  <a:lnTo>
                    <a:pt x="12119" y="444"/>
                  </a:lnTo>
                  <a:lnTo>
                    <a:pt x="13306" y="166"/>
                  </a:lnTo>
                  <a:lnTo>
                    <a:pt x="13916" y="2330"/>
                  </a:lnTo>
                  <a:lnTo>
                    <a:pt x="13982" y="0"/>
                  </a:lnTo>
                  <a:lnTo>
                    <a:pt x="15268" y="749"/>
                  </a:lnTo>
                  <a:lnTo>
                    <a:pt x="15449" y="2330"/>
                  </a:lnTo>
                  <a:lnTo>
                    <a:pt x="15878" y="860"/>
                  </a:lnTo>
                  <a:lnTo>
                    <a:pt x="16208" y="749"/>
                  </a:lnTo>
                  <a:lnTo>
                    <a:pt x="16373" y="1581"/>
                  </a:lnTo>
                  <a:lnTo>
                    <a:pt x="16636" y="860"/>
                  </a:lnTo>
                  <a:lnTo>
                    <a:pt x="17246" y="860"/>
                  </a:lnTo>
                  <a:lnTo>
                    <a:pt x="17246" y="1886"/>
                  </a:lnTo>
                  <a:lnTo>
                    <a:pt x="18434" y="2330"/>
                  </a:lnTo>
                  <a:lnTo>
                    <a:pt x="17082" y="3190"/>
                  </a:lnTo>
                  <a:lnTo>
                    <a:pt x="18434" y="3024"/>
                  </a:lnTo>
                  <a:lnTo>
                    <a:pt x="19472" y="3024"/>
                  </a:lnTo>
                  <a:lnTo>
                    <a:pt x="19984" y="5049"/>
                  </a:lnTo>
                  <a:lnTo>
                    <a:pt x="19472" y="5742"/>
                  </a:lnTo>
                  <a:lnTo>
                    <a:pt x="18434" y="6463"/>
                  </a:lnTo>
                  <a:lnTo>
                    <a:pt x="17246" y="6768"/>
                  </a:lnTo>
                  <a:lnTo>
                    <a:pt x="15697" y="6768"/>
                  </a:lnTo>
                  <a:lnTo>
                    <a:pt x="16208" y="7490"/>
                  </a:lnTo>
                  <a:lnTo>
                    <a:pt x="17659" y="7184"/>
                  </a:lnTo>
                  <a:lnTo>
                    <a:pt x="16142" y="8350"/>
                  </a:lnTo>
                  <a:lnTo>
                    <a:pt x="15268" y="8766"/>
                  </a:lnTo>
                  <a:lnTo>
                    <a:pt x="14427" y="9487"/>
                  </a:lnTo>
                  <a:lnTo>
                    <a:pt x="13735" y="10208"/>
                  </a:lnTo>
                  <a:lnTo>
                    <a:pt x="12976" y="11345"/>
                  </a:lnTo>
                  <a:lnTo>
                    <a:pt x="11954" y="11789"/>
                  </a:lnTo>
                  <a:lnTo>
                    <a:pt x="10849" y="12205"/>
                  </a:lnTo>
                  <a:lnTo>
                    <a:pt x="9893" y="12067"/>
                  </a:lnTo>
                  <a:lnTo>
                    <a:pt x="9052" y="11789"/>
                  </a:lnTo>
                  <a:lnTo>
                    <a:pt x="8112" y="12926"/>
                  </a:lnTo>
                  <a:lnTo>
                    <a:pt x="9052" y="12926"/>
                  </a:lnTo>
                  <a:lnTo>
                    <a:pt x="9629" y="13953"/>
                  </a:lnTo>
                  <a:lnTo>
                    <a:pt x="8953" y="15090"/>
                  </a:lnTo>
                  <a:lnTo>
                    <a:pt x="8524" y="15784"/>
                  </a:lnTo>
                  <a:lnTo>
                    <a:pt x="7238" y="15784"/>
                  </a:lnTo>
                  <a:lnTo>
                    <a:pt x="6991" y="16505"/>
                  </a:lnTo>
                  <a:lnTo>
                    <a:pt x="6496" y="16949"/>
                  </a:lnTo>
                  <a:lnTo>
                    <a:pt x="5458" y="16949"/>
                  </a:lnTo>
                  <a:lnTo>
                    <a:pt x="5029" y="15784"/>
                  </a:lnTo>
                  <a:lnTo>
                    <a:pt x="4683" y="16949"/>
                  </a:lnTo>
                  <a:lnTo>
                    <a:pt x="5622" y="18086"/>
                  </a:lnTo>
                  <a:lnTo>
                    <a:pt x="6298" y="18086"/>
                  </a:lnTo>
                  <a:lnTo>
                    <a:pt x="5622" y="19528"/>
                  </a:lnTo>
                  <a:lnTo>
                    <a:pt x="5029" y="19972"/>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585" name="Freeform 64">
              <a:extLst>
                <a:ext uri="{FF2B5EF4-FFF2-40B4-BE49-F238E27FC236}">
                  <a16:creationId xmlns:a16="http://schemas.microsoft.com/office/drawing/2014/main" id="{F4B835CA-348E-6E40-BA03-EDA1F5F54C52}"/>
                </a:ext>
              </a:extLst>
            </p:cNvPr>
            <p:cNvSpPr>
              <a:spLocks/>
            </p:cNvSpPr>
            <p:nvPr/>
          </p:nvSpPr>
          <p:spPr bwMode="auto">
            <a:xfrm>
              <a:off x="2079346" y="2269091"/>
              <a:ext cx="316043" cy="245064"/>
            </a:xfrm>
            <a:custGeom>
              <a:avLst/>
              <a:gdLst>
                <a:gd name="T0" fmla="*/ 14721 w 20000"/>
                <a:gd name="T1" fmla="*/ 19956 h 20000"/>
                <a:gd name="T2" fmla="*/ 12081 w 20000"/>
                <a:gd name="T3" fmla="*/ 18162 h 20000"/>
                <a:gd name="T4" fmla="*/ 10694 w 20000"/>
                <a:gd name="T5" fmla="*/ 17637 h 20000"/>
                <a:gd name="T6" fmla="*/ 6633 w 20000"/>
                <a:gd name="T7" fmla="*/ 18337 h 20000"/>
                <a:gd name="T8" fmla="*/ 2437 w 20000"/>
                <a:gd name="T9" fmla="*/ 17199 h 20000"/>
                <a:gd name="T10" fmla="*/ 2809 w 20000"/>
                <a:gd name="T11" fmla="*/ 15186 h 20000"/>
                <a:gd name="T12" fmla="*/ 135 w 20000"/>
                <a:gd name="T13" fmla="*/ 13348 h 20000"/>
                <a:gd name="T14" fmla="*/ 135 w 20000"/>
                <a:gd name="T15" fmla="*/ 10635 h 20000"/>
                <a:gd name="T16" fmla="*/ 4535 w 20000"/>
                <a:gd name="T17" fmla="*/ 11116 h 20000"/>
                <a:gd name="T18" fmla="*/ 7885 w 20000"/>
                <a:gd name="T19" fmla="*/ 12254 h 20000"/>
                <a:gd name="T20" fmla="*/ 5245 w 20000"/>
                <a:gd name="T21" fmla="*/ 9497 h 20000"/>
                <a:gd name="T22" fmla="*/ 1015 w 20000"/>
                <a:gd name="T23" fmla="*/ 8840 h 20000"/>
                <a:gd name="T24" fmla="*/ 1387 w 20000"/>
                <a:gd name="T25" fmla="*/ 6565 h 20000"/>
                <a:gd name="T26" fmla="*/ 5956 w 20000"/>
                <a:gd name="T27" fmla="*/ 6565 h 20000"/>
                <a:gd name="T28" fmla="*/ 2809 w 20000"/>
                <a:gd name="T29" fmla="*/ 5208 h 20000"/>
                <a:gd name="T30" fmla="*/ 2267 w 20000"/>
                <a:gd name="T31" fmla="*/ 3414 h 20000"/>
                <a:gd name="T32" fmla="*/ 4196 w 20000"/>
                <a:gd name="T33" fmla="*/ 2713 h 20000"/>
                <a:gd name="T34" fmla="*/ 4535 w 20000"/>
                <a:gd name="T35" fmla="*/ 1619 h 20000"/>
                <a:gd name="T36" fmla="*/ 6971 w 20000"/>
                <a:gd name="T37" fmla="*/ 919 h 20000"/>
                <a:gd name="T38" fmla="*/ 10694 w 20000"/>
                <a:gd name="T39" fmla="*/ 0 h 20000"/>
                <a:gd name="T40" fmla="*/ 8900 w 20000"/>
                <a:gd name="T41" fmla="*/ 2932 h 20000"/>
                <a:gd name="T42" fmla="*/ 11540 w 20000"/>
                <a:gd name="T43" fmla="*/ 2713 h 20000"/>
                <a:gd name="T44" fmla="*/ 12420 w 20000"/>
                <a:gd name="T45" fmla="*/ 4551 h 20000"/>
                <a:gd name="T46" fmla="*/ 12589 w 20000"/>
                <a:gd name="T47" fmla="*/ 5208 h 20000"/>
                <a:gd name="T48" fmla="*/ 14349 w 20000"/>
                <a:gd name="T49" fmla="*/ 4551 h 20000"/>
                <a:gd name="T50" fmla="*/ 14856 w 20000"/>
                <a:gd name="T51" fmla="*/ 3414 h 20000"/>
                <a:gd name="T52" fmla="*/ 14856 w 20000"/>
                <a:gd name="T53" fmla="*/ 6565 h 20000"/>
                <a:gd name="T54" fmla="*/ 14856 w 20000"/>
                <a:gd name="T55" fmla="*/ 8840 h 20000"/>
                <a:gd name="T56" fmla="*/ 16311 w 20000"/>
                <a:gd name="T57" fmla="*/ 6346 h 20000"/>
                <a:gd name="T58" fmla="*/ 18037 w 20000"/>
                <a:gd name="T59" fmla="*/ 2932 h 20000"/>
                <a:gd name="T60" fmla="*/ 19425 w 20000"/>
                <a:gd name="T61" fmla="*/ 4770 h 20000"/>
                <a:gd name="T62" fmla="*/ 19289 w 20000"/>
                <a:gd name="T63" fmla="*/ 7484 h 20000"/>
                <a:gd name="T64" fmla="*/ 18037 w 20000"/>
                <a:gd name="T65" fmla="*/ 10635 h 20000"/>
                <a:gd name="T66" fmla="*/ 17834 w 20000"/>
                <a:gd name="T67" fmla="*/ 12910 h 20000"/>
                <a:gd name="T68" fmla="*/ 18579 w 20000"/>
                <a:gd name="T69" fmla="*/ 14048 h 20000"/>
                <a:gd name="T70" fmla="*/ 19966 w 20000"/>
                <a:gd name="T71" fmla="*/ 16543 h 20000"/>
                <a:gd name="T72" fmla="*/ 18376 w 20000"/>
                <a:gd name="T73" fmla="*/ 17199 h 20000"/>
                <a:gd name="T74" fmla="*/ 16311 w 20000"/>
                <a:gd name="T75" fmla="*/ 17199 h 20000"/>
                <a:gd name="T76" fmla="*/ 17157 w 20000"/>
                <a:gd name="T77" fmla="*/ 18337 h 20000"/>
                <a:gd name="T78" fmla="*/ 16108 w 20000"/>
                <a:gd name="T79" fmla="*/ 19956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0000" h="20000">
                  <a:moveTo>
                    <a:pt x="16108" y="19956"/>
                  </a:moveTo>
                  <a:lnTo>
                    <a:pt x="14721" y="19956"/>
                  </a:lnTo>
                  <a:lnTo>
                    <a:pt x="12927" y="19037"/>
                  </a:lnTo>
                  <a:lnTo>
                    <a:pt x="12081" y="18162"/>
                  </a:lnTo>
                  <a:lnTo>
                    <a:pt x="12081" y="16543"/>
                  </a:lnTo>
                  <a:lnTo>
                    <a:pt x="10694" y="17637"/>
                  </a:lnTo>
                  <a:lnTo>
                    <a:pt x="8900" y="18162"/>
                  </a:lnTo>
                  <a:lnTo>
                    <a:pt x="6633" y="18337"/>
                  </a:lnTo>
                  <a:lnTo>
                    <a:pt x="4196" y="17637"/>
                  </a:lnTo>
                  <a:lnTo>
                    <a:pt x="2437" y="17199"/>
                  </a:lnTo>
                  <a:lnTo>
                    <a:pt x="2437" y="16105"/>
                  </a:lnTo>
                  <a:lnTo>
                    <a:pt x="2809" y="15186"/>
                  </a:lnTo>
                  <a:lnTo>
                    <a:pt x="1557" y="14048"/>
                  </a:lnTo>
                  <a:lnTo>
                    <a:pt x="135" y="13348"/>
                  </a:lnTo>
                  <a:lnTo>
                    <a:pt x="0" y="11816"/>
                  </a:lnTo>
                  <a:lnTo>
                    <a:pt x="135" y="10635"/>
                  </a:lnTo>
                  <a:lnTo>
                    <a:pt x="2437" y="10635"/>
                  </a:lnTo>
                  <a:lnTo>
                    <a:pt x="4535" y="11116"/>
                  </a:lnTo>
                  <a:lnTo>
                    <a:pt x="5956" y="11816"/>
                  </a:lnTo>
                  <a:lnTo>
                    <a:pt x="7885" y="12254"/>
                  </a:lnTo>
                  <a:lnTo>
                    <a:pt x="7343" y="11335"/>
                  </a:lnTo>
                  <a:lnTo>
                    <a:pt x="5245" y="9497"/>
                  </a:lnTo>
                  <a:lnTo>
                    <a:pt x="3316" y="9497"/>
                  </a:lnTo>
                  <a:lnTo>
                    <a:pt x="1015" y="8840"/>
                  </a:lnTo>
                  <a:lnTo>
                    <a:pt x="880" y="7484"/>
                  </a:lnTo>
                  <a:lnTo>
                    <a:pt x="1387" y="6565"/>
                  </a:lnTo>
                  <a:lnTo>
                    <a:pt x="2978" y="6565"/>
                  </a:lnTo>
                  <a:lnTo>
                    <a:pt x="5956" y="6565"/>
                  </a:lnTo>
                  <a:lnTo>
                    <a:pt x="2267" y="5646"/>
                  </a:lnTo>
                  <a:lnTo>
                    <a:pt x="2809" y="5208"/>
                  </a:lnTo>
                  <a:lnTo>
                    <a:pt x="1557" y="4551"/>
                  </a:lnTo>
                  <a:lnTo>
                    <a:pt x="2267" y="3414"/>
                  </a:lnTo>
                  <a:lnTo>
                    <a:pt x="3316" y="2932"/>
                  </a:lnTo>
                  <a:lnTo>
                    <a:pt x="4196" y="2713"/>
                  </a:lnTo>
                  <a:lnTo>
                    <a:pt x="3858" y="1794"/>
                  </a:lnTo>
                  <a:lnTo>
                    <a:pt x="4535" y="1619"/>
                  </a:lnTo>
                  <a:lnTo>
                    <a:pt x="5584" y="1619"/>
                  </a:lnTo>
                  <a:lnTo>
                    <a:pt x="6971" y="919"/>
                  </a:lnTo>
                  <a:lnTo>
                    <a:pt x="8426" y="438"/>
                  </a:lnTo>
                  <a:lnTo>
                    <a:pt x="10694" y="0"/>
                  </a:lnTo>
                  <a:lnTo>
                    <a:pt x="10355" y="1794"/>
                  </a:lnTo>
                  <a:lnTo>
                    <a:pt x="8900" y="2932"/>
                  </a:lnTo>
                  <a:lnTo>
                    <a:pt x="10694" y="2932"/>
                  </a:lnTo>
                  <a:lnTo>
                    <a:pt x="11540" y="2713"/>
                  </a:lnTo>
                  <a:lnTo>
                    <a:pt x="12589" y="3589"/>
                  </a:lnTo>
                  <a:lnTo>
                    <a:pt x="12420" y="4551"/>
                  </a:lnTo>
                  <a:lnTo>
                    <a:pt x="11201" y="5208"/>
                  </a:lnTo>
                  <a:lnTo>
                    <a:pt x="12589" y="5208"/>
                  </a:lnTo>
                  <a:lnTo>
                    <a:pt x="13841" y="5646"/>
                  </a:lnTo>
                  <a:lnTo>
                    <a:pt x="14349" y="4551"/>
                  </a:lnTo>
                  <a:lnTo>
                    <a:pt x="14349" y="2932"/>
                  </a:lnTo>
                  <a:lnTo>
                    <a:pt x="14856" y="3414"/>
                  </a:lnTo>
                  <a:lnTo>
                    <a:pt x="15601" y="4770"/>
                  </a:lnTo>
                  <a:lnTo>
                    <a:pt x="14856" y="6565"/>
                  </a:lnTo>
                  <a:lnTo>
                    <a:pt x="14349" y="8403"/>
                  </a:lnTo>
                  <a:lnTo>
                    <a:pt x="14856" y="8840"/>
                  </a:lnTo>
                  <a:lnTo>
                    <a:pt x="15770" y="8140"/>
                  </a:lnTo>
                  <a:lnTo>
                    <a:pt x="16311" y="6346"/>
                  </a:lnTo>
                  <a:lnTo>
                    <a:pt x="16988" y="4551"/>
                  </a:lnTo>
                  <a:lnTo>
                    <a:pt x="18037" y="2932"/>
                  </a:lnTo>
                  <a:lnTo>
                    <a:pt x="18917" y="3414"/>
                  </a:lnTo>
                  <a:lnTo>
                    <a:pt x="19425" y="4770"/>
                  </a:lnTo>
                  <a:lnTo>
                    <a:pt x="19797" y="5908"/>
                  </a:lnTo>
                  <a:lnTo>
                    <a:pt x="19289" y="7484"/>
                  </a:lnTo>
                  <a:lnTo>
                    <a:pt x="18579" y="9278"/>
                  </a:lnTo>
                  <a:lnTo>
                    <a:pt x="18037" y="10635"/>
                  </a:lnTo>
                  <a:lnTo>
                    <a:pt x="17496" y="11816"/>
                  </a:lnTo>
                  <a:lnTo>
                    <a:pt x="17834" y="12910"/>
                  </a:lnTo>
                  <a:lnTo>
                    <a:pt x="18376" y="14311"/>
                  </a:lnTo>
                  <a:lnTo>
                    <a:pt x="18579" y="14048"/>
                  </a:lnTo>
                  <a:lnTo>
                    <a:pt x="19289" y="15405"/>
                  </a:lnTo>
                  <a:lnTo>
                    <a:pt x="19966" y="16543"/>
                  </a:lnTo>
                  <a:lnTo>
                    <a:pt x="19289" y="18162"/>
                  </a:lnTo>
                  <a:lnTo>
                    <a:pt x="18376" y="17199"/>
                  </a:lnTo>
                  <a:lnTo>
                    <a:pt x="17157" y="17199"/>
                  </a:lnTo>
                  <a:lnTo>
                    <a:pt x="16311" y="17199"/>
                  </a:lnTo>
                  <a:lnTo>
                    <a:pt x="15770" y="19037"/>
                  </a:lnTo>
                  <a:lnTo>
                    <a:pt x="17157" y="18337"/>
                  </a:lnTo>
                  <a:lnTo>
                    <a:pt x="17157" y="19475"/>
                  </a:lnTo>
                  <a:lnTo>
                    <a:pt x="16108" y="19956"/>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586" name="Freeform 63">
              <a:extLst>
                <a:ext uri="{FF2B5EF4-FFF2-40B4-BE49-F238E27FC236}">
                  <a16:creationId xmlns:a16="http://schemas.microsoft.com/office/drawing/2014/main" id="{6AB09474-EDBF-4141-809C-E5EE3206E26B}"/>
                </a:ext>
              </a:extLst>
            </p:cNvPr>
            <p:cNvSpPr>
              <a:spLocks/>
            </p:cNvSpPr>
            <p:nvPr/>
          </p:nvSpPr>
          <p:spPr bwMode="auto">
            <a:xfrm>
              <a:off x="2806510" y="1947697"/>
              <a:ext cx="164717" cy="204889"/>
            </a:xfrm>
            <a:custGeom>
              <a:avLst/>
              <a:gdLst>
                <a:gd name="T0" fmla="*/ 7036 w 20000"/>
                <a:gd name="T1" fmla="*/ 19948 h 20000"/>
                <a:gd name="T2" fmla="*/ 3974 w 20000"/>
                <a:gd name="T3" fmla="*/ 19687 h 20000"/>
                <a:gd name="T4" fmla="*/ 2671 w 20000"/>
                <a:gd name="T5" fmla="*/ 19112 h 20000"/>
                <a:gd name="T6" fmla="*/ 0 w 20000"/>
                <a:gd name="T7" fmla="*/ 17807 h 20000"/>
                <a:gd name="T8" fmla="*/ 0 w 20000"/>
                <a:gd name="T9" fmla="*/ 15352 h 20000"/>
                <a:gd name="T10" fmla="*/ 2671 w 20000"/>
                <a:gd name="T11" fmla="*/ 13473 h 20000"/>
                <a:gd name="T12" fmla="*/ 8404 w 20000"/>
                <a:gd name="T13" fmla="*/ 14308 h 20000"/>
                <a:gd name="T14" fmla="*/ 8078 w 20000"/>
                <a:gd name="T15" fmla="*/ 12167 h 20000"/>
                <a:gd name="T16" fmla="*/ 3062 w 20000"/>
                <a:gd name="T17" fmla="*/ 11854 h 20000"/>
                <a:gd name="T18" fmla="*/ 261 w 20000"/>
                <a:gd name="T19" fmla="*/ 11332 h 20000"/>
                <a:gd name="T20" fmla="*/ 3974 w 20000"/>
                <a:gd name="T21" fmla="*/ 9713 h 20000"/>
                <a:gd name="T22" fmla="*/ 261 w 20000"/>
                <a:gd name="T23" fmla="*/ 9713 h 20000"/>
                <a:gd name="T24" fmla="*/ 2671 w 20000"/>
                <a:gd name="T25" fmla="*/ 6475 h 20000"/>
                <a:gd name="T26" fmla="*/ 5407 w 20000"/>
                <a:gd name="T27" fmla="*/ 7781 h 20000"/>
                <a:gd name="T28" fmla="*/ 8078 w 20000"/>
                <a:gd name="T29" fmla="*/ 6475 h 20000"/>
                <a:gd name="T30" fmla="*/ 5407 w 20000"/>
                <a:gd name="T31" fmla="*/ 6475 h 20000"/>
                <a:gd name="T32" fmla="*/ 3974 w 20000"/>
                <a:gd name="T33" fmla="*/ 5117 h 20000"/>
                <a:gd name="T34" fmla="*/ 6384 w 20000"/>
                <a:gd name="T35" fmla="*/ 4021 h 20000"/>
                <a:gd name="T36" fmla="*/ 9772 w 20000"/>
                <a:gd name="T37" fmla="*/ 4804 h 20000"/>
                <a:gd name="T38" fmla="*/ 10749 w 20000"/>
                <a:gd name="T39" fmla="*/ 4021 h 20000"/>
                <a:gd name="T40" fmla="*/ 9772 w 20000"/>
                <a:gd name="T41" fmla="*/ 2977 h 20000"/>
                <a:gd name="T42" fmla="*/ 11792 w 20000"/>
                <a:gd name="T43" fmla="*/ 2141 h 20000"/>
                <a:gd name="T44" fmla="*/ 15505 w 20000"/>
                <a:gd name="T45" fmla="*/ 0 h 20000"/>
                <a:gd name="T46" fmla="*/ 17915 w 20000"/>
                <a:gd name="T47" fmla="*/ 1619 h 20000"/>
                <a:gd name="T48" fmla="*/ 16873 w 20000"/>
                <a:gd name="T49" fmla="*/ 3499 h 20000"/>
                <a:gd name="T50" fmla="*/ 16873 w 20000"/>
                <a:gd name="T51" fmla="*/ 6162 h 20000"/>
                <a:gd name="T52" fmla="*/ 17915 w 20000"/>
                <a:gd name="T53" fmla="*/ 6997 h 20000"/>
                <a:gd name="T54" fmla="*/ 17264 w 20000"/>
                <a:gd name="T55" fmla="*/ 9138 h 20000"/>
                <a:gd name="T56" fmla="*/ 18893 w 20000"/>
                <a:gd name="T57" fmla="*/ 10548 h 20000"/>
                <a:gd name="T58" fmla="*/ 16873 w 20000"/>
                <a:gd name="T59" fmla="*/ 13473 h 20000"/>
                <a:gd name="T60" fmla="*/ 18893 w 20000"/>
                <a:gd name="T61" fmla="*/ 12898 h 20000"/>
                <a:gd name="T62" fmla="*/ 19935 w 20000"/>
                <a:gd name="T63" fmla="*/ 15614 h 20000"/>
                <a:gd name="T64" fmla="*/ 18241 w 20000"/>
                <a:gd name="T65" fmla="*/ 15614 h 20000"/>
                <a:gd name="T66" fmla="*/ 15505 w 20000"/>
                <a:gd name="T67" fmla="*/ 16449 h 20000"/>
                <a:gd name="T68" fmla="*/ 12508 w 20000"/>
                <a:gd name="T69" fmla="*/ 17493 h 20000"/>
                <a:gd name="T70" fmla="*/ 13550 w 20000"/>
                <a:gd name="T71" fmla="*/ 15352 h 20000"/>
                <a:gd name="T72" fmla="*/ 11140 w 20000"/>
                <a:gd name="T73" fmla="*/ 16449 h 20000"/>
                <a:gd name="T74" fmla="*/ 10749 w 20000"/>
                <a:gd name="T75" fmla="*/ 18329 h 20000"/>
                <a:gd name="T76" fmla="*/ 9121 w 20000"/>
                <a:gd name="T77" fmla="*/ 18590 h 20000"/>
                <a:gd name="T78" fmla="*/ 7036 w 20000"/>
                <a:gd name="T79" fmla="*/ 19948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0000" h="20000">
                  <a:moveTo>
                    <a:pt x="7036" y="19948"/>
                  </a:moveTo>
                  <a:lnTo>
                    <a:pt x="3974" y="19687"/>
                  </a:lnTo>
                  <a:lnTo>
                    <a:pt x="2671" y="19112"/>
                  </a:lnTo>
                  <a:lnTo>
                    <a:pt x="0" y="17807"/>
                  </a:lnTo>
                  <a:lnTo>
                    <a:pt x="0" y="15352"/>
                  </a:lnTo>
                  <a:lnTo>
                    <a:pt x="2671" y="13473"/>
                  </a:lnTo>
                  <a:lnTo>
                    <a:pt x="8404" y="14308"/>
                  </a:lnTo>
                  <a:lnTo>
                    <a:pt x="8078" y="12167"/>
                  </a:lnTo>
                  <a:lnTo>
                    <a:pt x="3062" y="11854"/>
                  </a:lnTo>
                  <a:lnTo>
                    <a:pt x="261" y="11332"/>
                  </a:lnTo>
                  <a:lnTo>
                    <a:pt x="3974" y="9713"/>
                  </a:lnTo>
                  <a:lnTo>
                    <a:pt x="261" y="9713"/>
                  </a:lnTo>
                  <a:lnTo>
                    <a:pt x="2671" y="6475"/>
                  </a:lnTo>
                  <a:lnTo>
                    <a:pt x="5407" y="7781"/>
                  </a:lnTo>
                  <a:lnTo>
                    <a:pt x="8078" y="6475"/>
                  </a:lnTo>
                  <a:lnTo>
                    <a:pt x="5407" y="6475"/>
                  </a:lnTo>
                  <a:lnTo>
                    <a:pt x="3974" y="5117"/>
                  </a:lnTo>
                  <a:lnTo>
                    <a:pt x="6384" y="4021"/>
                  </a:lnTo>
                  <a:lnTo>
                    <a:pt x="9772" y="4804"/>
                  </a:lnTo>
                  <a:lnTo>
                    <a:pt x="10749" y="4021"/>
                  </a:lnTo>
                  <a:lnTo>
                    <a:pt x="9772" y="2977"/>
                  </a:lnTo>
                  <a:lnTo>
                    <a:pt x="11792" y="2141"/>
                  </a:lnTo>
                  <a:lnTo>
                    <a:pt x="15505" y="0"/>
                  </a:lnTo>
                  <a:lnTo>
                    <a:pt x="17915" y="1619"/>
                  </a:lnTo>
                  <a:lnTo>
                    <a:pt x="16873" y="3499"/>
                  </a:lnTo>
                  <a:lnTo>
                    <a:pt x="16873" y="6162"/>
                  </a:lnTo>
                  <a:lnTo>
                    <a:pt x="17915" y="6997"/>
                  </a:lnTo>
                  <a:lnTo>
                    <a:pt x="17264" y="9138"/>
                  </a:lnTo>
                  <a:lnTo>
                    <a:pt x="18893" y="10548"/>
                  </a:lnTo>
                  <a:lnTo>
                    <a:pt x="16873" y="13473"/>
                  </a:lnTo>
                  <a:lnTo>
                    <a:pt x="18893" y="12898"/>
                  </a:lnTo>
                  <a:lnTo>
                    <a:pt x="19935" y="15614"/>
                  </a:lnTo>
                  <a:lnTo>
                    <a:pt x="18241" y="15614"/>
                  </a:lnTo>
                  <a:lnTo>
                    <a:pt x="15505" y="16449"/>
                  </a:lnTo>
                  <a:lnTo>
                    <a:pt x="12508" y="17493"/>
                  </a:lnTo>
                  <a:lnTo>
                    <a:pt x="13550" y="15352"/>
                  </a:lnTo>
                  <a:lnTo>
                    <a:pt x="11140" y="16449"/>
                  </a:lnTo>
                  <a:lnTo>
                    <a:pt x="10749" y="18329"/>
                  </a:lnTo>
                  <a:lnTo>
                    <a:pt x="9121" y="18590"/>
                  </a:lnTo>
                  <a:lnTo>
                    <a:pt x="7036" y="19948"/>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587" name="Freeform 62">
              <a:extLst>
                <a:ext uri="{FF2B5EF4-FFF2-40B4-BE49-F238E27FC236}">
                  <a16:creationId xmlns:a16="http://schemas.microsoft.com/office/drawing/2014/main" id="{0776CFAA-5A41-774D-B76B-26CC52BDA25B}"/>
                </a:ext>
              </a:extLst>
            </p:cNvPr>
            <p:cNvSpPr>
              <a:spLocks/>
            </p:cNvSpPr>
            <p:nvPr/>
          </p:nvSpPr>
          <p:spPr bwMode="auto">
            <a:xfrm>
              <a:off x="1998998" y="2172675"/>
              <a:ext cx="245067" cy="155341"/>
            </a:xfrm>
            <a:custGeom>
              <a:avLst/>
              <a:gdLst>
                <a:gd name="T0" fmla="*/ 2495 w 20000"/>
                <a:gd name="T1" fmla="*/ 19931 h 20000"/>
                <a:gd name="T2" fmla="*/ 1357 w 20000"/>
                <a:gd name="T3" fmla="*/ 19931 h 20000"/>
                <a:gd name="T4" fmla="*/ 1794 w 20000"/>
                <a:gd name="T5" fmla="*/ 17801 h 20000"/>
                <a:gd name="T6" fmla="*/ 1794 w 20000"/>
                <a:gd name="T7" fmla="*/ 16014 h 20000"/>
                <a:gd name="T8" fmla="*/ 875 w 20000"/>
                <a:gd name="T9" fmla="*/ 14914 h 20000"/>
                <a:gd name="T10" fmla="*/ 0 w 20000"/>
                <a:gd name="T11" fmla="*/ 13127 h 20000"/>
                <a:gd name="T12" fmla="*/ 2057 w 20000"/>
                <a:gd name="T13" fmla="*/ 11340 h 20000"/>
                <a:gd name="T14" fmla="*/ 3151 w 20000"/>
                <a:gd name="T15" fmla="*/ 9210 h 20000"/>
                <a:gd name="T16" fmla="*/ 4726 w 20000"/>
                <a:gd name="T17" fmla="*/ 9210 h 20000"/>
                <a:gd name="T18" fmla="*/ 4989 w 20000"/>
                <a:gd name="T19" fmla="*/ 8522 h 20000"/>
                <a:gd name="T20" fmla="*/ 4726 w 20000"/>
                <a:gd name="T21" fmla="*/ 7423 h 20000"/>
                <a:gd name="T22" fmla="*/ 4989 w 20000"/>
                <a:gd name="T23" fmla="*/ 7423 h 20000"/>
                <a:gd name="T24" fmla="*/ 5427 w 20000"/>
                <a:gd name="T25" fmla="*/ 7423 h 20000"/>
                <a:gd name="T26" fmla="*/ 8403 w 20000"/>
                <a:gd name="T27" fmla="*/ 4605 h 20000"/>
                <a:gd name="T28" fmla="*/ 7921 w 20000"/>
                <a:gd name="T29" fmla="*/ 3162 h 20000"/>
                <a:gd name="T30" fmla="*/ 9059 w 20000"/>
                <a:gd name="T31" fmla="*/ 0 h 20000"/>
                <a:gd name="T32" fmla="*/ 11554 w 20000"/>
                <a:gd name="T33" fmla="*/ 275 h 20000"/>
                <a:gd name="T34" fmla="*/ 11991 w 20000"/>
                <a:gd name="T35" fmla="*/ 1100 h 20000"/>
                <a:gd name="T36" fmla="*/ 14923 w 20000"/>
                <a:gd name="T37" fmla="*/ 1787 h 20000"/>
                <a:gd name="T38" fmla="*/ 14923 w 20000"/>
                <a:gd name="T39" fmla="*/ 2818 h 20000"/>
                <a:gd name="T40" fmla="*/ 15624 w 20000"/>
                <a:gd name="T41" fmla="*/ 3918 h 20000"/>
                <a:gd name="T42" fmla="*/ 14486 w 20000"/>
                <a:gd name="T43" fmla="*/ 4948 h 20000"/>
                <a:gd name="T44" fmla="*/ 16105 w 20000"/>
                <a:gd name="T45" fmla="*/ 4605 h 20000"/>
                <a:gd name="T46" fmla="*/ 16280 w 20000"/>
                <a:gd name="T47" fmla="*/ 4605 h 20000"/>
                <a:gd name="T48" fmla="*/ 16105 w 20000"/>
                <a:gd name="T49" fmla="*/ 6392 h 20000"/>
                <a:gd name="T50" fmla="*/ 17199 w 20000"/>
                <a:gd name="T51" fmla="*/ 4948 h 20000"/>
                <a:gd name="T52" fmla="*/ 17199 w 20000"/>
                <a:gd name="T53" fmla="*/ 4605 h 20000"/>
                <a:gd name="T54" fmla="*/ 18600 w 20000"/>
                <a:gd name="T55" fmla="*/ 4948 h 20000"/>
                <a:gd name="T56" fmla="*/ 19256 w 20000"/>
                <a:gd name="T57" fmla="*/ 5704 h 20000"/>
                <a:gd name="T58" fmla="*/ 19256 w 20000"/>
                <a:gd name="T59" fmla="*/ 9210 h 20000"/>
                <a:gd name="T60" fmla="*/ 19956 w 20000"/>
                <a:gd name="T61" fmla="*/ 11340 h 20000"/>
                <a:gd name="T62" fmla="*/ 18118 w 20000"/>
                <a:gd name="T63" fmla="*/ 12096 h 20000"/>
                <a:gd name="T64" fmla="*/ 16105 w 20000"/>
                <a:gd name="T65" fmla="*/ 12440 h 20000"/>
                <a:gd name="T66" fmla="*/ 13348 w 20000"/>
                <a:gd name="T67" fmla="*/ 13127 h 20000"/>
                <a:gd name="T68" fmla="*/ 11991 w 20000"/>
                <a:gd name="T69" fmla="*/ 13883 h 20000"/>
                <a:gd name="T70" fmla="*/ 10460 w 20000"/>
                <a:gd name="T71" fmla="*/ 15258 h 20000"/>
                <a:gd name="T72" fmla="*/ 9059 w 20000"/>
                <a:gd name="T73" fmla="*/ 15258 h 20000"/>
                <a:gd name="T74" fmla="*/ 8578 w 20000"/>
                <a:gd name="T75" fmla="*/ 14914 h 20000"/>
                <a:gd name="T76" fmla="*/ 7221 w 20000"/>
                <a:gd name="T77" fmla="*/ 17045 h 20000"/>
                <a:gd name="T78" fmla="*/ 6083 w 20000"/>
                <a:gd name="T79" fmla="*/ 19519 h 20000"/>
                <a:gd name="T80" fmla="*/ 4726 w 20000"/>
                <a:gd name="T81" fmla="*/ 18832 h 20000"/>
                <a:gd name="T82" fmla="*/ 2495 w 20000"/>
                <a:gd name="T83" fmla="*/ 19931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0000" h="20000">
                  <a:moveTo>
                    <a:pt x="2495" y="19931"/>
                  </a:moveTo>
                  <a:lnTo>
                    <a:pt x="1357" y="19931"/>
                  </a:lnTo>
                  <a:lnTo>
                    <a:pt x="1794" y="17801"/>
                  </a:lnTo>
                  <a:lnTo>
                    <a:pt x="1794" y="16014"/>
                  </a:lnTo>
                  <a:lnTo>
                    <a:pt x="875" y="14914"/>
                  </a:lnTo>
                  <a:lnTo>
                    <a:pt x="0" y="13127"/>
                  </a:lnTo>
                  <a:lnTo>
                    <a:pt x="2057" y="11340"/>
                  </a:lnTo>
                  <a:lnTo>
                    <a:pt x="3151" y="9210"/>
                  </a:lnTo>
                  <a:lnTo>
                    <a:pt x="4726" y="9210"/>
                  </a:lnTo>
                  <a:lnTo>
                    <a:pt x="4989" y="8522"/>
                  </a:lnTo>
                  <a:lnTo>
                    <a:pt x="4726" y="7423"/>
                  </a:lnTo>
                  <a:lnTo>
                    <a:pt x="4989" y="7423"/>
                  </a:lnTo>
                  <a:lnTo>
                    <a:pt x="5427" y="7423"/>
                  </a:lnTo>
                  <a:lnTo>
                    <a:pt x="8403" y="4605"/>
                  </a:lnTo>
                  <a:lnTo>
                    <a:pt x="7921" y="3162"/>
                  </a:lnTo>
                  <a:lnTo>
                    <a:pt x="9059" y="0"/>
                  </a:lnTo>
                  <a:lnTo>
                    <a:pt x="11554" y="275"/>
                  </a:lnTo>
                  <a:lnTo>
                    <a:pt x="11991" y="1100"/>
                  </a:lnTo>
                  <a:lnTo>
                    <a:pt x="14923" y="1787"/>
                  </a:lnTo>
                  <a:lnTo>
                    <a:pt x="14923" y="2818"/>
                  </a:lnTo>
                  <a:lnTo>
                    <a:pt x="15624" y="3918"/>
                  </a:lnTo>
                  <a:lnTo>
                    <a:pt x="14486" y="4948"/>
                  </a:lnTo>
                  <a:lnTo>
                    <a:pt x="16105" y="4605"/>
                  </a:lnTo>
                  <a:lnTo>
                    <a:pt x="16280" y="4605"/>
                  </a:lnTo>
                  <a:lnTo>
                    <a:pt x="16105" y="6392"/>
                  </a:lnTo>
                  <a:lnTo>
                    <a:pt x="17199" y="4948"/>
                  </a:lnTo>
                  <a:lnTo>
                    <a:pt x="17199" y="4605"/>
                  </a:lnTo>
                  <a:lnTo>
                    <a:pt x="18600" y="4948"/>
                  </a:lnTo>
                  <a:lnTo>
                    <a:pt x="19256" y="5704"/>
                  </a:lnTo>
                  <a:lnTo>
                    <a:pt x="19256" y="9210"/>
                  </a:lnTo>
                  <a:lnTo>
                    <a:pt x="19956" y="11340"/>
                  </a:lnTo>
                  <a:lnTo>
                    <a:pt x="18118" y="12096"/>
                  </a:lnTo>
                  <a:lnTo>
                    <a:pt x="16105" y="12440"/>
                  </a:lnTo>
                  <a:lnTo>
                    <a:pt x="13348" y="13127"/>
                  </a:lnTo>
                  <a:lnTo>
                    <a:pt x="11991" y="13883"/>
                  </a:lnTo>
                  <a:lnTo>
                    <a:pt x="10460" y="15258"/>
                  </a:lnTo>
                  <a:lnTo>
                    <a:pt x="9059" y="15258"/>
                  </a:lnTo>
                  <a:lnTo>
                    <a:pt x="8578" y="14914"/>
                  </a:lnTo>
                  <a:lnTo>
                    <a:pt x="7221" y="17045"/>
                  </a:lnTo>
                  <a:lnTo>
                    <a:pt x="6083" y="19519"/>
                  </a:lnTo>
                  <a:lnTo>
                    <a:pt x="4726" y="18832"/>
                  </a:lnTo>
                  <a:lnTo>
                    <a:pt x="2495" y="19931"/>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588" name="Freeform 61">
              <a:extLst>
                <a:ext uri="{FF2B5EF4-FFF2-40B4-BE49-F238E27FC236}">
                  <a16:creationId xmlns:a16="http://schemas.microsoft.com/office/drawing/2014/main" id="{1034DD35-25CF-A445-B7F4-FBBC3904184A}"/>
                </a:ext>
              </a:extLst>
            </p:cNvPr>
            <p:cNvSpPr>
              <a:spLocks/>
            </p:cNvSpPr>
            <p:nvPr/>
          </p:nvSpPr>
          <p:spPr bwMode="auto">
            <a:xfrm>
              <a:off x="2677950" y="2188744"/>
              <a:ext cx="247746" cy="166055"/>
            </a:xfrm>
            <a:custGeom>
              <a:avLst/>
              <a:gdLst>
                <a:gd name="T0" fmla="*/ 16760 w 20000"/>
                <a:gd name="T1" fmla="*/ 19936 h 20000"/>
                <a:gd name="T2" fmla="*/ 14125 w 20000"/>
                <a:gd name="T3" fmla="*/ 19936 h 20000"/>
                <a:gd name="T4" fmla="*/ 12095 w 20000"/>
                <a:gd name="T5" fmla="*/ 18907 h 20000"/>
                <a:gd name="T6" fmla="*/ 9201 w 20000"/>
                <a:gd name="T7" fmla="*/ 18264 h 20000"/>
                <a:gd name="T8" fmla="*/ 5832 w 20000"/>
                <a:gd name="T9" fmla="*/ 17299 h 20000"/>
                <a:gd name="T10" fmla="*/ 2894 w 20000"/>
                <a:gd name="T11" fmla="*/ 16270 h 20000"/>
                <a:gd name="T12" fmla="*/ 1123 w 20000"/>
                <a:gd name="T13" fmla="*/ 13891 h 20000"/>
                <a:gd name="T14" fmla="*/ 1771 w 20000"/>
                <a:gd name="T15" fmla="*/ 11961 h 20000"/>
                <a:gd name="T16" fmla="*/ 2678 w 20000"/>
                <a:gd name="T17" fmla="*/ 9582 h 20000"/>
                <a:gd name="T18" fmla="*/ 2894 w 20000"/>
                <a:gd name="T19" fmla="*/ 6945 h 20000"/>
                <a:gd name="T20" fmla="*/ 2678 w 20000"/>
                <a:gd name="T21" fmla="*/ 5273 h 20000"/>
                <a:gd name="T22" fmla="*/ 691 w 20000"/>
                <a:gd name="T23" fmla="*/ 4309 h 20000"/>
                <a:gd name="T24" fmla="*/ 0 w 20000"/>
                <a:gd name="T25" fmla="*/ 2315 h 20000"/>
                <a:gd name="T26" fmla="*/ 432 w 20000"/>
                <a:gd name="T27" fmla="*/ 0 h 20000"/>
                <a:gd name="T28" fmla="*/ 2203 w 20000"/>
                <a:gd name="T29" fmla="*/ 0 h 20000"/>
                <a:gd name="T30" fmla="*/ 4492 w 20000"/>
                <a:gd name="T31" fmla="*/ 2315 h 20000"/>
                <a:gd name="T32" fmla="*/ 5400 w 20000"/>
                <a:gd name="T33" fmla="*/ 3280 h 20000"/>
                <a:gd name="T34" fmla="*/ 7387 w 20000"/>
                <a:gd name="T35" fmla="*/ 5273 h 20000"/>
                <a:gd name="T36" fmla="*/ 8035 w 20000"/>
                <a:gd name="T37" fmla="*/ 7588 h 20000"/>
                <a:gd name="T38" fmla="*/ 6955 w 20000"/>
                <a:gd name="T39" fmla="*/ 7588 h 20000"/>
                <a:gd name="T40" fmla="*/ 6523 w 20000"/>
                <a:gd name="T41" fmla="*/ 8617 h 20000"/>
                <a:gd name="T42" fmla="*/ 6523 w 20000"/>
                <a:gd name="T43" fmla="*/ 9582 h 20000"/>
                <a:gd name="T44" fmla="*/ 7387 w 20000"/>
                <a:gd name="T45" fmla="*/ 11961 h 20000"/>
                <a:gd name="T46" fmla="*/ 9201 w 20000"/>
                <a:gd name="T47" fmla="*/ 12283 h 20000"/>
                <a:gd name="T48" fmla="*/ 10972 w 20000"/>
                <a:gd name="T49" fmla="*/ 13633 h 20000"/>
                <a:gd name="T50" fmla="*/ 13866 w 20000"/>
                <a:gd name="T51" fmla="*/ 13633 h 20000"/>
                <a:gd name="T52" fmla="*/ 15896 w 20000"/>
                <a:gd name="T53" fmla="*/ 12990 h 20000"/>
                <a:gd name="T54" fmla="*/ 18618 w 20000"/>
                <a:gd name="T55" fmla="*/ 13891 h 20000"/>
                <a:gd name="T56" fmla="*/ 19957 w 20000"/>
                <a:gd name="T57" fmla="*/ 15627 h 20000"/>
                <a:gd name="T58" fmla="*/ 19957 w 20000"/>
                <a:gd name="T59" fmla="*/ 16656 h 20000"/>
                <a:gd name="T60" fmla="*/ 18618 w 20000"/>
                <a:gd name="T61" fmla="*/ 17942 h 20000"/>
                <a:gd name="T62" fmla="*/ 17667 w 20000"/>
                <a:gd name="T63" fmla="*/ 19293 h 20000"/>
                <a:gd name="T64" fmla="*/ 16760 w 20000"/>
                <a:gd name="T65" fmla="*/ 19936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000" h="20000">
                  <a:moveTo>
                    <a:pt x="16760" y="19936"/>
                  </a:moveTo>
                  <a:lnTo>
                    <a:pt x="14125" y="19936"/>
                  </a:lnTo>
                  <a:lnTo>
                    <a:pt x="12095" y="18907"/>
                  </a:lnTo>
                  <a:lnTo>
                    <a:pt x="9201" y="18264"/>
                  </a:lnTo>
                  <a:lnTo>
                    <a:pt x="5832" y="17299"/>
                  </a:lnTo>
                  <a:lnTo>
                    <a:pt x="2894" y="16270"/>
                  </a:lnTo>
                  <a:lnTo>
                    <a:pt x="1123" y="13891"/>
                  </a:lnTo>
                  <a:lnTo>
                    <a:pt x="1771" y="11961"/>
                  </a:lnTo>
                  <a:lnTo>
                    <a:pt x="2678" y="9582"/>
                  </a:lnTo>
                  <a:lnTo>
                    <a:pt x="2894" y="6945"/>
                  </a:lnTo>
                  <a:lnTo>
                    <a:pt x="2678" y="5273"/>
                  </a:lnTo>
                  <a:lnTo>
                    <a:pt x="691" y="4309"/>
                  </a:lnTo>
                  <a:lnTo>
                    <a:pt x="0" y="2315"/>
                  </a:lnTo>
                  <a:lnTo>
                    <a:pt x="432" y="0"/>
                  </a:lnTo>
                  <a:lnTo>
                    <a:pt x="2203" y="0"/>
                  </a:lnTo>
                  <a:lnTo>
                    <a:pt x="4492" y="2315"/>
                  </a:lnTo>
                  <a:lnTo>
                    <a:pt x="5400" y="3280"/>
                  </a:lnTo>
                  <a:lnTo>
                    <a:pt x="7387" y="5273"/>
                  </a:lnTo>
                  <a:lnTo>
                    <a:pt x="8035" y="7588"/>
                  </a:lnTo>
                  <a:lnTo>
                    <a:pt x="6955" y="7588"/>
                  </a:lnTo>
                  <a:lnTo>
                    <a:pt x="6523" y="8617"/>
                  </a:lnTo>
                  <a:lnTo>
                    <a:pt x="6523" y="9582"/>
                  </a:lnTo>
                  <a:lnTo>
                    <a:pt x="7387" y="11961"/>
                  </a:lnTo>
                  <a:lnTo>
                    <a:pt x="9201" y="12283"/>
                  </a:lnTo>
                  <a:lnTo>
                    <a:pt x="10972" y="13633"/>
                  </a:lnTo>
                  <a:lnTo>
                    <a:pt x="13866" y="13633"/>
                  </a:lnTo>
                  <a:lnTo>
                    <a:pt x="15896" y="12990"/>
                  </a:lnTo>
                  <a:lnTo>
                    <a:pt x="18618" y="13891"/>
                  </a:lnTo>
                  <a:lnTo>
                    <a:pt x="19957" y="15627"/>
                  </a:lnTo>
                  <a:lnTo>
                    <a:pt x="19957" y="16656"/>
                  </a:lnTo>
                  <a:lnTo>
                    <a:pt x="18618" y="17942"/>
                  </a:lnTo>
                  <a:lnTo>
                    <a:pt x="17667" y="19293"/>
                  </a:lnTo>
                  <a:lnTo>
                    <a:pt x="16760" y="19936"/>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589" name="Freeform 60">
              <a:extLst>
                <a:ext uri="{FF2B5EF4-FFF2-40B4-BE49-F238E27FC236}">
                  <a16:creationId xmlns:a16="http://schemas.microsoft.com/office/drawing/2014/main" id="{7DFE6B7E-E25C-414E-BEB4-264E999903FE}"/>
                </a:ext>
              </a:extLst>
            </p:cNvPr>
            <p:cNvSpPr>
              <a:spLocks/>
            </p:cNvSpPr>
            <p:nvPr/>
          </p:nvSpPr>
          <p:spPr bwMode="auto">
            <a:xfrm>
              <a:off x="2276201" y="2116430"/>
              <a:ext cx="219622" cy="123202"/>
            </a:xfrm>
            <a:custGeom>
              <a:avLst/>
              <a:gdLst>
                <a:gd name="T0" fmla="*/ 16195 w 20000"/>
                <a:gd name="T1" fmla="*/ 19913 h 20000"/>
                <a:gd name="T2" fmla="*/ 12098 w 20000"/>
                <a:gd name="T3" fmla="*/ 18515 h 20000"/>
                <a:gd name="T4" fmla="*/ 12683 w 20000"/>
                <a:gd name="T5" fmla="*/ 17205 h 20000"/>
                <a:gd name="T6" fmla="*/ 3512 w 20000"/>
                <a:gd name="T7" fmla="*/ 19039 h 20000"/>
                <a:gd name="T8" fmla="*/ 2537 w 20000"/>
                <a:gd name="T9" fmla="*/ 16332 h 20000"/>
                <a:gd name="T10" fmla="*/ 4829 w 20000"/>
                <a:gd name="T11" fmla="*/ 15371 h 20000"/>
                <a:gd name="T12" fmla="*/ 8098 w 20000"/>
                <a:gd name="T13" fmla="*/ 15371 h 20000"/>
                <a:gd name="T14" fmla="*/ 9902 w 20000"/>
                <a:gd name="T15" fmla="*/ 13100 h 20000"/>
                <a:gd name="T16" fmla="*/ 5317 w 20000"/>
                <a:gd name="T17" fmla="*/ 12664 h 20000"/>
                <a:gd name="T18" fmla="*/ 6829 w 20000"/>
                <a:gd name="T19" fmla="*/ 10480 h 20000"/>
                <a:gd name="T20" fmla="*/ 6585 w 20000"/>
                <a:gd name="T21" fmla="*/ 9432 h 20000"/>
                <a:gd name="T22" fmla="*/ 3317 w 20000"/>
                <a:gd name="T23" fmla="*/ 12664 h 20000"/>
                <a:gd name="T24" fmla="*/ 1317 w 20000"/>
                <a:gd name="T25" fmla="*/ 11790 h 20000"/>
                <a:gd name="T26" fmla="*/ 0 w 20000"/>
                <a:gd name="T27" fmla="*/ 8122 h 20000"/>
                <a:gd name="T28" fmla="*/ 2780 w 20000"/>
                <a:gd name="T29" fmla="*/ 5852 h 20000"/>
                <a:gd name="T30" fmla="*/ 4585 w 20000"/>
                <a:gd name="T31" fmla="*/ 3144 h 20000"/>
                <a:gd name="T32" fmla="*/ 6829 w 20000"/>
                <a:gd name="T33" fmla="*/ 873 h 20000"/>
                <a:gd name="T34" fmla="*/ 9366 w 20000"/>
                <a:gd name="T35" fmla="*/ 0 h 20000"/>
                <a:gd name="T36" fmla="*/ 9366 w 20000"/>
                <a:gd name="T37" fmla="*/ 3581 h 20000"/>
                <a:gd name="T38" fmla="*/ 10634 w 20000"/>
                <a:gd name="T39" fmla="*/ 3581 h 20000"/>
                <a:gd name="T40" fmla="*/ 11366 w 20000"/>
                <a:gd name="T41" fmla="*/ 5502 h 20000"/>
                <a:gd name="T42" fmla="*/ 10878 w 20000"/>
                <a:gd name="T43" fmla="*/ 8122 h 20000"/>
                <a:gd name="T44" fmla="*/ 10634 w 20000"/>
                <a:gd name="T45" fmla="*/ 11354 h 20000"/>
                <a:gd name="T46" fmla="*/ 11902 w 20000"/>
                <a:gd name="T47" fmla="*/ 11790 h 20000"/>
                <a:gd name="T48" fmla="*/ 13415 w 20000"/>
                <a:gd name="T49" fmla="*/ 13100 h 20000"/>
                <a:gd name="T50" fmla="*/ 14683 w 20000"/>
                <a:gd name="T51" fmla="*/ 11354 h 20000"/>
                <a:gd name="T52" fmla="*/ 15415 w 20000"/>
                <a:gd name="T53" fmla="*/ 8122 h 20000"/>
                <a:gd name="T54" fmla="*/ 16683 w 20000"/>
                <a:gd name="T55" fmla="*/ 4454 h 20000"/>
                <a:gd name="T56" fmla="*/ 19171 w 20000"/>
                <a:gd name="T57" fmla="*/ 2271 h 20000"/>
                <a:gd name="T58" fmla="*/ 18488 w 20000"/>
                <a:gd name="T59" fmla="*/ 5852 h 20000"/>
                <a:gd name="T60" fmla="*/ 17463 w 20000"/>
                <a:gd name="T61" fmla="*/ 10480 h 20000"/>
                <a:gd name="T62" fmla="*/ 17951 w 20000"/>
                <a:gd name="T63" fmla="*/ 12664 h 20000"/>
                <a:gd name="T64" fmla="*/ 19463 w 20000"/>
                <a:gd name="T65" fmla="*/ 11354 h 20000"/>
                <a:gd name="T66" fmla="*/ 19951 w 20000"/>
                <a:gd name="T67" fmla="*/ 13100 h 20000"/>
                <a:gd name="T68" fmla="*/ 18488 w 20000"/>
                <a:gd name="T69" fmla="*/ 17642 h 20000"/>
                <a:gd name="T70" fmla="*/ 16195 w 20000"/>
                <a:gd name="T71" fmla="*/ 19913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000" h="20000">
                  <a:moveTo>
                    <a:pt x="16195" y="19913"/>
                  </a:moveTo>
                  <a:lnTo>
                    <a:pt x="12098" y="18515"/>
                  </a:lnTo>
                  <a:lnTo>
                    <a:pt x="12683" y="17205"/>
                  </a:lnTo>
                  <a:lnTo>
                    <a:pt x="3512" y="19039"/>
                  </a:lnTo>
                  <a:lnTo>
                    <a:pt x="2537" y="16332"/>
                  </a:lnTo>
                  <a:lnTo>
                    <a:pt x="4829" y="15371"/>
                  </a:lnTo>
                  <a:lnTo>
                    <a:pt x="8098" y="15371"/>
                  </a:lnTo>
                  <a:lnTo>
                    <a:pt x="9902" y="13100"/>
                  </a:lnTo>
                  <a:lnTo>
                    <a:pt x="5317" y="12664"/>
                  </a:lnTo>
                  <a:lnTo>
                    <a:pt x="6829" y="10480"/>
                  </a:lnTo>
                  <a:lnTo>
                    <a:pt x="6585" y="9432"/>
                  </a:lnTo>
                  <a:lnTo>
                    <a:pt x="3317" y="12664"/>
                  </a:lnTo>
                  <a:lnTo>
                    <a:pt x="1317" y="11790"/>
                  </a:lnTo>
                  <a:lnTo>
                    <a:pt x="0" y="8122"/>
                  </a:lnTo>
                  <a:lnTo>
                    <a:pt x="2780" y="5852"/>
                  </a:lnTo>
                  <a:lnTo>
                    <a:pt x="4585" y="3144"/>
                  </a:lnTo>
                  <a:lnTo>
                    <a:pt x="6829" y="873"/>
                  </a:lnTo>
                  <a:lnTo>
                    <a:pt x="9366" y="0"/>
                  </a:lnTo>
                  <a:lnTo>
                    <a:pt x="9366" y="3581"/>
                  </a:lnTo>
                  <a:lnTo>
                    <a:pt x="10634" y="3581"/>
                  </a:lnTo>
                  <a:lnTo>
                    <a:pt x="11366" y="5502"/>
                  </a:lnTo>
                  <a:lnTo>
                    <a:pt x="10878" y="8122"/>
                  </a:lnTo>
                  <a:lnTo>
                    <a:pt x="10634" y="11354"/>
                  </a:lnTo>
                  <a:lnTo>
                    <a:pt x="11902" y="11790"/>
                  </a:lnTo>
                  <a:lnTo>
                    <a:pt x="13415" y="13100"/>
                  </a:lnTo>
                  <a:lnTo>
                    <a:pt x="14683" y="11354"/>
                  </a:lnTo>
                  <a:lnTo>
                    <a:pt x="15415" y="8122"/>
                  </a:lnTo>
                  <a:lnTo>
                    <a:pt x="16683" y="4454"/>
                  </a:lnTo>
                  <a:lnTo>
                    <a:pt x="19171" y="2271"/>
                  </a:lnTo>
                  <a:lnTo>
                    <a:pt x="18488" y="5852"/>
                  </a:lnTo>
                  <a:lnTo>
                    <a:pt x="17463" y="10480"/>
                  </a:lnTo>
                  <a:lnTo>
                    <a:pt x="17951" y="12664"/>
                  </a:lnTo>
                  <a:lnTo>
                    <a:pt x="19463" y="11354"/>
                  </a:lnTo>
                  <a:lnTo>
                    <a:pt x="19951" y="13100"/>
                  </a:lnTo>
                  <a:lnTo>
                    <a:pt x="18488" y="17642"/>
                  </a:lnTo>
                  <a:lnTo>
                    <a:pt x="16195" y="19913"/>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590" name="Freeform 59">
              <a:extLst>
                <a:ext uri="{FF2B5EF4-FFF2-40B4-BE49-F238E27FC236}">
                  <a16:creationId xmlns:a16="http://schemas.microsoft.com/office/drawing/2014/main" id="{9EF47B67-8092-CB41-9B2B-2EC5692F3BCA}"/>
                </a:ext>
              </a:extLst>
            </p:cNvPr>
            <p:cNvSpPr>
              <a:spLocks/>
            </p:cNvSpPr>
            <p:nvPr/>
          </p:nvSpPr>
          <p:spPr bwMode="auto">
            <a:xfrm>
              <a:off x="2956496" y="3316307"/>
              <a:ext cx="144629" cy="166055"/>
            </a:xfrm>
            <a:custGeom>
              <a:avLst/>
              <a:gdLst>
                <a:gd name="T0" fmla="*/ 17630 w 20000"/>
                <a:gd name="T1" fmla="*/ 19936 h 20000"/>
                <a:gd name="T2" fmla="*/ 14963 w 20000"/>
                <a:gd name="T3" fmla="*/ 18907 h 20000"/>
                <a:gd name="T4" fmla="*/ 16148 w 20000"/>
                <a:gd name="T5" fmla="*/ 16270 h 20000"/>
                <a:gd name="T6" fmla="*/ 15704 w 20000"/>
                <a:gd name="T7" fmla="*/ 15627 h 20000"/>
                <a:gd name="T8" fmla="*/ 13778 w 20000"/>
                <a:gd name="T9" fmla="*/ 17299 h 20000"/>
                <a:gd name="T10" fmla="*/ 9556 w 20000"/>
                <a:gd name="T11" fmla="*/ 18264 h 20000"/>
                <a:gd name="T12" fmla="*/ 12667 w 20000"/>
                <a:gd name="T13" fmla="*/ 16270 h 20000"/>
                <a:gd name="T14" fmla="*/ 9556 w 20000"/>
                <a:gd name="T15" fmla="*/ 16270 h 20000"/>
                <a:gd name="T16" fmla="*/ 0 w 20000"/>
                <a:gd name="T17" fmla="*/ 15627 h 20000"/>
                <a:gd name="T18" fmla="*/ 0 w 20000"/>
                <a:gd name="T19" fmla="*/ 13955 h 20000"/>
                <a:gd name="T20" fmla="*/ 2667 w 20000"/>
                <a:gd name="T21" fmla="*/ 12605 h 20000"/>
                <a:gd name="T22" fmla="*/ 741 w 20000"/>
                <a:gd name="T23" fmla="*/ 11961 h 20000"/>
                <a:gd name="T24" fmla="*/ 4519 w 20000"/>
                <a:gd name="T25" fmla="*/ 9968 h 20000"/>
                <a:gd name="T26" fmla="*/ 4519 w 20000"/>
                <a:gd name="T27" fmla="*/ 8682 h 20000"/>
                <a:gd name="T28" fmla="*/ 7704 w 20000"/>
                <a:gd name="T29" fmla="*/ 5659 h 20000"/>
                <a:gd name="T30" fmla="*/ 9926 w 20000"/>
                <a:gd name="T31" fmla="*/ 1672 h 20000"/>
                <a:gd name="T32" fmla="*/ 13778 w 20000"/>
                <a:gd name="T33" fmla="*/ 643 h 20000"/>
                <a:gd name="T34" fmla="*/ 15704 w 20000"/>
                <a:gd name="T35" fmla="*/ 0 h 20000"/>
                <a:gd name="T36" fmla="*/ 13778 w 20000"/>
                <a:gd name="T37" fmla="*/ 3023 h 20000"/>
                <a:gd name="T38" fmla="*/ 8741 w 20000"/>
                <a:gd name="T39" fmla="*/ 7653 h 20000"/>
                <a:gd name="T40" fmla="*/ 11481 w 20000"/>
                <a:gd name="T41" fmla="*/ 6688 h 20000"/>
                <a:gd name="T42" fmla="*/ 12667 w 20000"/>
                <a:gd name="T43" fmla="*/ 6945 h 20000"/>
                <a:gd name="T44" fmla="*/ 11481 w 20000"/>
                <a:gd name="T45" fmla="*/ 8682 h 20000"/>
                <a:gd name="T46" fmla="*/ 14963 w 20000"/>
                <a:gd name="T47" fmla="*/ 8682 h 20000"/>
                <a:gd name="T48" fmla="*/ 18741 w 20000"/>
                <a:gd name="T49" fmla="*/ 9968 h 20000"/>
                <a:gd name="T50" fmla="*/ 17630 w 20000"/>
                <a:gd name="T51" fmla="*/ 11318 h 20000"/>
                <a:gd name="T52" fmla="*/ 17630 w 20000"/>
                <a:gd name="T53" fmla="*/ 12990 h 20000"/>
                <a:gd name="T54" fmla="*/ 19556 w 20000"/>
                <a:gd name="T55" fmla="*/ 12605 h 20000"/>
                <a:gd name="T56" fmla="*/ 19926 w 20000"/>
                <a:gd name="T57" fmla="*/ 13955 h 20000"/>
                <a:gd name="T58" fmla="*/ 19926 w 20000"/>
                <a:gd name="T59" fmla="*/ 15627 h 20000"/>
                <a:gd name="T60" fmla="*/ 19556 w 20000"/>
                <a:gd name="T61" fmla="*/ 17299 h 20000"/>
                <a:gd name="T62" fmla="*/ 17630 w 20000"/>
                <a:gd name="T63" fmla="*/ 19936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000" h="20000">
                  <a:moveTo>
                    <a:pt x="17630" y="19936"/>
                  </a:moveTo>
                  <a:lnTo>
                    <a:pt x="14963" y="18907"/>
                  </a:lnTo>
                  <a:lnTo>
                    <a:pt x="16148" y="16270"/>
                  </a:lnTo>
                  <a:lnTo>
                    <a:pt x="15704" y="15627"/>
                  </a:lnTo>
                  <a:lnTo>
                    <a:pt x="13778" y="17299"/>
                  </a:lnTo>
                  <a:lnTo>
                    <a:pt x="9556" y="18264"/>
                  </a:lnTo>
                  <a:lnTo>
                    <a:pt x="12667" y="16270"/>
                  </a:lnTo>
                  <a:lnTo>
                    <a:pt x="9556" y="16270"/>
                  </a:lnTo>
                  <a:lnTo>
                    <a:pt x="0" y="15627"/>
                  </a:lnTo>
                  <a:lnTo>
                    <a:pt x="0" y="13955"/>
                  </a:lnTo>
                  <a:lnTo>
                    <a:pt x="2667" y="12605"/>
                  </a:lnTo>
                  <a:lnTo>
                    <a:pt x="741" y="11961"/>
                  </a:lnTo>
                  <a:lnTo>
                    <a:pt x="4519" y="9968"/>
                  </a:lnTo>
                  <a:lnTo>
                    <a:pt x="4519" y="8682"/>
                  </a:lnTo>
                  <a:lnTo>
                    <a:pt x="7704" y="5659"/>
                  </a:lnTo>
                  <a:lnTo>
                    <a:pt x="9926" y="1672"/>
                  </a:lnTo>
                  <a:lnTo>
                    <a:pt x="13778" y="643"/>
                  </a:lnTo>
                  <a:lnTo>
                    <a:pt x="15704" y="0"/>
                  </a:lnTo>
                  <a:lnTo>
                    <a:pt x="13778" y="3023"/>
                  </a:lnTo>
                  <a:lnTo>
                    <a:pt x="8741" y="7653"/>
                  </a:lnTo>
                  <a:lnTo>
                    <a:pt x="11481" y="6688"/>
                  </a:lnTo>
                  <a:lnTo>
                    <a:pt x="12667" y="6945"/>
                  </a:lnTo>
                  <a:lnTo>
                    <a:pt x="11481" y="8682"/>
                  </a:lnTo>
                  <a:lnTo>
                    <a:pt x="14963" y="8682"/>
                  </a:lnTo>
                  <a:lnTo>
                    <a:pt x="18741" y="9968"/>
                  </a:lnTo>
                  <a:lnTo>
                    <a:pt x="17630" y="11318"/>
                  </a:lnTo>
                  <a:lnTo>
                    <a:pt x="17630" y="12990"/>
                  </a:lnTo>
                  <a:lnTo>
                    <a:pt x="19556" y="12605"/>
                  </a:lnTo>
                  <a:lnTo>
                    <a:pt x="19926" y="13955"/>
                  </a:lnTo>
                  <a:lnTo>
                    <a:pt x="19926" y="15627"/>
                  </a:lnTo>
                  <a:lnTo>
                    <a:pt x="19556" y="17299"/>
                  </a:lnTo>
                  <a:lnTo>
                    <a:pt x="17630" y="19936"/>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591" name="Freeform 58">
              <a:extLst>
                <a:ext uri="{FF2B5EF4-FFF2-40B4-BE49-F238E27FC236}">
                  <a16:creationId xmlns:a16="http://schemas.microsoft.com/office/drawing/2014/main" id="{35D39A07-A5E3-6943-87A8-EE75D17DD526}"/>
                </a:ext>
              </a:extLst>
            </p:cNvPr>
            <p:cNvSpPr>
              <a:spLocks/>
            </p:cNvSpPr>
            <p:nvPr/>
          </p:nvSpPr>
          <p:spPr bwMode="auto">
            <a:xfrm>
              <a:off x="2442259" y="2319980"/>
              <a:ext cx="128560" cy="123202"/>
            </a:xfrm>
            <a:custGeom>
              <a:avLst/>
              <a:gdLst>
                <a:gd name="T0" fmla="*/ 3917 w 20000"/>
                <a:gd name="T1" fmla="*/ 19913 h 20000"/>
                <a:gd name="T2" fmla="*/ 2583 w 20000"/>
                <a:gd name="T3" fmla="*/ 19039 h 20000"/>
                <a:gd name="T4" fmla="*/ 3417 w 20000"/>
                <a:gd name="T5" fmla="*/ 16332 h 20000"/>
                <a:gd name="T6" fmla="*/ 2583 w 20000"/>
                <a:gd name="T7" fmla="*/ 13100 h 20000"/>
                <a:gd name="T8" fmla="*/ 1750 w 20000"/>
                <a:gd name="T9" fmla="*/ 10830 h 20000"/>
                <a:gd name="T10" fmla="*/ 0 w 20000"/>
                <a:gd name="T11" fmla="*/ 8559 h 20000"/>
                <a:gd name="T12" fmla="*/ 0 w 20000"/>
                <a:gd name="T13" fmla="*/ 4978 h 20000"/>
                <a:gd name="T14" fmla="*/ 2583 w 20000"/>
                <a:gd name="T15" fmla="*/ 3581 h 20000"/>
                <a:gd name="T16" fmla="*/ 2583 w 20000"/>
                <a:gd name="T17" fmla="*/ 7249 h 20000"/>
                <a:gd name="T18" fmla="*/ 3917 w 20000"/>
                <a:gd name="T19" fmla="*/ 8559 h 20000"/>
                <a:gd name="T20" fmla="*/ 6083 w 20000"/>
                <a:gd name="T21" fmla="*/ 6725 h 20000"/>
                <a:gd name="T22" fmla="*/ 7333 w 20000"/>
                <a:gd name="T23" fmla="*/ 4454 h 20000"/>
                <a:gd name="T24" fmla="*/ 9500 w 20000"/>
                <a:gd name="T25" fmla="*/ 4454 h 20000"/>
                <a:gd name="T26" fmla="*/ 9500 w 20000"/>
                <a:gd name="T27" fmla="*/ 3144 h 20000"/>
                <a:gd name="T28" fmla="*/ 7333 w 20000"/>
                <a:gd name="T29" fmla="*/ 1397 h 20000"/>
                <a:gd name="T30" fmla="*/ 9500 w 20000"/>
                <a:gd name="T31" fmla="*/ 0 h 20000"/>
                <a:gd name="T32" fmla="*/ 11750 w 20000"/>
                <a:gd name="T33" fmla="*/ 0 h 20000"/>
                <a:gd name="T34" fmla="*/ 13833 w 20000"/>
                <a:gd name="T35" fmla="*/ 2271 h 20000"/>
                <a:gd name="T36" fmla="*/ 18167 w 20000"/>
                <a:gd name="T37" fmla="*/ 1397 h 20000"/>
                <a:gd name="T38" fmla="*/ 19917 w 20000"/>
                <a:gd name="T39" fmla="*/ 3144 h 20000"/>
                <a:gd name="T40" fmla="*/ 18583 w 20000"/>
                <a:gd name="T41" fmla="*/ 3581 h 20000"/>
                <a:gd name="T42" fmla="*/ 16500 w 20000"/>
                <a:gd name="T43" fmla="*/ 3581 h 20000"/>
                <a:gd name="T44" fmla="*/ 17333 w 20000"/>
                <a:gd name="T45" fmla="*/ 4454 h 20000"/>
                <a:gd name="T46" fmla="*/ 16000 w 20000"/>
                <a:gd name="T47" fmla="*/ 4454 h 20000"/>
                <a:gd name="T48" fmla="*/ 12583 w 20000"/>
                <a:gd name="T49" fmla="*/ 5852 h 20000"/>
                <a:gd name="T50" fmla="*/ 12583 w 20000"/>
                <a:gd name="T51" fmla="*/ 7249 h 20000"/>
                <a:gd name="T52" fmla="*/ 13833 w 20000"/>
                <a:gd name="T53" fmla="*/ 7249 h 20000"/>
                <a:gd name="T54" fmla="*/ 15167 w 20000"/>
                <a:gd name="T55" fmla="*/ 7249 h 20000"/>
                <a:gd name="T56" fmla="*/ 16000 w 20000"/>
                <a:gd name="T57" fmla="*/ 11703 h 20000"/>
                <a:gd name="T58" fmla="*/ 13000 w 20000"/>
                <a:gd name="T59" fmla="*/ 15371 h 20000"/>
                <a:gd name="T60" fmla="*/ 10417 w 20000"/>
                <a:gd name="T61" fmla="*/ 17642 h 20000"/>
                <a:gd name="T62" fmla="*/ 7333 w 20000"/>
                <a:gd name="T63" fmla="*/ 16681 h 20000"/>
                <a:gd name="T64" fmla="*/ 8167 w 20000"/>
                <a:gd name="T65" fmla="*/ 15371 h 20000"/>
                <a:gd name="T66" fmla="*/ 6083 w 20000"/>
                <a:gd name="T67" fmla="*/ 16681 h 20000"/>
                <a:gd name="T68" fmla="*/ 6083 w 20000"/>
                <a:gd name="T69" fmla="*/ 18515 h 20000"/>
                <a:gd name="T70" fmla="*/ 3917 w 20000"/>
                <a:gd name="T71" fmla="*/ 19913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000" h="20000">
                  <a:moveTo>
                    <a:pt x="3917" y="19913"/>
                  </a:moveTo>
                  <a:lnTo>
                    <a:pt x="2583" y="19039"/>
                  </a:lnTo>
                  <a:lnTo>
                    <a:pt x="3417" y="16332"/>
                  </a:lnTo>
                  <a:lnTo>
                    <a:pt x="2583" y="13100"/>
                  </a:lnTo>
                  <a:lnTo>
                    <a:pt x="1750" y="10830"/>
                  </a:lnTo>
                  <a:lnTo>
                    <a:pt x="0" y="8559"/>
                  </a:lnTo>
                  <a:lnTo>
                    <a:pt x="0" y="4978"/>
                  </a:lnTo>
                  <a:lnTo>
                    <a:pt x="2583" y="3581"/>
                  </a:lnTo>
                  <a:lnTo>
                    <a:pt x="2583" y="7249"/>
                  </a:lnTo>
                  <a:lnTo>
                    <a:pt x="3917" y="8559"/>
                  </a:lnTo>
                  <a:lnTo>
                    <a:pt x="6083" y="6725"/>
                  </a:lnTo>
                  <a:lnTo>
                    <a:pt x="7333" y="4454"/>
                  </a:lnTo>
                  <a:lnTo>
                    <a:pt x="9500" y="4454"/>
                  </a:lnTo>
                  <a:lnTo>
                    <a:pt x="9500" y="3144"/>
                  </a:lnTo>
                  <a:lnTo>
                    <a:pt x="7333" y="1397"/>
                  </a:lnTo>
                  <a:lnTo>
                    <a:pt x="9500" y="0"/>
                  </a:lnTo>
                  <a:lnTo>
                    <a:pt x="11750" y="0"/>
                  </a:lnTo>
                  <a:lnTo>
                    <a:pt x="13833" y="2271"/>
                  </a:lnTo>
                  <a:lnTo>
                    <a:pt x="18167" y="1397"/>
                  </a:lnTo>
                  <a:lnTo>
                    <a:pt x="19917" y="3144"/>
                  </a:lnTo>
                  <a:lnTo>
                    <a:pt x="18583" y="3581"/>
                  </a:lnTo>
                  <a:lnTo>
                    <a:pt x="16500" y="3581"/>
                  </a:lnTo>
                  <a:lnTo>
                    <a:pt x="17333" y="4454"/>
                  </a:lnTo>
                  <a:lnTo>
                    <a:pt x="16000" y="4454"/>
                  </a:lnTo>
                  <a:lnTo>
                    <a:pt x="12583" y="5852"/>
                  </a:lnTo>
                  <a:lnTo>
                    <a:pt x="12583" y="7249"/>
                  </a:lnTo>
                  <a:lnTo>
                    <a:pt x="13833" y="7249"/>
                  </a:lnTo>
                  <a:lnTo>
                    <a:pt x="15167" y="7249"/>
                  </a:lnTo>
                  <a:lnTo>
                    <a:pt x="16000" y="11703"/>
                  </a:lnTo>
                  <a:lnTo>
                    <a:pt x="13000" y="15371"/>
                  </a:lnTo>
                  <a:lnTo>
                    <a:pt x="10417" y="17642"/>
                  </a:lnTo>
                  <a:lnTo>
                    <a:pt x="7333" y="16681"/>
                  </a:lnTo>
                  <a:lnTo>
                    <a:pt x="8167" y="15371"/>
                  </a:lnTo>
                  <a:lnTo>
                    <a:pt x="6083" y="16681"/>
                  </a:lnTo>
                  <a:lnTo>
                    <a:pt x="6083" y="18515"/>
                  </a:lnTo>
                  <a:lnTo>
                    <a:pt x="3917" y="19913"/>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592" name="Freeform 57">
              <a:extLst>
                <a:ext uri="{FF2B5EF4-FFF2-40B4-BE49-F238E27FC236}">
                  <a16:creationId xmlns:a16="http://schemas.microsoft.com/office/drawing/2014/main" id="{F1748418-753C-B546-94A5-15F61BAC0C0E}"/>
                </a:ext>
              </a:extLst>
            </p:cNvPr>
            <p:cNvSpPr>
              <a:spLocks/>
            </p:cNvSpPr>
            <p:nvPr/>
          </p:nvSpPr>
          <p:spPr bwMode="auto">
            <a:xfrm>
              <a:off x="2517252" y="2698959"/>
              <a:ext cx="147307" cy="116505"/>
            </a:xfrm>
            <a:custGeom>
              <a:avLst/>
              <a:gdLst>
                <a:gd name="T0" fmla="*/ 17673 w 20000"/>
                <a:gd name="T1" fmla="*/ 19908 h 20000"/>
                <a:gd name="T2" fmla="*/ 13527 w 20000"/>
                <a:gd name="T3" fmla="*/ 17982 h 20000"/>
                <a:gd name="T4" fmla="*/ 13527 w 20000"/>
                <a:gd name="T5" fmla="*/ 14220 h 20000"/>
                <a:gd name="T6" fmla="*/ 11636 w 20000"/>
                <a:gd name="T7" fmla="*/ 14679 h 20000"/>
                <a:gd name="T8" fmla="*/ 8582 w 20000"/>
                <a:gd name="T9" fmla="*/ 17982 h 20000"/>
                <a:gd name="T10" fmla="*/ 5964 w 20000"/>
                <a:gd name="T11" fmla="*/ 19908 h 20000"/>
                <a:gd name="T12" fmla="*/ 3709 w 20000"/>
                <a:gd name="T13" fmla="*/ 19908 h 20000"/>
                <a:gd name="T14" fmla="*/ 2982 w 20000"/>
                <a:gd name="T15" fmla="*/ 18440 h 20000"/>
                <a:gd name="T16" fmla="*/ 0 w 20000"/>
                <a:gd name="T17" fmla="*/ 18440 h 20000"/>
                <a:gd name="T18" fmla="*/ 727 w 20000"/>
                <a:gd name="T19" fmla="*/ 17064 h 20000"/>
                <a:gd name="T20" fmla="*/ 3709 w 20000"/>
                <a:gd name="T21" fmla="*/ 14679 h 20000"/>
                <a:gd name="T22" fmla="*/ 5964 w 20000"/>
                <a:gd name="T23" fmla="*/ 7064 h 20000"/>
                <a:gd name="T24" fmla="*/ 8582 w 20000"/>
                <a:gd name="T25" fmla="*/ 3303 h 20000"/>
                <a:gd name="T26" fmla="*/ 10836 w 20000"/>
                <a:gd name="T27" fmla="*/ 0 h 20000"/>
                <a:gd name="T28" fmla="*/ 10836 w 20000"/>
                <a:gd name="T29" fmla="*/ 4679 h 20000"/>
                <a:gd name="T30" fmla="*/ 12800 w 20000"/>
                <a:gd name="T31" fmla="*/ 4220 h 20000"/>
                <a:gd name="T32" fmla="*/ 16509 w 20000"/>
                <a:gd name="T33" fmla="*/ 9908 h 20000"/>
                <a:gd name="T34" fmla="*/ 16945 w 20000"/>
                <a:gd name="T35" fmla="*/ 14679 h 20000"/>
                <a:gd name="T36" fmla="*/ 19491 w 20000"/>
                <a:gd name="T37" fmla="*/ 16147 h 20000"/>
                <a:gd name="T38" fmla="*/ 19927 w 20000"/>
                <a:gd name="T39" fmla="*/ 18440 h 20000"/>
                <a:gd name="T40" fmla="*/ 17673 w 20000"/>
                <a:gd name="T41" fmla="*/ 19908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000" h="20000">
                  <a:moveTo>
                    <a:pt x="17673" y="19908"/>
                  </a:moveTo>
                  <a:lnTo>
                    <a:pt x="13527" y="17982"/>
                  </a:lnTo>
                  <a:lnTo>
                    <a:pt x="13527" y="14220"/>
                  </a:lnTo>
                  <a:lnTo>
                    <a:pt x="11636" y="14679"/>
                  </a:lnTo>
                  <a:lnTo>
                    <a:pt x="8582" y="17982"/>
                  </a:lnTo>
                  <a:lnTo>
                    <a:pt x="5964" y="19908"/>
                  </a:lnTo>
                  <a:lnTo>
                    <a:pt x="3709" y="19908"/>
                  </a:lnTo>
                  <a:lnTo>
                    <a:pt x="2982" y="18440"/>
                  </a:lnTo>
                  <a:lnTo>
                    <a:pt x="0" y="18440"/>
                  </a:lnTo>
                  <a:lnTo>
                    <a:pt x="727" y="17064"/>
                  </a:lnTo>
                  <a:lnTo>
                    <a:pt x="3709" y="14679"/>
                  </a:lnTo>
                  <a:lnTo>
                    <a:pt x="5964" y="7064"/>
                  </a:lnTo>
                  <a:lnTo>
                    <a:pt x="8582" y="3303"/>
                  </a:lnTo>
                  <a:lnTo>
                    <a:pt x="10836" y="0"/>
                  </a:lnTo>
                  <a:lnTo>
                    <a:pt x="10836" y="4679"/>
                  </a:lnTo>
                  <a:lnTo>
                    <a:pt x="12800" y="4220"/>
                  </a:lnTo>
                  <a:lnTo>
                    <a:pt x="16509" y="9908"/>
                  </a:lnTo>
                  <a:lnTo>
                    <a:pt x="16945" y="14679"/>
                  </a:lnTo>
                  <a:lnTo>
                    <a:pt x="19491" y="16147"/>
                  </a:lnTo>
                  <a:lnTo>
                    <a:pt x="19927" y="18440"/>
                  </a:lnTo>
                  <a:lnTo>
                    <a:pt x="17673" y="19908"/>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593" name="Freeform 56">
              <a:extLst>
                <a:ext uri="{FF2B5EF4-FFF2-40B4-BE49-F238E27FC236}">
                  <a16:creationId xmlns:a16="http://schemas.microsoft.com/office/drawing/2014/main" id="{0B888123-6725-D24B-A724-5AAB2983E5CF}"/>
                </a:ext>
              </a:extLst>
            </p:cNvPr>
            <p:cNvSpPr>
              <a:spLocks/>
            </p:cNvSpPr>
            <p:nvPr/>
          </p:nvSpPr>
          <p:spPr bwMode="auto">
            <a:xfrm>
              <a:off x="2537339" y="2164639"/>
              <a:ext cx="105795" cy="105793"/>
            </a:xfrm>
            <a:custGeom>
              <a:avLst/>
              <a:gdLst>
                <a:gd name="T0" fmla="*/ 11010 w 20000"/>
                <a:gd name="T1" fmla="*/ 19898 h 20000"/>
                <a:gd name="T2" fmla="*/ 4141 w 20000"/>
                <a:gd name="T3" fmla="*/ 19391 h 20000"/>
                <a:gd name="T4" fmla="*/ 8889 w 20000"/>
                <a:gd name="T5" fmla="*/ 13096 h 20000"/>
                <a:gd name="T6" fmla="*/ 606 w 20000"/>
                <a:gd name="T7" fmla="*/ 12589 h 20000"/>
                <a:gd name="T8" fmla="*/ 0 w 20000"/>
                <a:gd name="T9" fmla="*/ 9949 h 20000"/>
                <a:gd name="T10" fmla="*/ 606 w 20000"/>
                <a:gd name="T11" fmla="*/ 4772 h 20000"/>
                <a:gd name="T12" fmla="*/ 2121 w 20000"/>
                <a:gd name="T13" fmla="*/ 0 h 20000"/>
                <a:gd name="T14" fmla="*/ 4141 w 20000"/>
                <a:gd name="T15" fmla="*/ 1624 h 20000"/>
                <a:gd name="T16" fmla="*/ 4747 w 20000"/>
                <a:gd name="T17" fmla="*/ 4772 h 20000"/>
                <a:gd name="T18" fmla="*/ 6263 w 20000"/>
                <a:gd name="T19" fmla="*/ 10964 h 20000"/>
                <a:gd name="T20" fmla="*/ 8889 w 20000"/>
                <a:gd name="T21" fmla="*/ 4772 h 20000"/>
                <a:gd name="T22" fmla="*/ 11010 w 20000"/>
                <a:gd name="T23" fmla="*/ 10964 h 20000"/>
                <a:gd name="T24" fmla="*/ 11414 w 20000"/>
                <a:gd name="T25" fmla="*/ 4772 h 20000"/>
                <a:gd name="T26" fmla="*/ 15152 w 20000"/>
                <a:gd name="T27" fmla="*/ 4772 h 20000"/>
                <a:gd name="T28" fmla="*/ 19899 w 20000"/>
                <a:gd name="T29" fmla="*/ 6193 h 20000"/>
                <a:gd name="T30" fmla="*/ 19293 w 20000"/>
                <a:gd name="T31" fmla="*/ 11574 h 20000"/>
                <a:gd name="T32" fmla="*/ 15657 w 20000"/>
                <a:gd name="T33" fmla="*/ 16751 h 20000"/>
                <a:gd name="T34" fmla="*/ 11010 w 20000"/>
                <a:gd name="T35" fmla="*/ 19898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000" h="20000">
                  <a:moveTo>
                    <a:pt x="11010" y="19898"/>
                  </a:moveTo>
                  <a:lnTo>
                    <a:pt x="4141" y="19391"/>
                  </a:lnTo>
                  <a:lnTo>
                    <a:pt x="8889" y="13096"/>
                  </a:lnTo>
                  <a:lnTo>
                    <a:pt x="606" y="12589"/>
                  </a:lnTo>
                  <a:lnTo>
                    <a:pt x="0" y="9949"/>
                  </a:lnTo>
                  <a:lnTo>
                    <a:pt x="606" y="4772"/>
                  </a:lnTo>
                  <a:lnTo>
                    <a:pt x="2121" y="0"/>
                  </a:lnTo>
                  <a:lnTo>
                    <a:pt x="4141" y="1624"/>
                  </a:lnTo>
                  <a:lnTo>
                    <a:pt x="4747" y="4772"/>
                  </a:lnTo>
                  <a:lnTo>
                    <a:pt x="6263" y="10964"/>
                  </a:lnTo>
                  <a:lnTo>
                    <a:pt x="8889" y="4772"/>
                  </a:lnTo>
                  <a:lnTo>
                    <a:pt x="11010" y="10964"/>
                  </a:lnTo>
                  <a:lnTo>
                    <a:pt x="11414" y="4772"/>
                  </a:lnTo>
                  <a:lnTo>
                    <a:pt x="15152" y="4772"/>
                  </a:lnTo>
                  <a:lnTo>
                    <a:pt x="19899" y="6193"/>
                  </a:lnTo>
                  <a:lnTo>
                    <a:pt x="19293" y="11574"/>
                  </a:lnTo>
                  <a:lnTo>
                    <a:pt x="15657" y="16751"/>
                  </a:lnTo>
                  <a:lnTo>
                    <a:pt x="11010" y="19898"/>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594" name="Freeform 55">
              <a:extLst>
                <a:ext uri="{FF2B5EF4-FFF2-40B4-BE49-F238E27FC236}">
                  <a16:creationId xmlns:a16="http://schemas.microsoft.com/office/drawing/2014/main" id="{E3E0FD6A-AB8B-324C-ABC6-2594D075D377}"/>
                </a:ext>
              </a:extLst>
            </p:cNvPr>
            <p:cNvSpPr>
              <a:spLocks/>
            </p:cNvSpPr>
            <p:nvPr/>
          </p:nvSpPr>
          <p:spPr bwMode="auto">
            <a:xfrm>
              <a:off x="2232009" y="2056168"/>
              <a:ext cx="175429" cy="72314"/>
            </a:xfrm>
            <a:custGeom>
              <a:avLst/>
              <a:gdLst>
                <a:gd name="T0" fmla="*/ 2866 w 20000"/>
                <a:gd name="T1" fmla="*/ 19852 h 20000"/>
                <a:gd name="T2" fmla="*/ 4451 w 20000"/>
                <a:gd name="T3" fmla="*/ 12296 h 20000"/>
                <a:gd name="T4" fmla="*/ 1890 w 20000"/>
                <a:gd name="T5" fmla="*/ 16000 h 20000"/>
                <a:gd name="T6" fmla="*/ 0 w 20000"/>
                <a:gd name="T7" fmla="*/ 14519 h 20000"/>
                <a:gd name="T8" fmla="*/ 366 w 20000"/>
                <a:gd name="T9" fmla="*/ 9926 h 20000"/>
                <a:gd name="T10" fmla="*/ 4085 w 20000"/>
                <a:gd name="T11" fmla="*/ 8444 h 20000"/>
                <a:gd name="T12" fmla="*/ 6646 w 20000"/>
                <a:gd name="T13" fmla="*/ 6074 h 20000"/>
                <a:gd name="T14" fmla="*/ 10732 w 20000"/>
                <a:gd name="T15" fmla="*/ 2370 h 20000"/>
                <a:gd name="T16" fmla="*/ 14207 w 20000"/>
                <a:gd name="T17" fmla="*/ 0 h 20000"/>
                <a:gd name="T18" fmla="*/ 17439 w 20000"/>
                <a:gd name="T19" fmla="*/ 2370 h 20000"/>
                <a:gd name="T20" fmla="*/ 17439 w 20000"/>
                <a:gd name="T21" fmla="*/ 0 h 20000"/>
                <a:gd name="T22" fmla="*/ 18659 w 20000"/>
                <a:gd name="T23" fmla="*/ 593 h 20000"/>
                <a:gd name="T24" fmla="*/ 19939 w 20000"/>
                <a:gd name="T25" fmla="*/ 4593 h 20000"/>
                <a:gd name="T26" fmla="*/ 17439 w 20000"/>
                <a:gd name="T27" fmla="*/ 6815 h 20000"/>
                <a:gd name="T28" fmla="*/ 16707 w 20000"/>
                <a:gd name="T29" fmla="*/ 10815 h 20000"/>
                <a:gd name="T30" fmla="*/ 15793 w 20000"/>
                <a:gd name="T31" fmla="*/ 10815 h 20000"/>
                <a:gd name="T32" fmla="*/ 15793 w 20000"/>
                <a:gd name="T33" fmla="*/ 13778 h 20000"/>
                <a:gd name="T34" fmla="*/ 12683 w 20000"/>
                <a:gd name="T35" fmla="*/ 14519 h 20000"/>
                <a:gd name="T36" fmla="*/ 11707 w 20000"/>
                <a:gd name="T37" fmla="*/ 16889 h 20000"/>
                <a:gd name="T38" fmla="*/ 10122 w 20000"/>
                <a:gd name="T39" fmla="*/ 14519 h 20000"/>
                <a:gd name="T40" fmla="*/ 12683 w 20000"/>
                <a:gd name="T41" fmla="*/ 6815 h 20000"/>
                <a:gd name="T42" fmla="*/ 9207 w 20000"/>
                <a:gd name="T43" fmla="*/ 10815 h 20000"/>
                <a:gd name="T44" fmla="*/ 8476 w 20000"/>
                <a:gd name="T45" fmla="*/ 13778 h 20000"/>
                <a:gd name="T46" fmla="*/ 6951 w 20000"/>
                <a:gd name="T47" fmla="*/ 16000 h 20000"/>
                <a:gd name="T48" fmla="*/ 7622 w 20000"/>
                <a:gd name="T49" fmla="*/ 13778 h 20000"/>
                <a:gd name="T50" fmla="*/ 5061 w 20000"/>
                <a:gd name="T51" fmla="*/ 16889 h 20000"/>
                <a:gd name="T52" fmla="*/ 2866 w 20000"/>
                <a:gd name="T53" fmla="*/ 19852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000" h="20000">
                  <a:moveTo>
                    <a:pt x="2866" y="19852"/>
                  </a:moveTo>
                  <a:lnTo>
                    <a:pt x="4451" y="12296"/>
                  </a:lnTo>
                  <a:lnTo>
                    <a:pt x="1890" y="16000"/>
                  </a:lnTo>
                  <a:lnTo>
                    <a:pt x="0" y="14519"/>
                  </a:lnTo>
                  <a:lnTo>
                    <a:pt x="366" y="9926"/>
                  </a:lnTo>
                  <a:lnTo>
                    <a:pt x="4085" y="8444"/>
                  </a:lnTo>
                  <a:lnTo>
                    <a:pt x="6646" y="6074"/>
                  </a:lnTo>
                  <a:lnTo>
                    <a:pt x="10732" y="2370"/>
                  </a:lnTo>
                  <a:lnTo>
                    <a:pt x="14207" y="0"/>
                  </a:lnTo>
                  <a:lnTo>
                    <a:pt x="17439" y="2370"/>
                  </a:lnTo>
                  <a:lnTo>
                    <a:pt x="17439" y="0"/>
                  </a:lnTo>
                  <a:lnTo>
                    <a:pt x="18659" y="593"/>
                  </a:lnTo>
                  <a:lnTo>
                    <a:pt x="19939" y="4593"/>
                  </a:lnTo>
                  <a:lnTo>
                    <a:pt x="17439" y="6815"/>
                  </a:lnTo>
                  <a:lnTo>
                    <a:pt x="16707" y="10815"/>
                  </a:lnTo>
                  <a:lnTo>
                    <a:pt x="15793" y="10815"/>
                  </a:lnTo>
                  <a:lnTo>
                    <a:pt x="15793" y="13778"/>
                  </a:lnTo>
                  <a:lnTo>
                    <a:pt x="12683" y="14519"/>
                  </a:lnTo>
                  <a:lnTo>
                    <a:pt x="11707" y="16889"/>
                  </a:lnTo>
                  <a:lnTo>
                    <a:pt x="10122" y="14519"/>
                  </a:lnTo>
                  <a:lnTo>
                    <a:pt x="12683" y="6815"/>
                  </a:lnTo>
                  <a:lnTo>
                    <a:pt x="9207" y="10815"/>
                  </a:lnTo>
                  <a:lnTo>
                    <a:pt x="8476" y="13778"/>
                  </a:lnTo>
                  <a:lnTo>
                    <a:pt x="6951" y="16000"/>
                  </a:lnTo>
                  <a:lnTo>
                    <a:pt x="7622" y="13778"/>
                  </a:lnTo>
                  <a:lnTo>
                    <a:pt x="5061" y="16889"/>
                  </a:lnTo>
                  <a:lnTo>
                    <a:pt x="2866" y="19852"/>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595" name="Freeform 54">
              <a:extLst>
                <a:ext uri="{FF2B5EF4-FFF2-40B4-BE49-F238E27FC236}">
                  <a16:creationId xmlns:a16="http://schemas.microsoft.com/office/drawing/2014/main" id="{FA4052C2-D73D-9D42-8111-0B2C4E679B8A}"/>
                </a:ext>
              </a:extLst>
            </p:cNvPr>
            <p:cNvSpPr>
              <a:spLocks/>
            </p:cNvSpPr>
            <p:nvPr/>
          </p:nvSpPr>
          <p:spPr bwMode="auto">
            <a:xfrm>
              <a:off x="2553407" y="2338730"/>
              <a:ext cx="139273" cy="83026"/>
            </a:xfrm>
            <a:custGeom>
              <a:avLst/>
              <a:gdLst>
                <a:gd name="T0" fmla="*/ 2385 w 20000"/>
                <a:gd name="T1" fmla="*/ 19872 h 20000"/>
                <a:gd name="T2" fmla="*/ 0 w 20000"/>
                <a:gd name="T3" fmla="*/ 17949 h 20000"/>
                <a:gd name="T4" fmla="*/ 1231 w 20000"/>
                <a:gd name="T5" fmla="*/ 12564 h 20000"/>
                <a:gd name="T6" fmla="*/ 3923 w 20000"/>
                <a:gd name="T7" fmla="*/ 5256 h 20000"/>
                <a:gd name="T8" fmla="*/ 7538 w 20000"/>
                <a:gd name="T9" fmla="*/ 0 h 20000"/>
                <a:gd name="T10" fmla="*/ 13538 w 20000"/>
                <a:gd name="T11" fmla="*/ 0 h 20000"/>
                <a:gd name="T12" fmla="*/ 19923 w 20000"/>
                <a:gd name="T13" fmla="*/ 5256 h 20000"/>
                <a:gd name="T14" fmla="*/ 14769 w 20000"/>
                <a:gd name="T15" fmla="*/ 9231 h 20000"/>
                <a:gd name="T16" fmla="*/ 10385 w 20000"/>
                <a:gd name="T17" fmla="*/ 16026 h 20000"/>
                <a:gd name="T18" fmla="*/ 3923 w 20000"/>
                <a:gd name="T19" fmla="*/ 10513 h 20000"/>
                <a:gd name="T20" fmla="*/ 3154 w 20000"/>
                <a:gd name="T21" fmla="*/ 13974 h 20000"/>
                <a:gd name="T22" fmla="*/ 6385 w 20000"/>
                <a:gd name="T23" fmla="*/ 14615 h 20000"/>
                <a:gd name="T24" fmla="*/ 2385 w 20000"/>
                <a:gd name="T25" fmla="*/ 19872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00" h="20000">
                  <a:moveTo>
                    <a:pt x="2385" y="19872"/>
                  </a:moveTo>
                  <a:lnTo>
                    <a:pt x="0" y="17949"/>
                  </a:lnTo>
                  <a:lnTo>
                    <a:pt x="1231" y="12564"/>
                  </a:lnTo>
                  <a:lnTo>
                    <a:pt x="3923" y="5256"/>
                  </a:lnTo>
                  <a:lnTo>
                    <a:pt x="7538" y="0"/>
                  </a:lnTo>
                  <a:lnTo>
                    <a:pt x="13538" y="0"/>
                  </a:lnTo>
                  <a:lnTo>
                    <a:pt x="19923" y="5256"/>
                  </a:lnTo>
                  <a:lnTo>
                    <a:pt x="14769" y="9231"/>
                  </a:lnTo>
                  <a:lnTo>
                    <a:pt x="10385" y="16026"/>
                  </a:lnTo>
                  <a:lnTo>
                    <a:pt x="3923" y="10513"/>
                  </a:lnTo>
                  <a:lnTo>
                    <a:pt x="3154" y="13974"/>
                  </a:lnTo>
                  <a:lnTo>
                    <a:pt x="6385" y="14615"/>
                  </a:lnTo>
                  <a:lnTo>
                    <a:pt x="2385" y="19872"/>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596" name="Freeform 53">
              <a:extLst>
                <a:ext uri="{FF2B5EF4-FFF2-40B4-BE49-F238E27FC236}">
                  <a16:creationId xmlns:a16="http://schemas.microsoft.com/office/drawing/2014/main" id="{E8750579-3E5B-9C43-8354-B3EB70ADB828}"/>
                </a:ext>
              </a:extLst>
            </p:cNvPr>
            <p:cNvSpPr>
              <a:spLocks/>
            </p:cNvSpPr>
            <p:nvPr/>
          </p:nvSpPr>
          <p:spPr bwMode="auto">
            <a:xfrm>
              <a:off x="1449939" y="3183732"/>
              <a:ext cx="83027" cy="103114"/>
            </a:xfrm>
            <a:custGeom>
              <a:avLst/>
              <a:gdLst>
                <a:gd name="T0" fmla="*/ 19872 w 20000"/>
                <a:gd name="T1" fmla="*/ 19896 h 20000"/>
                <a:gd name="T2" fmla="*/ 13333 w 20000"/>
                <a:gd name="T3" fmla="*/ 18238 h 20000"/>
                <a:gd name="T4" fmla="*/ 10000 w 20000"/>
                <a:gd name="T5" fmla="*/ 14404 h 20000"/>
                <a:gd name="T6" fmla="*/ 6026 w 20000"/>
                <a:gd name="T7" fmla="*/ 12332 h 20000"/>
                <a:gd name="T8" fmla="*/ 0 w 20000"/>
                <a:gd name="T9" fmla="*/ 5907 h 20000"/>
                <a:gd name="T10" fmla="*/ 0 w 20000"/>
                <a:gd name="T11" fmla="*/ 1036 h 20000"/>
                <a:gd name="T12" fmla="*/ 2692 w 20000"/>
                <a:gd name="T13" fmla="*/ 0 h 20000"/>
                <a:gd name="T14" fmla="*/ 13333 w 20000"/>
                <a:gd name="T15" fmla="*/ 5285 h 20000"/>
                <a:gd name="T16" fmla="*/ 13974 w 20000"/>
                <a:gd name="T17" fmla="*/ 10155 h 20000"/>
                <a:gd name="T18" fmla="*/ 16538 w 20000"/>
                <a:gd name="T19" fmla="*/ 13990 h 20000"/>
                <a:gd name="T20" fmla="*/ 19872 w 20000"/>
                <a:gd name="T21" fmla="*/ 19896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000" h="20000">
                  <a:moveTo>
                    <a:pt x="19872" y="19896"/>
                  </a:moveTo>
                  <a:lnTo>
                    <a:pt x="13333" y="18238"/>
                  </a:lnTo>
                  <a:lnTo>
                    <a:pt x="10000" y="14404"/>
                  </a:lnTo>
                  <a:lnTo>
                    <a:pt x="6026" y="12332"/>
                  </a:lnTo>
                  <a:lnTo>
                    <a:pt x="0" y="5907"/>
                  </a:lnTo>
                  <a:lnTo>
                    <a:pt x="0" y="1036"/>
                  </a:lnTo>
                  <a:lnTo>
                    <a:pt x="2692" y="0"/>
                  </a:lnTo>
                  <a:lnTo>
                    <a:pt x="13333" y="5285"/>
                  </a:lnTo>
                  <a:lnTo>
                    <a:pt x="13974" y="10155"/>
                  </a:lnTo>
                  <a:lnTo>
                    <a:pt x="16538" y="13990"/>
                  </a:lnTo>
                  <a:lnTo>
                    <a:pt x="19872" y="19896"/>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597" name="Freeform 52">
              <a:extLst>
                <a:ext uri="{FF2B5EF4-FFF2-40B4-BE49-F238E27FC236}">
                  <a16:creationId xmlns:a16="http://schemas.microsoft.com/office/drawing/2014/main" id="{AACF643D-BD3C-EA46-A2A1-8AD78C4B9FD8}"/>
                </a:ext>
              </a:extLst>
            </p:cNvPr>
            <p:cNvSpPr>
              <a:spLocks/>
            </p:cNvSpPr>
            <p:nvPr/>
          </p:nvSpPr>
          <p:spPr bwMode="auto">
            <a:xfrm>
              <a:off x="2451633" y="2049474"/>
              <a:ext cx="81688" cy="45531"/>
            </a:xfrm>
            <a:custGeom>
              <a:avLst/>
              <a:gdLst>
                <a:gd name="T0" fmla="*/ 7500 w 20000"/>
                <a:gd name="T1" fmla="*/ 19765 h 20000"/>
                <a:gd name="T2" fmla="*/ 0 w 20000"/>
                <a:gd name="T3" fmla="*/ 19765 h 20000"/>
                <a:gd name="T4" fmla="*/ 0 w 20000"/>
                <a:gd name="T5" fmla="*/ 13412 h 20000"/>
                <a:gd name="T6" fmla="*/ 789 w 20000"/>
                <a:gd name="T7" fmla="*/ 8706 h 20000"/>
                <a:gd name="T8" fmla="*/ 5395 w 20000"/>
                <a:gd name="T9" fmla="*/ 0 h 20000"/>
                <a:gd name="T10" fmla="*/ 12368 w 20000"/>
                <a:gd name="T11" fmla="*/ 0 h 20000"/>
                <a:gd name="T12" fmla="*/ 19868 w 20000"/>
                <a:gd name="T13" fmla="*/ 6353 h 20000"/>
                <a:gd name="T14" fmla="*/ 17763 w 20000"/>
                <a:gd name="T15" fmla="*/ 10118 h 20000"/>
                <a:gd name="T16" fmla="*/ 12895 w 20000"/>
                <a:gd name="T17" fmla="*/ 8706 h 20000"/>
                <a:gd name="T18" fmla="*/ 12895 w 20000"/>
                <a:gd name="T19" fmla="*/ 12471 h 20000"/>
                <a:gd name="T20" fmla="*/ 14474 w 20000"/>
                <a:gd name="T21" fmla="*/ 13412 h 20000"/>
                <a:gd name="T22" fmla="*/ 12895 w 20000"/>
                <a:gd name="T23" fmla="*/ 18353 h 20000"/>
                <a:gd name="T24" fmla="*/ 7500 w 20000"/>
                <a:gd name="T25" fmla="*/ 19765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00" h="20000">
                  <a:moveTo>
                    <a:pt x="7500" y="19765"/>
                  </a:moveTo>
                  <a:lnTo>
                    <a:pt x="0" y="19765"/>
                  </a:lnTo>
                  <a:lnTo>
                    <a:pt x="0" y="13412"/>
                  </a:lnTo>
                  <a:lnTo>
                    <a:pt x="789" y="8706"/>
                  </a:lnTo>
                  <a:lnTo>
                    <a:pt x="5395" y="0"/>
                  </a:lnTo>
                  <a:lnTo>
                    <a:pt x="12368" y="0"/>
                  </a:lnTo>
                  <a:lnTo>
                    <a:pt x="19868" y="6353"/>
                  </a:lnTo>
                  <a:lnTo>
                    <a:pt x="17763" y="10118"/>
                  </a:lnTo>
                  <a:lnTo>
                    <a:pt x="12895" y="8706"/>
                  </a:lnTo>
                  <a:lnTo>
                    <a:pt x="12895" y="12471"/>
                  </a:lnTo>
                  <a:lnTo>
                    <a:pt x="14474" y="13412"/>
                  </a:lnTo>
                  <a:lnTo>
                    <a:pt x="12895" y="18353"/>
                  </a:lnTo>
                  <a:lnTo>
                    <a:pt x="7500" y="19765"/>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598" name="Freeform 51">
              <a:extLst>
                <a:ext uri="{FF2B5EF4-FFF2-40B4-BE49-F238E27FC236}">
                  <a16:creationId xmlns:a16="http://schemas.microsoft.com/office/drawing/2014/main" id="{568FDAA6-1673-4C41-9980-1409BDC515B9}"/>
                </a:ext>
              </a:extLst>
            </p:cNvPr>
            <p:cNvSpPr>
              <a:spLocks/>
            </p:cNvSpPr>
            <p:nvPr/>
          </p:nvSpPr>
          <p:spPr bwMode="auto">
            <a:xfrm>
              <a:off x="2392710" y="2494070"/>
              <a:ext cx="72316" cy="58922"/>
            </a:xfrm>
            <a:custGeom>
              <a:avLst/>
              <a:gdLst>
                <a:gd name="T0" fmla="*/ 16889 w 20000"/>
                <a:gd name="T1" fmla="*/ 19818 h 20000"/>
                <a:gd name="T2" fmla="*/ 10815 w 20000"/>
                <a:gd name="T3" fmla="*/ 19818 h 20000"/>
                <a:gd name="T4" fmla="*/ 6074 w 20000"/>
                <a:gd name="T5" fmla="*/ 16909 h 20000"/>
                <a:gd name="T6" fmla="*/ 0 w 20000"/>
                <a:gd name="T7" fmla="*/ 10364 h 20000"/>
                <a:gd name="T8" fmla="*/ 4444 w 20000"/>
                <a:gd name="T9" fmla="*/ 9455 h 20000"/>
                <a:gd name="T10" fmla="*/ 8444 w 20000"/>
                <a:gd name="T11" fmla="*/ 4727 h 20000"/>
                <a:gd name="T12" fmla="*/ 14519 w 20000"/>
                <a:gd name="T13" fmla="*/ 0 h 20000"/>
                <a:gd name="T14" fmla="*/ 18370 w 20000"/>
                <a:gd name="T15" fmla="*/ 9455 h 20000"/>
                <a:gd name="T16" fmla="*/ 19852 w 20000"/>
                <a:gd name="T17" fmla="*/ 16909 h 20000"/>
                <a:gd name="T18" fmla="*/ 16889 w 20000"/>
                <a:gd name="T19" fmla="*/ 19818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000" h="20000">
                  <a:moveTo>
                    <a:pt x="16889" y="19818"/>
                  </a:moveTo>
                  <a:lnTo>
                    <a:pt x="10815" y="19818"/>
                  </a:lnTo>
                  <a:lnTo>
                    <a:pt x="6074" y="16909"/>
                  </a:lnTo>
                  <a:lnTo>
                    <a:pt x="0" y="10364"/>
                  </a:lnTo>
                  <a:lnTo>
                    <a:pt x="4444" y="9455"/>
                  </a:lnTo>
                  <a:lnTo>
                    <a:pt x="8444" y="4727"/>
                  </a:lnTo>
                  <a:lnTo>
                    <a:pt x="14519" y="0"/>
                  </a:lnTo>
                  <a:lnTo>
                    <a:pt x="18370" y="9455"/>
                  </a:lnTo>
                  <a:lnTo>
                    <a:pt x="19852" y="16909"/>
                  </a:lnTo>
                  <a:lnTo>
                    <a:pt x="16889" y="19818"/>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599" name="Freeform 50">
              <a:extLst>
                <a:ext uri="{FF2B5EF4-FFF2-40B4-BE49-F238E27FC236}">
                  <a16:creationId xmlns:a16="http://schemas.microsoft.com/office/drawing/2014/main" id="{CF15CD93-8A43-A344-AE1B-B690793DA163}"/>
                </a:ext>
              </a:extLst>
            </p:cNvPr>
            <p:cNvSpPr>
              <a:spLocks/>
            </p:cNvSpPr>
            <p:nvPr/>
          </p:nvSpPr>
          <p:spPr bwMode="auto">
            <a:xfrm>
              <a:off x="2850703" y="2398991"/>
              <a:ext cx="72316" cy="56244"/>
            </a:xfrm>
            <a:custGeom>
              <a:avLst/>
              <a:gdLst>
                <a:gd name="T0" fmla="*/ 19853 w 20000"/>
                <a:gd name="T1" fmla="*/ 19810 h 20000"/>
                <a:gd name="T2" fmla="*/ 12941 w 20000"/>
                <a:gd name="T3" fmla="*/ 16000 h 20000"/>
                <a:gd name="T4" fmla="*/ 8382 w 20000"/>
                <a:gd name="T5" fmla="*/ 16000 h 20000"/>
                <a:gd name="T6" fmla="*/ 2353 w 20000"/>
                <a:gd name="T7" fmla="*/ 16000 h 20000"/>
                <a:gd name="T8" fmla="*/ 0 w 20000"/>
                <a:gd name="T9" fmla="*/ 12952 h 20000"/>
                <a:gd name="T10" fmla="*/ 2353 w 20000"/>
                <a:gd name="T11" fmla="*/ 7810 h 20000"/>
                <a:gd name="T12" fmla="*/ 882 w 20000"/>
                <a:gd name="T13" fmla="*/ 5143 h 20000"/>
                <a:gd name="T14" fmla="*/ 3824 w 20000"/>
                <a:gd name="T15" fmla="*/ 0 h 20000"/>
                <a:gd name="T16" fmla="*/ 6912 w 20000"/>
                <a:gd name="T17" fmla="*/ 3048 h 20000"/>
                <a:gd name="T18" fmla="*/ 16765 w 20000"/>
                <a:gd name="T19" fmla="*/ 7048 h 20000"/>
                <a:gd name="T20" fmla="*/ 19853 w 20000"/>
                <a:gd name="T21" fmla="*/ 19810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000" h="20000">
                  <a:moveTo>
                    <a:pt x="19853" y="19810"/>
                  </a:moveTo>
                  <a:lnTo>
                    <a:pt x="12941" y="16000"/>
                  </a:lnTo>
                  <a:lnTo>
                    <a:pt x="8382" y="16000"/>
                  </a:lnTo>
                  <a:lnTo>
                    <a:pt x="2353" y="16000"/>
                  </a:lnTo>
                  <a:lnTo>
                    <a:pt x="0" y="12952"/>
                  </a:lnTo>
                  <a:lnTo>
                    <a:pt x="2353" y="7810"/>
                  </a:lnTo>
                  <a:lnTo>
                    <a:pt x="882" y="5143"/>
                  </a:lnTo>
                  <a:lnTo>
                    <a:pt x="3824" y="0"/>
                  </a:lnTo>
                  <a:lnTo>
                    <a:pt x="6912" y="3048"/>
                  </a:lnTo>
                  <a:lnTo>
                    <a:pt x="16765" y="7048"/>
                  </a:lnTo>
                  <a:lnTo>
                    <a:pt x="19853" y="19810"/>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600" name="Freeform 49">
              <a:extLst>
                <a:ext uri="{FF2B5EF4-FFF2-40B4-BE49-F238E27FC236}">
                  <a16:creationId xmlns:a16="http://schemas.microsoft.com/office/drawing/2014/main" id="{14AAA1CE-57D4-B448-9F85-97F8D0E7E5D3}"/>
                </a:ext>
              </a:extLst>
            </p:cNvPr>
            <p:cNvSpPr>
              <a:spLocks/>
            </p:cNvSpPr>
            <p:nvPr/>
          </p:nvSpPr>
          <p:spPr bwMode="auto">
            <a:xfrm>
              <a:off x="2617690" y="2255701"/>
              <a:ext cx="61601" cy="50888"/>
            </a:xfrm>
            <a:custGeom>
              <a:avLst/>
              <a:gdLst>
                <a:gd name="T0" fmla="*/ 12696 w 20000"/>
                <a:gd name="T1" fmla="*/ 19787 h 20000"/>
                <a:gd name="T2" fmla="*/ 3478 w 20000"/>
                <a:gd name="T3" fmla="*/ 16596 h 20000"/>
                <a:gd name="T4" fmla="*/ 0 w 20000"/>
                <a:gd name="T5" fmla="*/ 10000 h 20000"/>
                <a:gd name="T6" fmla="*/ 8174 w 20000"/>
                <a:gd name="T7" fmla="*/ 4468 h 20000"/>
                <a:gd name="T8" fmla="*/ 18783 w 20000"/>
                <a:gd name="T9" fmla="*/ 0 h 20000"/>
                <a:gd name="T10" fmla="*/ 19826 w 20000"/>
                <a:gd name="T11" fmla="*/ 4468 h 20000"/>
                <a:gd name="T12" fmla="*/ 19826 w 20000"/>
                <a:gd name="T13" fmla="*/ 10000 h 20000"/>
                <a:gd name="T14" fmla="*/ 12696 w 20000"/>
                <a:gd name="T15" fmla="*/ 19787 h 200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000" h="20000">
                  <a:moveTo>
                    <a:pt x="12696" y="19787"/>
                  </a:moveTo>
                  <a:lnTo>
                    <a:pt x="3478" y="16596"/>
                  </a:lnTo>
                  <a:lnTo>
                    <a:pt x="0" y="10000"/>
                  </a:lnTo>
                  <a:lnTo>
                    <a:pt x="8174" y="4468"/>
                  </a:lnTo>
                  <a:lnTo>
                    <a:pt x="18783" y="0"/>
                  </a:lnTo>
                  <a:lnTo>
                    <a:pt x="19826" y="4468"/>
                  </a:lnTo>
                  <a:lnTo>
                    <a:pt x="19826" y="10000"/>
                  </a:lnTo>
                  <a:lnTo>
                    <a:pt x="12696" y="19787"/>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601" name="Freeform 48">
              <a:extLst>
                <a:ext uri="{FF2B5EF4-FFF2-40B4-BE49-F238E27FC236}">
                  <a16:creationId xmlns:a16="http://schemas.microsoft.com/office/drawing/2014/main" id="{6CFC1883-1CAD-8449-9C83-244BDCDB2D5B}"/>
                </a:ext>
              </a:extLst>
            </p:cNvPr>
            <p:cNvSpPr>
              <a:spLocks/>
            </p:cNvSpPr>
            <p:nvPr/>
          </p:nvSpPr>
          <p:spPr bwMode="auto">
            <a:xfrm>
              <a:off x="2781067" y="2638698"/>
              <a:ext cx="56245" cy="36158"/>
            </a:xfrm>
            <a:custGeom>
              <a:avLst/>
              <a:gdLst>
                <a:gd name="T0" fmla="*/ 8952 w 20000"/>
                <a:gd name="T1" fmla="*/ 19706 h 20000"/>
                <a:gd name="T2" fmla="*/ 0 w 20000"/>
                <a:gd name="T3" fmla="*/ 16765 h 20000"/>
                <a:gd name="T4" fmla="*/ 1905 w 20000"/>
                <a:gd name="T5" fmla="*/ 8824 h 20000"/>
                <a:gd name="T6" fmla="*/ 6857 w 20000"/>
                <a:gd name="T7" fmla="*/ 1176 h 20000"/>
                <a:gd name="T8" fmla="*/ 14857 w 20000"/>
                <a:gd name="T9" fmla="*/ 0 h 20000"/>
                <a:gd name="T10" fmla="*/ 19810 w 20000"/>
                <a:gd name="T11" fmla="*/ 4118 h 20000"/>
                <a:gd name="T12" fmla="*/ 16762 w 20000"/>
                <a:gd name="T13" fmla="*/ 16765 h 20000"/>
                <a:gd name="T14" fmla="*/ 8952 w 20000"/>
                <a:gd name="T15" fmla="*/ 19706 h 200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000" h="20000">
                  <a:moveTo>
                    <a:pt x="8952" y="19706"/>
                  </a:moveTo>
                  <a:lnTo>
                    <a:pt x="0" y="16765"/>
                  </a:lnTo>
                  <a:lnTo>
                    <a:pt x="1905" y="8824"/>
                  </a:lnTo>
                  <a:lnTo>
                    <a:pt x="6857" y="1176"/>
                  </a:lnTo>
                  <a:lnTo>
                    <a:pt x="14857" y="0"/>
                  </a:lnTo>
                  <a:lnTo>
                    <a:pt x="19810" y="4118"/>
                  </a:lnTo>
                  <a:lnTo>
                    <a:pt x="16762" y="16765"/>
                  </a:lnTo>
                  <a:lnTo>
                    <a:pt x="8952" y="19706"/>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602" name="Freeform 47">
              <a:extLst>
                <a:ext uri="{FF2B5EF4-FFF2-40B4-BE49-F238E27FC236}">
                  <a16:creationId xmlns:a16="http://schemas.microsoft.com/office/drawing/2014/main" id="{16FF48AD-0C76-CF4F-812F-C41BD49EE04D}"/>
                </a:ext>
              </a:extLst>
            </p:cNvPr>
            <p:cNvSpPr>
              <a:spLocks/>
            </p:cNvSpPr>
            <p:nvPr/>
          </p:nvSpPr>
          <p:spPr bwMode="auto">
            <a:xfrm>
              <a:off x="2387353" y="2291858"/>
              <a:ext cx="45532" cy="48211"/>
            </a:xfrm>
            <a:custGeom>
              <a:avLst/>
              <a:gdLst>
                <a:gd name="T0" fmla="*/ 6118 w 20000"/>
                <a:gd name="T1" fmla="*/ 19775 h 20000"/>
                <a:gd name="T2" fmla="*/ 3765 w 20000"/>
                <a:gd name="T3" fmla="*/ 8315 h 20000"/>
                <a:gd name="T4" fmla="*/ 0 w 20000"/>
                <a:gd name="T5" fmla="*/ 4719 h 20000"/>
                <a:gd name="T6" fmla="*/ 8706 w 20000"/>
                <a:gd name="T7" fmla="*/ 0 h 20000"/>
                <a:gd name="T8" fmla="*/ 16000 w 20000"/>
                <a:gd name="T9" fmla="*/ 2472 h 20000"/>
                <a:gd name="T10" fmla="*/ 19765 w 20000"/>
                <a:gd name="T11" fmla="*/ 8315 h 20000"/>
                <a:gd name="T12" fmla="*/ 18353 w 20000"/>
                <a:gd name="T13" fmla="*/ 13933 h 20000"/>
                <a:gd name="T14" fmla="*/ 12471 w 20000"/>
                <a:gd name="T15" fmla="*/ 17528 h 20000"/>
                <a:gd name="T16" fmla="*/ 6118 w 20000"/>
                <a:gd name="T17" fmla="*/ 19775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000" h="20000">
                  <a:moveTo>
                    <a:pt x="6118" y="19775"/>
                  </a:moveTo>
                  <a:lnTo>
                    <a:pt x="3765" y="8315"/>
                  </a:lnTo>
                  <a:lnTo>
                    <a:pt x="0" y="4719"/>
                  </a:lnTo>
                  <a:lnTo>
                    <a:pt x="8706" y="0"/>
                  </a:lnTo>
                  <a:lnTo>
                    <a:pt x="16000" y="2472"/>
                  </a:lnTo>
                  <a:lnTo>
                    <a:pt x="19765" y="8315"/>
                  </a:lnTo>
                  <a:lnTo>
                    <a:pt x="18353" y="13933"/>
                  </a:lnTo>
                  <a:lnTo>
                    <a:pt x="12471" y="17528"/>
                  </a:lnTo>
                  <a:lnTo>
                    <a:pt x="6118" y="19775"/>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603" name="Freeform 46">
              <a:extLst>
                <a:ext uri="{FF2B5EF4-FFF2-40B4-BE49-F238E27FC236}">
                  <a16:creationId xmlns:a16="http://schemas.microsoft.com/office/drawing/2014/main" id="{794A3062-2BC7-0048-9A9F-969D5BAE6067}"/>
                </a:ext>
              </a:extLst>
            </p:cNvPr>
            <p:cNvSpPr>
              <a:spLocks/>
            </p:cNvSpPr>
            <p:nvPr/>
          </p:nvSpPr>
          <p:spPr bwMode="auto">
            <a:xfrm>
              <a:off x="2490468" y="2022689"/>
              <a:ext cx="69637" cy="28122"/>
            </a:xfrm>
            <a:custGeom>
              <a:avLst/>
              <a:gdLst>
                <a:gd name="T0" fmla="*/ 14308 w 20000"/>
                <a:gd name="T1" fmla="*/ 19615 h 20000"/>
                <a:gd name="T2" fmla="*/ 6308 w 20000"/>
                <a:gd name="T3" fmla="*/ 13462 h 20000"/>
                <a:gd name="T4" fmla="*/ 0 w 20000"/>
                <a:gd name="T5" fmla="*/ 8077 h 20000"/>
                <a:gd name="T6" fmla="*/ 8000 w 20000"/>
                <a:gd name="T7" fmla="*/ 0 h 20000"/>
                <a:gd name="T8" fmla="*/ 19846 w 20000"/>
                <a:gd name="T9" fmla="*/ 0 h 20000"/>
                <a:gd name="T10" fmla="*/ 19846 w 20000"/>
                <a:gd name="T11" fmla="*/ 13462 h 20000"/>
                <a:gd name="T12" fmla="*/ 14308 w 20000"/>
                <a:gd name="T13" fmla="*/ 19615 h 20000"/>
              </a:gdLst>
              <a:ahLst/>
              <a:cxnLst>
                <a:cxn ang="0">
                  <a:pos x="T0" y="T1"/>
                </a:cxn>
                <a:cxn ang="0">
                  <a:pos x="T2" y="T3"/>
                </a:cxn>
                <a:cxn ang="0">
                  <a:pos x="T4" y="T5"/>
                </a:cxn>
                <a:cxn ang="0">
                  <a:pos x="T6" y="T7"/>
                </a:cxn>
                <a:cxn ang="0">
                  <a:pos x="T8" y="T9"/>
                </a:cxn>
                <a:cxn ang="0">
                  <a:pos x="T10" y="T11"/>
                </a:cxn>
                <a:cxn ang="0">
                  <a:pos x="T12" y="T13"/>
                </a:cxn>
              </a:cxnLst>
              <a:rect l="0" t="0" r="r" b="b"/>
              <a:pathLst>
                <a:path w="20000" h="20000">
                  <a:moveTo>
                    <a:pt x="14308" y="19615"/>
                  </a:moveTo>
                  <a:lnTo>
                    <a:pt x="6308" y="13462"/>
                  </a:lnTo>
                  <a:lnTo>
                    <a:pt x="0" y="8077"/>
                  </a:lnTo>
                  <a:lnTo>
                    <a:pt x="8000" y="0"/>
                  </a:lnTo>
                  <a:lnTo>
                    <a:pt x="19846" y="0"/>
                  </a:lnTo>
                  <a:lnTo>
                    <a:pt x="19846" y="13462"/>
                  </a:lnTo>
                  <a:lnTo>
                    <a:pt x="14308" y="19615"/>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604" name="Freeform 45">
              <a:extLst>
                <a:ext uri="{FF2B5EF4-FFF2-40B4-BE49-F238E27FC236}">
                  <a16:creationId xmlns:a16="http://schemas.microsoft.com/office/drawing/2014/main" id="{5BB6F214-C415-0543-B377-D64FFF194175}"/>
                </a:ext>
              </a:extLst>
            </p:cNvPr>
            <p:cNvSpPr>
              <a:spLocks/>
            </p:cNvSpPr>
            <p:nvPr/>
          </p:nvSpPr>
          <p:spPr bwMode="auto">
            <a:xfrm>
              <a:off x="2570818" y="2834215"/>
              <a:ext cx="50888" cy="30801"/>
            </a:xfrm>
            <a:custGeom>
              <a:avLst/>
              <a:gdLst>
                <a:gd name="T0" fmla="*/ 5532 w 20000"/>
                <a:gd name="T1" fmla="*/ 19655 h 20000"/>
                <a:gd name="T2" fmla="*/ 0 w 20000"/>
                <a:gd name="T3" fmla="*/ 17931 h 20000"/>
                <a:gd name="T4" fmla="*/ 0 w 20000"/>
                <a:gd name="T5" fmla="*/ 10690 h 20000"/>
                <a:gd name="T6" fmla="*/ 7660 w 20000"/>
                <a:gd name="T7" fmla="*/ 0 h 20000"/>
                <a:gd name="T8" fmla="*/ 19787 w 20000"/>
                <a:gd name="T9" fmla="*/ 5517 h 20000"/>
                <a:gd name="T10" fmla="*/ 16596 w 20000"/>
                <a:gd name="T11" fmla="*/ 10690 h 20000"/>
                <a:gd name="T12" fmla="*/ 5532 w 20000"/>
                <a:gd name="T13" fmla="*/ 19655 h 20000"/>
              </a:gdLst>
              <a:ahLst/>
              <a:cxnLst>
                <a:cxn ang="0">
                  <a:pos x="T0" y="T1"/>
                </a:cxn>
                <a:cxn ang="0">
                  <a:pos x="T2" y="T3"/>
                </a:cxn>
                <a:cxn ang="0">
                  <a:pos x="T4" y="T5"/>
                </a:cxn>
                <a:cxn ang="0">
                  <a:pos x="T6" y="T7"/>
                </a:cxn>
                <a:cxn ang="0">
                  <a:pos x="T8" y="T9"/>
                </a:cxn>
                <a:cxn ang="0">
                  <a:pos x="T10" y="T11"/>
                </a:cxn>
                <a:cxn ang="0">
                  <a:pos x="T12" y="T13"/>
                </a:cxn>
              </a:cxnLst>
              <a:rect l="0" t="0" r="r" b="b"/>
              <a:pathLst>
                <a:path w="20000" h="20000">
                  <a:moveTo>
                    <a:pt x="5532" y="19655"/>
                  </a:moveTo>
                  <a:lnTo>
                    <a:pt x="0" y="17931"/>
                  </a:lnTo>
                  <a:lnTo>
                    <a:pt x="0" y="10690"/>
                  </a:lnTo>
                  <a:lnTo>
                    <a:pt x="7660" y="0"/>
                  </a:lnTo>
                  <a:lnTo>
                    <a:pt x="19787" y="5517"/>
                  </a:lnTo>
                  <a:lnTo>
                    <a:pt x="16596" y="10690"/>
                  </a:lnTo>
                  <a:lnTo>
                    <a:pt x="5532" y="19655"/>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605" name="Freeform 44">
              <a:extLst>
                <a:ext uri="{FF2B5EF4-FFF2-40B4-BE49-F238E27FC236}">
                  <a16:creationId xmlns:a16="http://schemas.microsoft.com/office/drawing/2014/main" id="{A2A63716-D9A0-2241-B5CD-C73FBDF363BE}"/>
                </a:ext>
              </a:extLst>
            </p:cNvPr>
            <p:cNvSpPr>
              <a:spLocks/>
            </p:cNvSpPr>
            <p:nvPr/>
          </p:nvSpPr>
          <p:spPr bwMode="auto">
            <a:xfrm>
              <a:off x="2858737" y="3364516"/>
              <a:ext cx="53566" cy="30801"/>
            </a:xfrm>
            <a:custGeom>
              <a:avLst/>
              <a:gdLst>
                <a:gd name="T0" fmla="*/ 19798 w 20000"/>
                <a:gd name="T1" fmla="*/ 19655 h 20000"/>
                <a:gd name="T2" fmla="*/ 11515 w 20000"/>
                <a:gd name="T3" fmla="*/ 19655 h 20000"/>
                <a:gd name="T4" fmla="*/ 5253 w 20000"/>
                <a:gd name="T5" fmla="*/ 10690 h 20000"/>
                <a:gd name="T6" fmla="*/ 0 w 20000"/>
                <a:gd name="T7" fmla="*/ 0 h 20000"/>
                <a:gd name="T8" fmla="*/ 3232 w 20000"/>
                <a:gd name="T9" fmla="*/ 0 h 20000"/>
                <a:gd name="T10" fmla="*/ 13535 w 20000"/>
                <a:gd name="T11" fmla="*/ 6897 h 20000"/>
                <a:gd name="T12" fmla="*/ 18788 w 20000"/>
                <a:gd name="T13" fmla="*/ 14138 h 20000"/>
                <a:gd name="T14" fmla="*/ 19798 w 20000"/>
                <a:gd name="T15" fmla="*/ 19655 h 200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000" h="20000">
                  <a:moveTo>
                    <a:pt x="19798" y="19655"/>
                  </a:moveTo>
                  <a:lnTo>
                    <a:pt x="11515" y="19655"/>
                  </a:lnTo>
                  <a:lnTo>
                    <a:pt x="5253" y="10690"/>
                  </a:lnTo>
                  <a:lnTo>
                    <a:pt x="0" y="0"/>
                  </a:lnTo>
                  <a:lnTo>
                    <a:pt x="3232" y="0"/>
                  </a:lnTo>
                  <a:lnTo>
                    <a:pt x="13535" y="6897"/>
                  </a:lnTo>
                  <a:lnTo>
                    <a:pt x="18788" y="14138"/>
                  </a:lnTo>
                  <a:lnTo>
                    <a:pt x="19798" y="19655"/>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606" name="Freeform 43">
              <a:extLst>
                <a:ext uri="{FF2B5EF4-FFF2-40B4-BE49-F238E27FC236}">
                  <a16:creationId xmlns:a16="http://schemas.microsoft.com/office/drawing/2014/main" id="{15488237-CE4E-E848-873C-5AC1C2AE1830}"/>
                </a:ext>
              </a:extLst>
            </p:cNvPr>
            <p:cNvSpPr>
              <a:spLocks/>
            </p:cNvSpPr>
            <p:nvPr/>
          </p:nvSpPr>
          <p:spPr bwMode="auto">
            <a:xfrm>
              <a:off x="2635097" y="2865015"/>
              <a:ext cx="28123" cy="37496"/>
            </a:xfrm>
            <a:custGeom>
              <a:avLst/>
              <a:gdLst>
                <a:gd name="T0" fmla="*/ 5769 w 20000"/>
                <a:gd name="T1" fmla="*/ 19710 h 20000"/>
                <a:gd name="T2" fmla="*/ 0 w 20000"/>
                <a:gd name="T3" fmla="*/ 15072 h 20000"/>
                <a:gd name="T4" fmla="*/ 9615 w 20000"/>
                <a:gd name="T5" fmla="*/ 2899 h 20000"/>
                <a:gd name="T6" fmla="*/ 19615 w 20000"/>
                <a:gd name="T7" fmla="*/ 0 h 20000"/>
                <a:gd name="T8" fmla="*/ 19615 w 20000"/>
                <a:gd name="T9" fmla="*/ 7536 h 20000"/>
                <a:gd name="T10" fmla="*/ 5769 w 20000"/>
                <a:gd name="T11" fmla="*/ 19710 h 20000"/>
              </a:gdLst>
              <a:ahLst/>
              <a:cxnLst>
                <a:cxn ang="0">
                  <a:pos x="T0" y="T1"/>
                </a:cxn>
                <a:cxn ang="0">
                  <a:pos x="T2" y="T3"/>
                </a:cxn>
                <a:cxn ang="0">
                  <a:pos x="T4" y="T5"/>
                </a:cxn>
                <a:cxn ang="0">
                  <a:pos x="T6" y="T7"/>
                </a:cxn>
                <a:cxn ang="0">
                  <a:pos x="T8" y="T9"/>
                </a:cxn>
                <a:cxn ang="0">
                  <a:pos x="T10" y="T11"/>
                </a:cxn>
              </a:cxnLst>
              <a:rect l="0" t="0" r="r" b="b"/>
              <a:pathLst>
                <a:path w="20000" h="20000">
                  <a:moveTo>
                    <a:pt x="5769" y="19710"/>
                  </a:moveTo>
                  <a:lnTo>
                    <a:pt x="0" y="15072"/>
                  </a:lnTo>
                  <a:lnTo>
                    <a:pt x="9615" y="2899"/>
                  </a:lnTo>
                  <a:lnTo>
                    <a:pt x="19615" y="0"/>
                  </a:lnTo>
                  <a:lnTo>
                    <a:pt x="19615" y="7536"/>
                  </a:lnTo>
                  <a:lnTo>
                    <a:pt x="5769" y="19710"/>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607" name="Freeform 42">
              <a:extLst>
                <a:ext uri="{FF2B5EF4-FFF2-40B4-BE49-F238E27FC236}">
                  <a16:creationId xmlns:a16="http://schemas.microsoft.com/office/drawing/2014/main" id="{8A59DB15-CB4C-734C-A3C8-9577300941A5}"/>
                </a:ext>
              </a:extLst>
            </p:cNvPr>
            <p:cNvSpPr>
              <a:spLocks/>
            </p:cNvSpPr>
            <p:nvPr/>
          </p:nvSpPr>
          <p:spPr bwMode="auto">
            <a:xfrm>
              <a:off x="2698038" y="2826179"/>
              <a:ext cx="14730" cy="17409"/>
            </a:xfrm>
            <a:custGeom>
              <a:avLst/>
              <a:gdLst>
                <a:gd name="T0" fmla="*/ 3704 w 20000"/>
                <a:gd name="T1" fmla="*/ 19375 h 20000"/>
                <a:gd name="T2" fmla="*/ 0 w 20000"/>
                <a:gd name="T3" fmla="*/ 0 h 20000"/>
                <a:gd name="T4" fmla="*/ 19259 w 20000"/>
                <a:gd name="T5" fmla="*/ 3750 h 20000"/>
                <a:gd name="T6" fmla="*/ 19259 w 20000"/>
                <a:gd name="T7" fmla="*/ 15625 h 20000"/>
                <a:gd name="T8" fmla="*/ 3704 w 20000"/>
                <a:gd name="T9" fmla="*/ 19375 h 20000"/>
              </a:gdLst>
              <a:ahLst/>
              <a:cxnLst>
                <a:cxn ang="0">
                  <a:pos x="T0" y="T1"/>
                </a:cxn>
                <a:cxn ang="0">
                  <a:pos x="T2" y="T3"/>
                </a:cxn>
                <a:cxn ang="0">
                  <a:pos x="T4" y="T5"/>
                </a:cxn>
                <a:cxn ang="0">
                  <a:pos x="T6" y="T7"/>
                </a:cxn>
                <a:cxn ang="0">
                  <a:pos x="T8" y="T9"/>
                </a:cxn>
              </a:cxnLst>
              <a:rect l="0" t="0" r="r" b="b"/>
              <a:pathLst>
                <a:path w="20000" h="20000">
                  <a:moveTo>
                    <a:pt x="3704" y="19375"/>
                  </a:moveTo>
                  <a:lnTo>
                    <a:pt x="0" y="0"/>
                  </a:lnTo>
                  <a:lnTo>
                    <a:pt x="19259" y="3750"/>
                  </a:lnTo>
                  <a:lnTo>
                    <a:pt x="19259" y="15625"/>
                  </a:lnTo>
                  <a:lnTo>
                    <a:pt x="3704" y="19375"/>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608" name="Freeform 41">
              <a:extLst>
                <a:ext uri="{FF2B5EF4-FFF2-40B4-BE49-F238E27FC236}">
                  <a16:creationId xmlns:a16="http://schemas.microsoft.com/office/drawing/2014/main" id="{92474758-6094-5840-836C-39D8FA053AF8}"/>
                </a:ext>
              </a:extLst>
            </p:cNvPr>
            <p:cNvSpPr>
              <a:spLocks/>
            </p:cNvSpPr>
            <p:nvPr/>
          </p:nvSpPr>
          <p:spPr bwMode="auto">
            <a:xfrm>
              <a:off x="2720803" y="2820821"/>
              <a:ext cx="14731" cy="14732"/>
            </a:xfrm>
            <a:custGeom>
              <a:avLst/>
              <a:gdLst>
                <a:gd name="T0" fmla="*/ 3704 w 20000"/>
                <a:gd name="T1" fmla="*/ 19259 h 20000"/>
                <a:gd name="T2" fmla="*/ 0 w 20000"/>
                <a:gd name="T3" fmla="*/ 0 h 20000"/>
                <a:gd name="T4" fmla="*/ 11852 w 20000"/>
                <a:gd name="T5" fmla="*/ 0 h 20000"/>
                <a:gd name="T6" fmla="*/ 19259 w 20000"/>
                <a:gd name="T7" fmla="*/ 11852 h 20000"/>
                <a:gd name="T8" fmla="*/ 3704 w 20000"/>
                <a:gd name="T9" fmla="*/ 19259 h 20000"/>
              </a:gdLst>
              <a:ahLst/>
              <a:cxnLst>
                <a:cxn ang="0">
                  <a:pos x="T0" y="T1"/>
                </a:cxn>
                <a:cxn ang="0">
                  <a:pos x="T2" y="T3"/>
                </a:cxn>
                <a:cxn ang="0">
                  <a:pos x="T4" y="T5"/>
                </a:cxn>
                <a:cxn ang="0">
                  <a:pos x="T6" y="T7"/>
                </a:cxn>
                <a:cxn ang="0">
                  <a:pos x="T8" y="T9"/>
                </a:cxn>
              </a:cxnLst>
              <a:rect l="0" t="0" r="r" b="b"/>
              <a:pathLst>
                <a:path w="20000" h="20000">
                  <a:moveTo>
                    <a:pt x="3704" y="19259"/>
                  </a:moveTo>
                  <a:lnTo>
                    <a:pt x="0" y="0"/>
                  </a:lnTo>
                  <a:lnTo>
                    <a:pt x="11852" y="0"/>
                  </a:lnTo>
                  <a:lnTo>
                    <a:pt x="19259" y="11852"/>
                  </a:lnTo>
                  <a:lnTo>
                    <a:pt x="3704" y="19259"/>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609" name="Freeform 40">
              <a:extLst>
                <a:ext uri="{FF2B5EF4-FFF2-40B4-BE49-F238E27FC236}">
                  <a16:creationId xmlns:a16="http://schemas.microsoft.com/office/drawing/2014/main" id="{4BCD447A-DD41-C046-92C3-2ED938E34D1C}"/>
                </a:ext>
              </a:extLst>
            </p:cNvPr>
            <p:cNvSpPr>
              <a:spLocks/>
            </p:cNvSpPr>
            <p:nvPr/>
          </p:nvSpPr>
          <p:spPr bwMode="auto">
            <a:xfrm>
              <a:off x="2369943" y="4398338"/>
              <a:ext cx="286580" cy="401745"/>
            </a:xfrm>
            <a:custGeom>
              <a:avLst/>
              <a:gdLst>
                <a:gd name="T0" fmla="*/ 3701 w 20000"/>
                <a:gd name="T1" fmla="*/ 5513 h 20000"/>
                <a:gd name="T2" fmla="*/ 5047 w 20000"/>
                <a:gd name="T3" fmla="*/ 3728 h 20000"/>
                <a:gd name="T4" fmla="*/ 6206 w 20000"/>
                <a:gd name="T5" fmla="*/ 2503 h 20000"/>
                <a:gd name="T6" fmla="*/ 8112 w 20000"/>
                <a:gd name="T7" fmla="*/ 1917 h 20000"/>
                <a:gd name="T8" fmla="*/ 10879 w 20000"/>
                <a:gd name="T9" fmla="*/ 1092 h 20000"/>
                <a:gd name="T10" fmla="*/ 11850 w 20000"/>
                <a:gd name="T11" fmla="*/ 426 h 20000"/>
                <a:gd name="T12" fmla="*/ 13383 w 20000"/>
                <a:gd name="T13" fmla="*/ 426 h 20000"/>
                <a:gd name="T14" fmla="*/ 11850 w 20000"/>
                <a:gd name="T15" fmla="*/ 826 h 20000"/>
                <a:gd name="T16" fmla="*/ 10654 w 20000"/>
                <a:gd name="T17" fmla="*/ 2237 h 20000"/>
                <a:gd name="T18" fmla="*/ 9869 w 20000"/>
                <a:gd name="T19" fmla="*/ 3329 h 20000"/>
                <a:gd name="T20" fmla="*/ 10280 w 20000"/>
                <a:gd name="T21" fmla="*/ 3995 h 20000"/>
                <a:gd name="T22" fmla="*/ 11252 w 20000"/>
                <a:gd name="T23" fmla="*/ 6205 h 20000"/>
                <a:gd name="T24" fmla="*/ 14916 w 20000"/>
                <a:gd name="T25" fmla="*/ 6897 h 20000"/>
                <a:gd name="T26" fmla="*/ 19364 w 20000"/>
                <a:gd name="T27" fmla="*/ 7723 h 20000"/>
                <a:gd name="T28" fmla="*/ 18804 w 20000"/>
                <a:gd name="T29" fmla="*/ 10200 h 20000"/>
                <a:gd name="T30" fmla="*/ 18991 w 20000"/>
                <a:gd name="T31" fmla="*/ 11585 h 20000"/>
                <a:gd name="T32" fmla="*/ 19963 w 20000"/>
                <a:gd name="T33" fmla="*/ 13795 h 20000"/>
                <a:gd name="T34" fmla="*/ 18991 w 20000"/>
                <a:gd name="T35" fmla="*/ 12676 h 20000"/>
                <a:gd name="T36" fmla="*/ 17832 w 20000"/>
                <a:gd name="T37" fmla="*/ 13076 h 20000"/>
                <a:gd name="T38" fmla="*/ 14916 w 20000"/>
                <a:gd name="T39" fmla="*/ 13076 h 20000"/>
                <a:gd name="T40" fmla="*/ 15888 w 20000"/>
                <a:gd name="T41" fmla="*/ 14061 h 20000"/>
                <a:gd name="T42" fmla="*/ 14916 w 20000"/>
                <a:gd name="T43" fmla="*/ 14487 h 20000"/>
                <a:gd name="T44" fmla="*/ 15701 w 20000"/>
                <a:gd name="T45" fmla="*/ 15579 h 20000"/>
                <a:gd name="T46" fmla="*/ 14916 w 20000"/>
                <a:gd name="T47" fmla="*/ 19973 h 20000"/>
                <a:gd name="T48" fmla="*/ 13944 w 20000"/>
                <a:gd name="T49" fmla="*/ 19281 h 20000"/>
                <a:gd name="T50" fmla="*/ 13159 w 20000"/>
                <a:gd name="T51" fmla="*/ 17763 h 20000"/>
                <a:gd name="T52" fmla="*/ 10879 w 20000"/>
                <a:gd name="T53" fmla="*/ 18029 h 20000"/>
                <a:gd name="T54" fmla="*/ 9308 w 20000"/>
                <a:gd name="T55" fmla="*/ 17097 h 20000"/>
                <a:gd name="T56" fmla="*/ 6804 w 20000"/>
                <a:gd name="T57" fmla="*/ 15313 h 20000"/>
                <a:gd name="T58" fmla="*/ 5234 w 20000"/>
                <a:gd name="T59" fmla="*/ 14887 h 20000"/>
                <a:gd name="T60" fmla="*/ 3140 w 20000"/>
                <a:gd name="T61" fmla="*/ 14594 h 20000"/>
                <a:gd name="T62" fmla="*/ 224 w 20000"/>
                <a:gd name="T63" fmla="*/ 13395 h 20000"/>
                <a:gd name="T64" fmla="*/ 598 w 20000"/>
                <a:gd name="T65" fmla="*/ 11984 h 20000"/>
                <a:gd name="T66" fmla="*/ 2692 w 20000"/>
                <a:gd name="T67" fmla="*/ 10466 h 20000"/>
                <a:gd name="T68" fmla="*/ 2692 w 20000"/>
                <a:gd name="T69" fmla="*/ 9374 h 20000"/>
                <a:gd name="T70" fmla="*/ 2692 w 20000"/>
                <a:gd name="T71" fmla="*/ 7590 h 20000"/>
                <a:gd name="T72" fmla="*/ 1757 w 20000"/>
                <a:gd name="T73" fmla="*/ 6471 h 20000"/>
                <a:gd name="T74" fmla="*/ 2542 w 20000"/>
                <a:gd name="T75" fmla="*/ 6205 h 20000"/>
                <a:gd name="T76" fmla="*/ 3140 w 20000"/>
                <a:gd name="T77" fmla="*/ 4687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0000" h="20000">
                  <a:moveTo>
                    <a:pt x="3140" y="4687"/>
                  </a:moveTo>
                  <a:lnTo>
                    <a:pt x="3701" y="5513"/>
                  </a:lnTo>
                  <a:lnTo>
                    <a:pt x="3701" y="4687"/>
                  </a:lnTo>
                  <a:lnTo>
                    <a:pt x="5047" y="3728"/>
                  </a:lnTo>
                  <a:lnTo>
                    <a:pt x="5832" y="3595"/>
                  </a:lnTo>
                  <a:lnTo>
                    <a:pt x="6206" y="2503"/>
                  </a:lnTo>
                  <a:lnTo>
                    <a:pt x="7589" y="1811"/>
                  </a:lnTo>
                  <a:lnTo>
                    <a:pt x="8112" y="1917"/>
                  </a:lnTo>
                  <a:lnTo>
                    <a:pt x="8336" y="1518"/>
                  </a:lnTo>
                  <a:lnTo>
                    <a:pt x="10879" y="1092"/>
                  </a:lnTo>
                  <a:lnTo>
                    <a:pt x="11626" y="826"/>
                  </a:lnTo>
                  <a:lnTo>
                    <a:pt x="11850" y="426"/>
                  </a:lnTo>
                  <a:lnTo>
                    <a:pt x="12785" y="0"/>
                  </a:lnTo>
                  <a:lnTo>
                    <a:pt x="13383" y="426"/>
                  </a:lnTo>
                  <a:lnTo>
                    <a:pt x="12785" y="719"/>
                  </a:lnTo>
                  <a:lnTo>
                    <a:pt x="11850" y="826"/>
                  </a:lnTo>
                  <a:lnTo>
                    <a:pt x="11626" y="1518"/>
                  </a:lnTo>
                  <a:lnTo>
                    <a:pt x="10654" y="2237"/>
                  </a:lnTo>
                  <a:lnTo>
                    <a:pt x="9869" y="2903"/>
                  </a:lnTo>
                  <a:lnTo>
                    <a:pt x="9869" y="3329"/>
                  </a:lnTo>
                  <a:lnTo>
                    <a:pt x="9869" y="3995"/>
                  </a:lnTo>
                  <a:lnTo>
                    <a:pt x="10280" y="3995"/>
                  </a:lnTo>
                  <a:lnTo>
                    <a:pt x="11252" y="5379"/>
                  </a:lnTo>
                  <a:lnTo>
                    <a:pt x="11252" y="6205"/>
                  </a:lnTo>
                  <a:lnTo>
                    <a:pt x="12411" y="6897"/>
                  </a:lnTo>
                  <a:lnTo>
                    <a:pt x="14916" y="6897"/>
                  </a:lnTo>
                  <a:lnTo>
                    <a:pt x="15888" y="7723"/>
                  </a:lnTo>
                  <a:lnTo>
                    <a:pt x="19364" y="7723"/>
                  </a:lnTo>
                  <a:lnTo>
                    <a:pt x="18430" y="8815"/>
                  </a:lnTo>
                  <a:lnTo>
                    <a:pt x="18804" y="10200"/>
                  </a:lnTo>
                  <a:lnTo>
                    <a:pt x="19364" y="10892"/>
                  </a:lnTo>
                  <a:lnTo>
                    <a:pt x="18991" y="11585"/>
                  </a:lnTo>
                  <a:lnTo>
                    <a:pt x="19364" y="12410"/>
                  </a:lnTo>
                  <a:lnTo>
                    <a:pt x="19963" y="13795"/>
                  </a:lnTo>
                  <a:lnTo>
                    <a:pt x="19738" y="13502"/>
                  </a:lnTo>
                  <a:lnTo>
                    <a:pt x="18991" y="12676"/>
                  </a:lnTo>
                  <a:lnTo>
                    <a:pt x="17832" y="12676"/>
                  </a:lnTo>
                  <a:lnTo>
                    <a:pt x="17832" y="13076"/>
                  </a:lnTo>
                  <a:lnTo>
                    <a:pt x="15701" y="12969"/>
                  </a:lnTo>
                  <a:lnTo>
                    <a:pt x="14916" y="13076"/>
                  </a:lnTo>
                  <a:lnTo>
                    <a:pt x="14916" y="13795"/>
                  </a:lnTo>
                  <a:lnTo>
                    <a:pt x="15888" y="14061"/>
                  </a:lnTo>
                  <a:lnTo>
                    <a:pt x="15888" y="14487"/>
                  </a:lnTo>
                  <a:lnTo>
                    <a:pt x="14916" y="14487"/>
                  </a:lnTo>
                  <a:lnTo>
                    <a:pt x="14692" y="15153"/>
                  </a:lnTo>
                  <a:lnTo>
                    <a:pt x="15701" y="15579"/>
                  </a:lnTo>
                  <a:lnTo>
                    <a:pt x="15888" y="16405"/>
                  </a:lnTo>
                  <a:lnTo>
                    <a:pt x="14916" y="19973"/>
                  </a:lnTo>
                  <a:lnTo>
                    <a:pt x="14692" y="19973"/>
                  </a:lnTo>
                  <a:lnTo>
                    <a:pt x="13944" y="19281"/>
                  </a:lnTo>
                  <a:lnTo>
                    <a:pt x="14318" y="18189"/>
                  </a:lnTo>
                  <a:lnTo>
                    <a:pt x="13159" y="17763"/>
                  </a:lnTo>
                  <a:lnTo>
                    <a:pt x="11850" y="17497"/>
                  </a:lnTo>
                  <a:lnTo>
                    <a:pt x="10879" y="18029"/>
                  </a:lnTo>
                  <a:lnTo>
                    <a:pt x="9869" y="18029"/>
                  </a:lnTo>
                  <a:lnTo>
                    <a:pt x="9308" y="17097"/>
                  </a:lnTo>
                  <a:lnTo>
                    <a:pt x="7738" y="16272"/>
                  </a:lnTo>
                  <a:lnTo>
                    <a:pt x="6804" y="15313"/>
                  </a:lnTo>
                  <a:lnTo>
                    <a:pt x="5832" y="15153"/>
                  </a:lnTo>
                  <a:lnTo>
                    <a:pt x="5234" y="14887"/>
                  </a:lnTo>
                  <a:lnTo>
                    <a:pt x="4299" y="14594"/>
                  </a:lnTo>
                  <a:lnTo>
                    <a:pt x="3140" y="14594"/>
                  </a:lnTo>
                  <a:lnTo>
                    <a:pt x="2131" y="14061"/>
                  </a:lnTo>
                  <a:lnTo>
                    <a:pt x="224" y="13395"/>
                  </a:lnTo>
                  <a:lnTo>
                    <a:pt x="0" y="12969"/>
                  </a:lnTo>
                  <a:lnTo>
                    <a:pt x="598" y="11984"/>
                  </a:lnTo>
                  <a:lnTo>
                    <a:pt x="2542" y="11158"/>
                  </a:lnTo>
                  <a:lnTo>
                    <a:pt x="2692" y="10466"/>
                  </a:lnTo>
                  <a:lnTo>
                    <a:pt x="2542" y="10067"/>
                  </a:lnTo>
                  <a:lnTo>
                    <a:pt x="2692" y="9374"/>
                  </a:lnTo>
                  <a:lnTo>
                    <a:pt x="2542" y="8389"/>
                  </a:lnTo>
                  <a:lnTo>
                    <a:pt x="2692" y="7590"/>
                  </a:lnTo>
                  <a:lnTo>
                    <a:pt x="2542" y="7190"/>
                  </a:lnTo>
                  <a:lnTo>
                    <a:pt x="1757" y="6471"/>
                  </a:lnTo>
                  <a:lnTo>
                    <a:pt x="2131" y="5939"/>
                  </a:lnTo>
                  <a:lnTo>
                    <a:pt x="2542" y="6205"/>
                  </a:lnTo>
                  <a:lnTo>
                    <a:pt x="3140" y="5513"/>
                  </a:lnTo>
                  <a:lnTo>
                    <a:pt x="3140" y="4687"/>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610" name="Freeform 39">
              <a:extLst>
                <a:ext uri="{FF2B5EF4-FFF2-40B4-BE49-F238E27FC236}">
                  <a16:creationId xmlns:a16="http://schemas.microsoft.com/office/drawing/2014/main" id="{81D7B68A-C149-1541-9006-D2457D572F3A}"/>
                </a:ext>
              </a:extLst>
            </p:cNvPr>
            <p:cNvSpPr>
              <a:spLocks/>
            </p:cNvSpPr>
            <p:nvPr/>
          </p:nvSpPr>
          <p:spPr bwMode="auto">
            <a:xfrm>
              <a:off x="2254775" y="4123815"/>
              <a:ext cx="255781" cy="92401"/>
            </a:xfrm>
            <a:custGeom>
              <a:avLst/>
              <a:gdLst>
                <a:gd name="T0" fmla="*/ 13222 w 20000"/>
                <a:gd name="T1" fmla="*/ 19884 h 20000"/>
                <a:gd name="T2" fmla="*/ 14310 w 20000"/>
                <a:gd name="T3" fmla="*/ 15581 h 20000"/>
                <a:gd name="T4" fmla="*/ 12134 w 20000"/>
                <a:gd name="T5" fmla="*/ 13953 h 20000"/>
                <a:gd name="T6" fmla="*/ 11464 w 20000"/>
                <a:gd name="T7" fmla="*/ 8953 h 20000"/>
                <a:gd name="T8" fmla="*/ 9079 w 20000"/>
                <a:gd name="T9" fmla="*/ 8953 h 20000"/>
                <a:gd name="T10" fmla="*/ 5649 w 20000"/>
                <a:gd name="T11" fmla="*/ 4767 h 20000"/>
                <a:gd name="T12" fmla="*/ 6276 w 20000"/>
                <a:gd name="T13" fmla="*/ 4186 h 20000"/>
                <a:gd name="T14" fmla="*/ 4100 w 20000"/>
                <a:gd name="T15" fmla="*/ 3023 h 20000"/>
                <a:gd name="T16" fmla="*/ 2385 w 20000"/>
                <a:gd name="T17" fmla="*/ 7093 h 20000"/>
                <a:gd name="T18" fmla="*/ 0 w 20000"/>
                <a:gd name="T19" fmla="*/ 7093 h 20000"/>
                <a:gd name="T20" fmla="*/ 1297 w 20000"/>
                <a:gd name="T21" fmla="*/ 4767 h 20000"/>
                <a:gd name="T22" fmla="*/ 2845 w 20000"/>
                <a:gd name="T23" fmla="*/ 2326 h 20000"/>
                <a:gd name="T24" fmla="*/ 5230 w 20000"/>
                <a:gd name="T25" fmla="*/ 0 h 20000"/>
                <a:gd name="T26" fmla="*/ 7364 w 20000"/>
                <a:gd name="T27" fmla="*/ 0 h 20000"/>
                <a:gd name="T28" fmla="*/ 9749 w 20000"/>
                <a:gd name="T29" fmla="*/ 2326 h 20000"/>
                <a:gd name="T30" fmla="*/ 12134 w 20000"/>
                <a:gd name="T31" fmla="*/ 5930 h 20000"/>
                <a:gd name="T32" fmla="*/ 14310 w 20000"/>
                <a:gd name="T33" fmla="*/ 8953 h 20000"/>
                <a:gd name="T34" fmla="*/ 17113 w 20000"/>
                <a:gd name="T35" fmla="*/ 12558 h 20000"/>
                <a:gd name="T36" fmla="*/ 16695 w 20000"/>
                <a:gd name="T37" fmla="*/ 15116 h 20000"/>
                <a:gd name="T38" fmla="*/ 18410 w 20000"/>
                <a:gd name="T39" fmla="*/ 15581 h 20000"/>
                <a:gd name="T40" fmla="*/ 19958 w 20000"/>
                <a:gd name="T41" fmla="*/ 17442 h 20000"/>
                <a:gd name="T42" fmla="*/ 13222 w 20000"/>
                <a:gd name="T43" fmla="*/ 19884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000" h="20000">
                  <a:moveTo>
                    <a:pt x="13222" y="19884"/>
                  </a:moveTo>
                  <a:lnTo>
                    <a:pt x="14310" y="15581"/>
                  </a:lnTo>
                  <a:lnTo>
                    <a:pt x="12134" y="13953"/>
                  </a:lnTo>
                  <a:lnTo>
                    <a:pt x="11464" y="8953"/>
                  </a:lnTo>
                  <a:lnTo>
                    <a:pt x="9079" y="8953"/>
                  </a:lnTo>
                  <a:lnTo>
                    <a:pt x="5649" y="4767"/>
                  </a:lnTo>
                  <a:lnTo>
                    <a:pt x="6276" y="4186"/>
                  </a:lnTo>
                  <a:lnTo>
                    <a:pt x="4100" y="3023"/>
                  </a:lnTo>
                  <a:lnTo>
                    <a:pt x="2385" y="7093"/>
                  </a:lnTo>
                  <a:lnTo>
                    <a:pt x="0" y="7093"/>
                  </a:lnTo>
                  <a:lnTo>
                    <a:pt x="1297" y="4767"/>
                  </a:lnTo>
                  <a:lnTo>
                    <a:pt x="2845" y="2326"/>
                  </a:lnTo>
                  <a:lnTo>
                    <a:pt x="5230" y="0"/>
                  </a:lnTo>
                  <a:lnTo>
                    <a:pt x="7364" y="0"/>
                  </a:lnTo>
                  <a:lnTo>
                    <a:pt x="9749" y="2326"/>
                  </a:lnTo>
                  <a:lnTo>
                    <a:pt x="12134" y="5930"/>
                  </a:lnTo>
                  <a:lnTo>
                    <a:pt x="14310" y="8953"/>
                  </a:lnTo>
                  <a:lnTo>
                    <a:pt x="17113" y="12558"/>
                  </a:lnTo>
                  <a:lnTo>
                    <a:pt x="16695" y="15116"/>
                  </a:lnTo>
                  <a:lnTo>
                    <a:pt x="18410" y="15581"/>
                  </a:lnTo>
                  <a:lnTo>
                    <a:pt x="19958" y="17442"/>
                  </a:lnTo>
                  <a:lnTo>
                    <a:pt x="13222" y="19884"/>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611" name="Freeform 38">
              <a:extLst>
                <a:ext uri="{FF2B5EF4-FFF2-40B4-BE49-F238E27FC236}">
                  <a16:creationId xmlns:a16="http://schemas.microsoft.com/office/drawing/2014/main" id="{26C54426-10B2-FC4C-A418-A4D65815490C}"/>
                </a:ext>
              </a:extLst>
            </p:cNvPr>
            <p:cNvSpPr>
              <a:spLocks/>
            </p:cNvSpPr>
            <p:nvPr/>
          </p:nvSpPr>
          <p:spPr bwMode="auto">
            <a:xfrm>
              <a:off x="1541002" y="3830539"/>
              <a:ext cx="669581" cy="510217"/>
            </a:xfrm>
            <a:custGeom>
              <a:avLst/>
              <a:gdLst>
                <a:gd name="T0" fmla="*/ 1584 w 20000"/>
                <a:gd name="T1" fmla="*/ 0 h 20000"/>
                <a:gd name="T2" fmla="*/ 4160 w 20000"/>
                <a:gd name="T3" fmla="*/ 1721 h 20000"/>
                <a:gd name="T4" fmla="*/ 6144 w 20000"/>
                <a:gd name="T5" fmla="*/ 1406 h 20000"/>
                <a:gd name="T6" fmla="*/ 8304 w 20000"/>
                <a:gd name="T7" fmla="*/ 2917 h 20000"/>
                <a:gd name="T8" fmla="*/ 9360 w 20000"/>
                <a:gd name="T9" fmla="*/ 4659 h 20000"/>
                <a:gd name="T10" fmla="*/ 10704 w 20000"/>
                <a:gd name="T11" fmla="*/ 4113 h 20000"/>
                <a:gd name="T12" fmla="*/ 11616 w 20000"/>
                <a:gd name="T13" fmla="*/ 6401 h 20000"/>
                <a:gd name="T14" fmla="*/ 12848 w 20000"/>
                <a:gd name="T15" fmla="*/ 8227 h 20000"/>
                <a:gd name="T16" fmla="*/ 13024 w 20000"/>
                <a:gd name="T17" fmla="*/ 8688 h 20000"/>
                <a:gd name="T18" fmla="*/ 12592 w 20000"/>
                <a:gd name="T19" fmla="*/ 9759 h 20000"/>
                <a:gd name="T20" fmla="*/ 12272 w 20000"/>
                <a:gd name="T21" fmla="*/ 12046 h 20000"/>
                <a:gd name="T22" fmla="*/ 12272 w 20000"/>
                <a:gd name="T23" fmla="*/ 12802 h 20000"/>
                <a:gd name="T24" fmla="*/ 13024 w 20000"/>
                <a:gd name="T25" fmla="*/ 14648 h 20000"/>
                <a:gd name="T26" fmla="*/ 13936 w 20000"/>
                <a:gd name="T27" fmla="*/ 16076 h 20000"/>
                <a:gd name="T28" fmla="*/ 15408 w 20000"/>
                <a:gd name="T29" fmla="*/ 16285 h 20000"/>
                <a:gd name="T30" fmla="*/ 17008 w 20000"/>
                <a:gd name="T31" fmla="*/ 15425 h 20000"/>
                <a:gd name="T32" fmla="*/ 17504 w 20000"/>
                <a:gd name="T33" fmla="*/ 13788 h 20000"/>
                <a:gd name="T34" fmla="*/ 18576 w 20000"/>
                <a:gd name="T35" fmla="*/ 13116 h 20000"/>
                <a:gd name="T36" fmla="*/ 19984 w 20000"/>
                <a:gd name="T37" fmla="*/ 13116 h 20000"/>
                <a:gd name="T38" fmla="*/ 19568 w 20000"/>
                <a:gd name="T39" fmla="*/ 14544 h 20000"/>
                <a:gd name="T40" fmla="*/ 19392 w 20000"/>
                <a:gd name="T41" fmla="*/ 15215 h 20000"/>
                <a:gd name="T42" fmla="*/ 18912 w 20000"/>
                <a:gd name="T43" fmla="*/ 15950 h 20000"/>
                <a:gd name="T44" fmla="*/ 18480 w 20000"/>
                <a:gd name="T45" fmla="*/ 16285 h 20000"/>
                <a:gd name="T46" fmla="*/ 16832 w 20000"/>
                <a:gd name="T47" fmla="*/ 16810 h 20000"/>
                <a:gd name="T48" fmla="*/ 17168 w 20000"/>
                <a:gd name="T49" fmla="*/ 18237 h 20000"/>
                <a:gd name="T50" fmla="*/ 16160 w 20000"/>
                <a:gd name="T51" fmla="*/ 18552 h 20000"/>
                <a:gd name="T52" fmla="*/ 15920 w 20000"/>
                <a:gd name="T53" fmla="*/ 19643 h 20000"/>
                <a:gd name="T54" fmla="*/ 15248 w 20000"/>
                <a:gd name="T55" fmla="*/ 19203 h 20000"/>
                <a:gd name="T56" fmla="*/ 13760 w 20000"/>
                <a:gd name="T57" fmla="*/ 18552 h 20000"/>
                <a:gd name="T58" fmla="*/ 11280 w 20000"/>
                <a:gd name="T59" fmla="*/ 18006 h 20000"/>
                <a:gd name="T60" fmla="*/ 8960 w 20000"/>
                <a:gd name="T61" fmla="*/ 16600 h 20000"/>
                <a:gd name="T62" fmla="*/ 7040 w 20000"/>
                <a:gd name="T63" fmla="*/ 15425 h 20000"/>
                <a:gd name="T64" fmla="*/ 6800 w 20000"/>
                <a:gd name="T65" fmla="*/ 14019 h 20000"/>
                <a:gd name="T66" fmla="*/ 6976 w 20000"/>
                <a:gd name="T67" fmla="*/ 13116 h 20000"/>
                <a:gd name="T68" fmla="*/ 6304 w 20000"/>
                <a:gd name="T69" fmla="*/ 10850 h 20000"/>
                <a:gd name="T70" fmla="*/ 4384 w 20000"/>
                <a:gd name="T71" fmla="*/ 8017 h 20000"/>
                <a:gd name="T72" fmla="*/ 4560 w 20000"/>
                <a:gd name="T73" fmla="*/ 6946 h 20000"/>
                <a:gd name="T74" fmla="*/ 3904 w 20000"/>
                <a:gd name="T75" fmla="*/ 5750 h 20000"/>
                <a:gd name="T76" fmla="*/ 3232 w 20000"/>
                <a:gd name="T77" fmla="*/ 4890 h 20000"/>
                <a:gd name="T78" fmla="*/ 2656 w 20000"/>
                <a:gd name="T79" fmla="*/ 2057 h 20000"/>
                <a:gd name="T80" fmla="*/ 1344 w 20000"/>
                <a:gd name="T81" fmla="*/ 2917 h 20000"/>
                <a:gd name="T82" fmla="*/ 2240 w 20000"/>
                <a:gd name="T83" fmla="*/ 4974 h 20000"/>
                <a:gd name="T84" fmla="*/ 2496 w 20000"/>
                <a:gd name="T85" fmla="*/ 5960 h 20000"/>
                <a:gd name="T86" fmla="*/ 2912 w 20000"/>
                <a:gd name="T87" fmla="*/ 6611 h 20000"/>
                <a:gd name="T88" fmla="*/ 3728 w 20000"/>
                <a:gd name="T89" fmla="*/ 9654 h 20000"/>
                <a:gd name="T90" fmla="*/ 3984 w 20000"/>
                <a:gd name="T91" fmla="*/ 10976 h 20000"/>
                <a:gd name="T92" fmla="*/ 3472 w 20000"/>
                <a:gd name="T93" fmla="*/ 10640 h 20000"/>
                <a:gd name="T94" fmla="*/ 2416 w 20000"/>
                <a:gd name="T95" fmla="*/ 7492 h 20000"/>
                <a:gd name="T96" fmla="*/ 1584 w 20000"/>
                <a:gd name="T97" fmla="*/ 6821 h 20000"/>
                <a:gd name="T98" fmla="*/ 1344 w 20000"/>
                <a:gd name="T99" fmla="*/ 5750 h 20000"/>
                <a:gd name="T100" fmla="*/ 912 w 20000"/>
                <a:gd name="T101" fmla="*/ 3799 h 20000"/>
                <a:gd name="T102" fmla="*/ 256 w 20000"/>
                <a:gd name="T103" fmla="*/ 1406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000" h="20000">
                  <a:moveTo>
                    <a:pt x="0" y="84"/>
                  </a:moveTo>
                  <a:lnTo>
                    <a:pt x="1584" y="0"/>
                  </a:lnTo>
                  <a:lnTo>
                    <a:pt x="1584" y="336"/>
                  </a:lnTo>
                  <a:lnTo>
                    <a:pt x="4160" y="1721"/>
                  </a:lnTo>
                  <a:lnTo>
                    <a:pt x="6144" y="1847"/>
                  </a:lnTo>
                  <a:lnTo>
                    <a:pt x="6144" y="1406"/>
                  </a:lnTo>
                  <a:lnTo>
                    <a:pt x="7392" y="1406"/>
                  </a:lnTo>
                  <a:lnTo>
                    <a:pt x="8304" y="2917"/>
                  </a:lnTo>
                  <a:lnTo>
                    <a:pt x="8464" y="4008"/>
                  </a:lnTo>
                  <a:lnTo>
                    <a:pt x="9360" y="4659"/>
                  </a:lnTo>
                  <a:lnTo>
                    <a:pt x="10032" y="3799"/>
                  </a:lnTo>
                  <a:lnTo>
                    <a:pt x="10704" y="4113"/>
                  </a:lnTo>
                  <a:lnTo>
                    <a:pt x="11280" y="5750"/>
                  </a:lnTo>
                  <a:lnTo>
                    <a:pt x="11616" y="6401"/>
                  </a:lnTo>
                  <a:lnTo>
                    <a:pt x="11776" y="7492"/>
                  </a:lnTo>
                  <a:lnTo>
                    <a:pt x="12848" y="8227"/>
                  </a:lnTo>
                  <a:lnTo>
                    <a:pt x="13088" y="8017"/>
                  </a:lnTo>
                  <a:lnTo>
                    <a:pt x="13024" y="8688"/>
                  </a:lnTo>
                  <a:lnTo>
                    <a:pt x="12688" y="8898"/>
                  </a:lnTo>
                  <a:lnTo>
                    <a:pt x="12592" y="9759"/>
                  </a:lnTo>
                  <a:lnTo>
                    <a:pt x="12432" y="10850"/>
                  </a:lnTo>
                  <a:lnTo>
                    <a:pt x="12272" y="12046"/>
                  </a:lnTo>
                  <a:lnTo>
                    <a:pt x="12592" y="12907"/>
                  </a:lnTo>
                  <a:lnTo>
                    <a:pt x="12272" y="12802"/>
                  </a:lnTo>
                  <a:lnTo>
                    <a:pt x="12592" y="13683"/>
                  </a:lnTo>
                  <a:lnTo>
                    <a:pt x="13024" y="14648"/>
                  </a:lnTo>
                  <a:lnTo>
                    <a:pt x="13280" y="15740"/>
                  </a:lnTo>
                  <a:lnTo>
                    <a:pt x="13936" y="16076"/>
                  </a:lnTo>
                  <a:lnTo>
                    <a:pt x="14352" y="16495"/>
                  </a:lnTo>
                  <a:lnTo>
                    <a:pt x="15408" y="16285"/>
                  </a:lnTo>
                  <a:lnTo>
                    <a:pt x="16096" y="15950"/>
                  </a:lnTo>
                  <a:lnTo>
                    <a:pt x="17008" y="15425"/>
                  </a:lnTo>
                  <a:lnTo>
                    <a:pt x="17248" y="14879"/>
                  </a:lnTo>
                  <a:lnTo>
                    <a:pt x="17504" y="13788"/>
                  </a:lnTo>
                  <a:lnTo>
                    <a:pt x="17824" y="13452"/>
                  </a:lnTo>
                  <a:lnTo>
                    <a:pt x="18576" y="13116"/>
                  </a:lnTo>
                  <a:lnTo>
                    <a:pt x="19136" y="12907"/>
                  </a:lnTo>
                  <a:lnTo>
                    <a:pt x="19984" y="13116"/>
                  </a:lnTo>
                  <a:lnTo>
                    <a:pt x="19984" y="13788"/>
                  </a:lnTo>
                  <a:lnTo>
                    <a:pt x="19568" y="14544"/>
                  </a:lnTo>
                  <a:lnTo>
                    <a:pt x="19136" y="15089"/>
                  </a:lnTo>
                  <a:lnTo>
                    <a:pt x="19392" y="15215"/>
                  </a:lnTo>
                  <a:lnTo>
                    <a:pt x="19136" y="16285"/>
                  </a:lnTo>
                  <a:lnTo>
                    <a:pt x="18912" y="15950"/>
                  </a:lnTo>
                  <a:lnTo>
                    <a:pt x="18736" y="16285"/>
                  </a:lnTo>
                  <a:lnTo>
                    <a:pt x="18480" y="16285"/>
                  </a:lnTo>
                  <a:lnTo>
                    <a:pt x="18080" y="16810"/>
                  </a:lnTo>
                  <a:lnTo>
                    <a:pt x="16832" y="16810"/>
                  </a:lnTo>
                  <a:lnTo>
                    <a:pt x="16576" y="17482"/>
                  </a:lnTo>
                  <a:lnTo>
                    <a:pt x="17168" y="18237"/>
                  </a:lnTo>
                  <a:lnTo>
                    <a:pt x="17008" y="18552"/>
                  </a:lnTo>
                  <a:lnTo>
                    <a:pt x="16160" y="18552"/>
                  </a:lnTo>
                  <a:lnTo>
                    <a:pt x="15760" y="19203"/>
                  </a:lnTo>
                  <a:lnTo>
                    <a:pt x="15920" y="19643"/>
                  </a:lnTo>
                  <a:lnTo>
                    <a:pt x="15664" y="19979"/>
                  </a:lnTo>
                  <a:lnTo>
                    <a:pt x="15248" y="19203"/>
                  </a:lnTo>
                  <a:lnTo>
                    <a:pt x="14352" y="18552"/>
                  </a:lnTo>
                  <a:lnTo>
                    <a:pt x="13760" y="18552"/>
                  </a:lnTo>
                  <a:lnTo>
                    <a:pt x="12688" y="19119"/>
                  </a:lnTo>
                  <a:lnTo>
                    <a:pt x="11280" y="18006"/>
                  </a:lnTo>
                  <a:lnTo>
                    <a:pt x="10032" y="17482"/>
                  </a:lnTo>
                  <a:lnTo>
                    <a:pt x="8960" y="16600"/>
                  </a:lnTo>
                  <a:lnTo>
                    <a:pt x="8048" y="16285"/>
                  </a:lnTo>
                  <a:lnTo>
                    <a:pt x="7040" y="15425"/>
                  </a:lnTo>
                  <a:lnTo>
                    <a:pt x="6544" y="14229"/>
                  </a:lnTo>
                  <a:lnTo>
                    <a:pt x="6800" y="14019"/>
                  </a:lnTo>
                  <a:lnTo>
                    <a:pt x="6800" y="13452"/>
                  </a:lnTo>
                  <a:lnTo>
                    <a:pt x="6976" y="13116"/>
                  </a:lnTo>
                  <a:lnTo>
                    <a:pt x="6720" y="12046"/>
                  </a:lnTo>
                  <a:lnTo>
                    <a:pt x="6304" y="10850"/>
                  </a:lnTo>
                  <a:lnTo>
                    <a:pt x="5632" y="9654"/>
                  </a:lnTo>
                  <a:lnTo>
                    <a:pt x="4384" y="8017"/>
                  </a:lnTo>
                  <a:lnTo>
                    <a:pt x="4640" y="7492"/>
                  </a:lnTo>
                  <a:lnTo>
                    <a:pt x="4560" y="6946"/>
                  </a:lnTo>
                  <a:lnTo>
                    <a:pt x="3904" y="6296"/>
                  </a:lnTo>
                  <a:lnTo>
                    <a:pt x="3904" y="5750"/>
                  </a:lnTo>
                  <a:lnTo>
                    <a:pt x="3568" y="5750"/>
                  </a:lnTo>
                  <a:lnTo>
                    <a:pt x="3232" y="4890"/>
                  </a:lnTo>
                  <a:lnTo>
                    <a:pt x="2656" y="3463"/>
                  </a:lnTo>
                  <a:lnTo>
                    <a:pt x="2656" y="2057"/>
                  </a:lnTo>
                  <a:lnTo>
                    <a:pt x="1504" y="965"/>
                  </a:lnTo>
                  <a:lnTo>
                    <a:pt x="1344" y="2917"/>
                  </a:lnTo>
                  <a:lnTo>
                    <a:pt x="1824" y="3799"/>
                  </a:lnTo>
                  <a:lnTo>
                    <a:pt x="2240" y="4974"/>
                  </a:lnTo>
                  <a:lnTo>
                    <a:pt x="2240" y="5519"/>
                  </a:lnTo>
                  <a:lnTo>
                    <a:pt x="2496" y="5960"/>
                  </a:lnTo>
                  <a:lnTo>
                    <a:pt x="2912" y="7156"/>
                  </a:lnTo>
                  <a:lnTo>
                    <a:pt x="2912" y="6611"/>
                  </a:lnTo>
                  <a:lnTo>
                    <a:pt x="3472" y="8898"/>
                  </a:lnTo>
                  <a:lnTo>
                    <a:pt x="3728" y="9654"/>
                  </a:lnTo>
                  <a:lnTo>
                    <a:pt x="3904" y="10073"/>
                  </a:lnTo>
                  <a:lnTo>
                    <a:pt x="3984" y="10976"/>
                  </a:lnTo>
                  <a:lnTo>
                    <a:pt x="3728" y="11396"/>
                  </a:lnTo>
                  <a:lnTo>
                    <a:pt x="3472" y="10640"/>
                  </a:lnTo>
                  <a:lnTo>
                    <a:pt x="2240" y="8898"/>
                  </a:lnTo>
                  <a:lnTo>
                    <a:pt x="2416" y="7492"/>
                  </a:lnTo>
                  <a:lnTo>
                    <a:pt x="1824" y="6611"/>
                  </a:lnTo>
                  <a:lnTo>
                    <a:pt x="1584" y="6821"/>
                  </a:lnTo>
                  <a:lnTo>
                    <a:pt x="752" y="5519"/>
                  </a:lnTo>
                  <a:lnTo>
                    <a:pt x="1344" y="5750"/>
                  </a:lnTo>
                  <a:lnTo>
                    <a:pt x="1504" y="4890"/>
                  </a:lnTo>
                  <a:lnTo>
                    <a:pt x="912" y="3799"/>
                  </a:lnTo>
                  <a:lnTo>
                    <a:pt x="496" y="3127"/>
                  </a:lnTo>
                  <a:lnTo>
                    <a:pt x="256" y="1406"/>
                  </a:lnTo>
                  <a:lnTo>
                    <a:pt x="0" y="84"/>
                  </a:lnTo>
                  <a:close/>
                </a:path>
              </a:pathLst>
            </a:custGeom>
            <a:solidFill>
              <a:srgbClr val="FF9600"/>
            </a:solid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612" name="Freeform 37">
              <a:extLst>
                <a:ext uri="{FF2B5EF4-FFF2-40B4-BE49-F238E27FC236}">
                  <a16:creationId xmlns:a16="http://schemas.microsoft.com/office/drawing/2014/main" id="{E1F1753B-B154-AB4F-8B04-2B872EF136B0}"/>
                </a:ext>
              </a:extLst>
            </p:cNvPr>
            <p:cNvSpPr>
              <a:spLocks/>
            </p:cNvSpPr>
            <p:nvPr/>
          </p:nvSpPr>
          <p:spPr bwMode="auto">
            <a:xfrm>
              <a:off x="2174426" y="4331382"/>
              <a:ext cx="105795" cy="105793"/>
            </a:xfrm>
            <a:custGeom>
              <a:avLst/>
              <a:gdLst>
                <a:gd name="T0" fmla="*/ 1421 w 20000"/>
                <a:gd name="T1" fmla="*/ 8934 h 20000"/>
                <a:gd name="T2" fmla="*/ 3046 w 20000"/>
                <a:gd name="T3" fmla="*/ 8934 h 20000"/>
                <a:gd name="T4" fmla="*/ 5787 w 20000"/>
                <a:gd name="T5" fmla="*/ 5787 h 20000"/>
                <a:gd name="T6" fmla="*/ 8832 w 20000"/>
                <a:gd name="T7" fmla="*/ 4772 h 20000"/>
                <a:gd name="T8" fmla="*/ 11574 w 20000"/>
                <a:gd name="T9" fmla="*/ 2030 h 20000"/>
                <a:gd name="T10" fmla="*/ 12589 w 20000"/>
                <a:gd name="T11" fmla="*/ 609 h 20000"/>
                <a:gd name="T12" fmla="*/ 14112 w 20000"/>
                <a:gd name="T13" fmla="*/ 2030 h 20000"/>
                <a:gd name="T14" fmla="*/ 19898 w 20000"/>
                <a:gd name="T15" fmla="*/ 0 h 20000"/>
                <a:gd name="T16" fmla="*/ 19898 w 20000"/>
                <a:gd name="T17" fmla="*/ 2030 h 20000"/>
                <a:gd name="T18" fmla="*/ 19289 w 20000"/>
                <a:gd name="T19" fmla="*/ 4772 h 20000"/>
                <a:gd name="T20" fmla="*/ 18274 w 20000"/>
                <a:gd name="T21" fmla="*/ 8325 h 20000"/>
                <a:gd name="T22" fmla="*/ 17766 w 20000"/>
                <a:gd name="T23" fmla="*/ 12589 h 20000"/>
                <a:gd name="T24" fmla="*/ 17766 w 20000"/>
                <a:gd name="T25" fmla="*/ 16751 h 20000"/>
                <a:gd name="T26" fmla="*/ 17766 w 20000"/>
                <a:gd name="T27" fmla="*/ 19898 h 20000"/>
                <a:gd name="T28" fmla="*/ 15127 w 20000"/>
                <a:gd name="T29" fmla="*/ 19898 h 20000"/>
                <a:gd name="T30" fmla="*/ 12589 w 20000"/>
                <a:gd name="T31" fmla="*/ 18274 h 20000"/>
                <a:gd name="T32" fmla="*/ 9949 w 20000"/>
                <a:gd name="T33" fmla="*/ 15228 h 20000"/>
                <a:gd name="T34" fmla="*/ 7310 w 20000"/>
                <a:gd name="T35" fmla="*/ 14112 h 20000"/>
                <a:gd name="T36" fmla="*/ 8832 w 20000"/>
                <a:gd name="T37" fmla="*/ 18274 h 20000"/>
                <a:gd name="T38" fmla="*/ 7310 w 20000"/>
                <a:gd name="T39" fmla="*/ 18274 h 20000"/>
                <a:gd name="T40" fmla="*/ 5787 w 20000"/>
                <a:gd name="T41" fmla="*/ 15736 h 20000"/>
                <a:gd name="T42" fmla="*/ 3046 w 20000"/>
                <a:gd name="T43" fmla="*/ 13096 h 20000"/>
                <a:gd name="T44" fmla="*/ 0 w 20000"/>
                <a:gd name="T45" fmla="*/ 8934 h 20000"/>
                <a:gd name="T46" fmla="*/ 1421 w 20000"/>
                <a:gd name="T47" fmla="*/ 8934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000" h="20000">
                  <a:moveTo>
                    <a:pt x="1421" y="8934"/>
                  </a:moveTo>
                  <a:lnTo>
                    <a:pt x="3046" y="8934"/>
                  </a:lnTo>
                  <a:lnTo>
                    <a:pt x="5787" y="5787"/>
                  </a:lnTo>
                  <a:lnTo>
                    <a:pt x="8832" y="4772"/>
                  </a:lnTo>
                  <a:lnTo>
                    <a:pt x="11574" y="2030"/>
                  </a:lnTo>
                  <a:lnTo>
                    <a:pt x="12589" y="609"/>
                  </a:lnTo>
                  <a:lnTo>
                    <a:pt x="14112" y="2030"/>
                  </a:lnTo>
                  <a:lnTo>
                    <a:pt x="19898" y="0"/>
                  </a:lnTo>
                  <a:lnTo>
                    <a:pt x="19898" y="2030"/>
                  </a:lnTo>
                  <a:lnTo>
                    <a:pt x="19289" y="4772"/>
                  </a:lnTo>
                  <a:lnTo>
                    <a:pt x="18274" y="8325"/>
                  </a:lnTo>
                  <a:lnTo>
                    <a:pt x="17766" y="12589"/>
                  </a:lnTo>
                  <a:lnTo>
                    <a:pt x="17766" y="16751"/>
                  </a:lnTo>
                  <a:lnTo>
                    <a:pt x="17766" y="19898"/>
                  </a:lnTo>
                  <a:lnTo>
                    <a:pt x="15127" y="19898"/>
                  </a:lnTo>
                  <a:lnTo>
                    <a:pt x="12589" y="18274"/>
                  </a:lnTo>
                  <a:lnTo>
                    <a:pt x="9949" y="15228"/>
                  </a:lnTo>
                  <a:lnTo>
                    <a:pt x="7310" y="14112"/>
                  </a:lnTo>
                  <a:lnTo>
                    <a:pt x="8832" y="18274"/>
                  </a:lnTo>
                  <a:lnTo>
                    <a:pt x="7310" y="18274"/>
                  </a:lnTo>
                  <a:lnTo>
                    <a:pt x="5787" y="15736"/>
                  </a:lnTo>
                  <a:lnTo>
                    <a:pt x="3046" y="13096"/>
                  </a:lnTo>
                  <a:lnTo>
                    <a:pt x="0" y="8934"/>
                  </a:lnTo>
                  <a:lnTo>
                    <a:pt x="1421" y="8934"/>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613" name="Freeform 36">
              <a:extLst>
                <a:ext uri="{FF2B5EF4-FFF2-40B4-BE49-F238E27FC236}">
                  <a16:creationId xmlns:a16="http://schemas.microsoft.com/office/drawing/2014/main" id="{EC82639B-0F1E-C648-ABF4-41BD22978BA7}"/>
                </a:ext>
              </a:extLst>
            </p:cNvPr>
            <p:cNvSpPr>
              <a:spLocks/>
            </p:cNvSpPr>
            <p:nvPr/>
          </p:nvSpPr>
          <p:spPr bwMode="auto">
            <a:xfrm>
              <a:off x="2278879" y="4470653"/>
              <a:ext cx="136596" cy="58922"/>
            </a:xfrm>
            <a:custGeom>
              <a:avLst/>
              <a:gdLst>
                <a:gd name="T0" fmla="*/ 2039 w 20000"/>
                <a:gd name="T1" fmla="*/ 0 h 20000"/>
                <a:gd name="T2" fmla="*/ 2902 w 20000"/>
                <a:gd name="T3" fmla="*/ 2936 h 20000"/>
                <a:gd name="T4" fmla="*/ 4000 w 20000"/>
                <a:gd name="T5" fmla="*/ 2936 h 20000"/>
                <a:gd name="T6" fmla="*/ 6118 w 20000"/>
                <a:gd name="T7" fmla="*/ 5688 h 20000"/>
                <a:gd name="T8" fmla="*/ 9333 w 20000"/>
                <a:gd name="T9" fmla="*/ 2936 h 20000"/>
                <a:gd name="T10" fmla="*/ 11373 w 20000"/>
                <a:gd name="T11" fmla="*/ 0 h 20000"/>
                <a:gd name="T12" fmla="*/ 15451 w 20000"/>
                <a:gd name="T13" fmla="*/ 1101 h 20000"/>
                <a:gd name="T14" fmla="*/ 18667 w 20000"/>
                <a:gd name="T15" fmla="*/ 5688 h 20000"/>
                <a:gd name="T16" fmla="*/ 19922 w 20000"/>
                <a:gd name="T17" fmla="*/ 7523 h 20000"/>
                <a:gd name="T18" fmla="*/ 19922 w 20000"/>
                <a:gd name="T19" fmla="*/ 13211 h 20000"/>
                <a:gd name="T20" fmla="*/ 18667 w 20000"/>
                <a:gd name="T21" fmla="*/ 17982 h 20000"/>
                <a:gd name="T22" fmla="*/ 17804 w 20000"/>
                <a:gd name="T23" fmla="*/ 16147 h 20000"/>
                <a:gd name="T24" fmla="*/ 17020 w 20000"/>
                <a:gd name="T25" fmla="*/ 19817 h 20000"/>
                <a:gd name="T26" fmla="*/ 15843 w 20000"/>
                <a:gd name="T27" fmla="*/ 12294 h 20000"/>
                <a:gd name="T28" fmla="*/ 16706 w 20000"/>
                <a:gd name="T29" fmla="*/ 8624 h 20000"/>
                <a:gd name="T30" fmla="*/ 15451 w 20000"/>
                <a:gd name="T31" fmla="*/ 8624 h 20000"/>
                <a:gd name="T32" fmla="*/ 13804 w 20000"/>
                <a:gd name="T33" fmla="*/ 5688 h 20000"/>
                <a:gd name="T34" fmla="*/ 12157 w 20000"/>
                <a:gd name="T35" fmla="*/ 5688 h 20000"/>
                <a:gd name="T36" fmla="*/ 8549 w 20000"/>
                <a:gd name="T37" fmla="*/ 12294 h 20000"/>
                <a:gd name="T38" fmla="*/ 10118 w 20000"/>
                <a:gd name="T39" fmla="*/ 17982 h 20000"/>
                <a:gd name="T40" fmla="*/ 7373 w 20000"/>
                <a:gd name="T41" fmla="*/ 19817 h 20000"/>
                <a:gd name="T42" fmla="*/ 6118 w 20000"/>
                <a:gd name="T43" fmla="*/ 15046 h 20000"/>
                <a:gd name="T44" fmla="*/ 5255 w 20000"/>
                <a:gd name="T45" fmla="*/ 15046 h 20000"/>
                <a:gd name="T46" fmla="*/ 3686 w 20000"/>
                <a:gd name="T47" fmla="*/ 12294 h 20000"/>
                <a:gd name="T48" fmla="*/ 784 w 20000"/>
                <a:gd name="T49" fmla="*/ 10459 h 20000"/>
                <a:gd name="T50" fmla="*/ 0 w 20000"/>
                <a:gd name="T51" fmla="*/ 7523 h 20000"/>
                <a:gd name="T52" fmla="*/ 0 w 20000"/>
                <a:gd name="T53" fmla="*/ 5688 h 20000"/>
                <a:gd name="T54" fmla="*/ 784 w 20000"/>
                <a:gd name="T55" fmla="*/ 0 h 20000"/>
                <a:gd name="T56" fmla="*/ 2039 w 20000"/>
                <a:gd name="T57" fmla="*/ 0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0000" h="20000">
                  <a:moveTo>
                    <a:pt x="2039" y="0"/>
                  </a:moveTo>
                  <a:lnTo>
                    <a:pt x="2902" y="2936"/>
                  </a:lnTo>
                  <a:lnTo>
                    <a:pt x="4000" y="2936"/>
                  </a:lnTo>
                  <a:lnTo>
                    <a:pt x="6118" y="5688"/>
                  </a:lnTo>
                  <a:lnTo>
                    <a:pt x="9333" y="2936"/>
                  </a:lnTo>
                  <a:lnTo>
                    <a:pt x="11373" y="0"/>
                  </a:lnTo>
                  <a:lnTo>
                    <a:pt x="15451" y="1101"/>
                  </a:lnTo>
                  <a:lnTo>
                    <a:pt x="18667" y="5688"/>
                  </a:lnTo>
                  <a:lnTo>
                    <a:pt x="19922" y="7523"/>
                  </a:lnTo>
                  <a:lnTo>
                    <a:pt x="19922" y="13211"/>
                  </a:lnTo>
                  <a:lnTo>
                    <a:pt x="18667" y="17982"/>
                  </a:lnTo>
                  <a:lnTo>
                    <a:pt x="17804" y="16147"/>
                  </a:lnTo>
                  <a:lnTo>
                    <a:pt x="17020" y="19817"/>
                  </a:lnTo>
                  <a:lnTo>
                    <a:pt x="15843" y="12294"/>
                  </a:lnTo>
                  <a:lnTo>
                    <a:pt x="16706" y="8624"/>
                  </a:lnTo>
                  <a:lnTo>
                    <a:pt x="15451" y="8624"/>
                  </a:lnTo>
                  <a:lnTo>
                    <a:pt x="13804" y="5688"/>
                  </a:lnTo>
                  <a:lnTo>
                    <a:pt x="12157" y="5688"/>
                  </a:lnTo>
                  <a:lnTo>
                    <a:pt x="8549" y="12294"/>
                  </a:lnTo>
                  <a:lnTo>
                    <a:pt x="10118" y="17982"/>
                  </a:lnTo>
                  <a:lnTo>
                    <a:pt x="7373" y="19817"/>
                  </a:lnTo>
                  <a:lnTo>
                    <a:pt x="6118" y="15046"/>
                  </a:lnTo>
                  <a:lnTo>
                    <a:pt x="5255" y="15046"/>
                  </a:lnTo>
                  <a:lnTo>
                    <a:pt x="3686" y="12294"/>
                  </a:lnTo>
                  <a:lnTo>
                    <a:pt x="784" y="10459"/>
                  </a:lnTo>
                  <a:lnTo>
                    <a:pt x="0" y="7523"/>
                  </a:lnTo>
                  <a:lnTo>
                    <a:pt x="0" y="5688"/>
                  </a:lnTo>
                  <a:lnTo>
                    <a:pt x="784" y="0"/>
                  </a:lnTo>
                  <a:lnTo>
                    <a:pt x="2039" y="0"/>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614" name="Freeform 35">
              <a:extLst>
                <a:ext uri="{FF2B5EF4-FFF2-40B4-BE49-F238E27FC236}">
                  <a16:creationId xmlns:a16="http://schemas.microsoft.com/office/drawing/2014/main" id="{7F94EABE-0C67-E84F-863F-CEF1AD814112}"/>
                </a:ext>
              </a:extLst>
            </p:cNvPr>
            <p:cNvSpPr>
              <a:spLocks/>
            </p:cNvSpPr>
            <p:nvPr/>
          </p:nvSpPr>
          <p:spPr bwMode="auto">
            <a:xfrm>
              <a:off x="2773031" y="5183081"/>
              <a:ext cx="208910" cy="211585"/>
            </a:xfrm>
            <a:custGeom>
              <a:avLst/>
              <a:gdLst>
                <a:gd name="T0" fmla="*/ 0 w 20000"/>
                <a:gd name="T1" fmla="*/ 5772 h 20000"/>
                <a:gd name="T2" fmla="*/ 1337 w 20000"/>
                <a:gd name="T3" fmla="*/ 3696 h 20000"/>
                <a:gd name="T4" fmla="*/ 823 w 20000"/>
                <a:gd name="T5" fmla="*/ 2076 h 20000"/>
                <a:gd name="T6" fmla="*/ 2108 w 20000"/>
                <a:gd name="T7" fmla="*/ 810 h 20000"/>
                <a:gd name="T8" fmla="*/ 2108 w 20000"/>
                <a:gd name="T9" fmla="*/ 0 h 20000"/>
                <a:gd name="T10" fmla="*/ 8792 w 20000"/>
                <a:gd name="T11" fmla="*/ 0 h 20000"/>
                <a:gd name="T12" fmla="*/ 10386 w 20000"/>
                <a:gd name="T13" fmla="*/ 1570 h 20000"/>
                <a:gd name="T14" fmla="*/ 11671 w 20000"/>
                <a:gd name="T15" fmla="*/ 6278 h 20000"/>
                <a:gd name="T16" fmla="*/ 16504 w 20000"/>
                <a:gd name="T17" fmla="*/ 6532 h 20000"/>
                <a:gd name="T18" fmla="*/ 18098 w 20000"/>
                <a:gd name="T19" fmla="*/ 10532 h 20000"/>
                <a:gd name="T20" fmla="*/ 18920 w 20000"/>
                <a:gd name="T21" fmla="*/ 9924 h 20000"/>
                <a:gd name="T22" fmla="*/ 19949 w 20000"/>
                <a:gd name="T23" fmla="*/ 11038 h 20000"/>
                <a:gd name="T24" fmla="*/ 19434 w 20000"/>
                <a:gd name="T25" fmla="*/ 13114 h 20000"/>
                <a:gd name="T26" fmla="*/ 19949 w 20000"/>
                <a:gd name="T27" fmla="*/ 15190 h 20000"/>
                <a:gd name="T28" fmla="*/ 19434 w 20000"/>
                <a:gd name="T29" fmla="*/ 17266 h 20000"/>
                <a:gd name="T30" fmla="*/ 17584 w 20000"/>
                <a:gd name="T31" fmla="*/ 18886 h 20000"/>
                <a:gd name="T32" fmla="*/ 15424 w 20000"/>
                <a:gd name="T33" fmla="*/ 19949 h 20000"/>
                <a:gd name="T34" fmla="*/ 13316 w 20000"/>
                <a:gd name="T35" fmla="*/ 18886 h 20000"/>
                <a:gd name="T36" fmla="*/ 10900 w 20000"/>
                <a:gd name="T37" fmla="*/ 18633 h 20000"/>
                <a:gd name="T38" fmla="*/ 11671 w 20000"/>
                <a:gd name="T39" fmla="*/ 16506 h 20000"/>
                <a:gd name="T40" fmla="*/ 12494 w 20000"/>
                <a:gd name="T41" fmla="*/ 15190 h 20000"/>
                <a:gd name="T42" fmla="*/ 13059 w 20000"/>
                <a:gd name="T43" fmla="*/ 13367 h 20000"/>
                <a:gd name="T44" fmla="*/ 11979 w 20000"/>
                <a:gd name="T45" fmla="*/ 12608 h 20000"/>
                <a:gd name="T46" fmla="*/ 9563 w 20000"/>
                <a:gd name="T47" fmla="*/ 12101 h 20000"/>
                <a:gd name="T48" fmla="*/ 7455 w 20000"/>
                <a:gd name="T49" fmla="*/ 11038 h 20000"/>
                <a:gd name="T50" fmla="*/ 4833 w 20000"/>
                <a:gd name="T51" fmla="*/ 10532 h 20000"/>
                <a:gd name="T52" fmla="*/ 2622 w 20000"/>
                <a:gd name="T53" fmla="*/ 8405 h 20000"/>
                <a:gd name="T54" fmla="*/ 0 w 20000"/>
                <a:gd name="T55" fmla="*/ 5772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000" h="20000">
                  <a:moveTo>
                    <a:pt x="0" y="5772"/>
                  </a:moveTo>
                  <a:lnTo>
                    <a:pt x="1337" y="3696"/>
                  </a:lnTo>
                  <a:lnTo>
                    <a:pt x="823" y="2076"/>
                  </a:lnTo>
                  <a:lnTo>
                    <a:pt x="2108" y="810"/>
                  </a:lnTo>
                  <a:lnTo>
                    <a:pt x="2108" y="0"/>
                  </a:lnTo>
                  <a:lnTo>
                    <a:pt x="8792" y="0"/>
                  </a:lnTo>
                  <a:lnTo>
                    <a:pt x="10386" y="1570"/>
                  </a:lnTo>
                  <a:lnTo>
                    <a:pt x="11671" y="6278"/>
                  </a:lnTo>
                  <a:lnTo>
                    <a:pt x="16504" y="6532"/>
                  </a:lnTo>
                  <a:lnTo>
                    <a:pt x="18098" y="10532"/>
                  </a:lnTo>
                  <a:lnTo>
                    <a:pt x="18920" y="9924"/>
                  </a:lnTo>
                  <a:lnTo>
                    <a:pt x="19949" y="11038"/>
                  </a:lnTo>
                  <a:lnTo>
                    <a:pt x="19434" y="13114"/>
                  </a:lnTo>
                  <a:lnTo>
                    <a:pt x="19949" y="15190"/>
                  </a:lnTo>
                  <a:lnTo>
                    <a:pt x="19434" y="17266"/>
                  </a:lnTo>
                  <a:lnTo>
                    <a:pt x="17584" y="18886"/>
                  </a:lnTo>
                  <a:lnTo>
                    <a:pt x="15424" y="19949"/>
                  </a:lnTo>
                  <a:lnTo>
                    <a:pt x="13316" y="18886"/>
                  </a:lnTo>
                  <a:lnTo>
                    <a:pt x="10900" y="18633"/>
                  </a:lnTo>
                  <a:lnTo>
                    <a:pt x="11671" y="16506"/>
                  </a:lnTo>
                  <a:lnTo>
                    <a:pt x="12494" y="15190"/>
                  </a:lnTo>
                  <a:lnTo>
                    <a:pt x="13059" y="13367"/>
                  </a:lnTo>
                  <a:lnTo>
                    <a:pt x="11979" y="12608"/>
                  </a:lnTo>
                  <a:lnTo>
                    <a:pt x="9563" y="12101"/>
                  </a:lnTo>
                  <a:lnTo>
                    <a:pt x="7455" y="11038"/>
                  </a:lnTo>
                  <a:lnTo>
                    <a:pt x="4833" y="10532"/>
                  </a:lnTo>
                  <a:lnTo>
                    <a:pt x="2622" y="8405"/>
                  </a:lnTo>
                  <a:lnTo>
                    <a:pt x="0" y="5772"/>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615" name="Freeform 34">
              <a:extLst>
                <a:ext uri="{FF2B5EF4-FFF2-40B4-BE49-F238E27FC236}">
                  <a16:creationId xmlns:a16="http://schemas.microsoft.com/office/drawing/2014/main" id="{0893B965-7703-4044-AE14-F8D0FBC34501}"/>
                </a:ext>
              </a:extLst>
            </p:cNvPr>
            <p:cNvSpPr>
              <a:spLocks/>
            </p:cNvSpPr>
            <p:nvPr/>
          </p:nvSpPr>
          <p:spPr bwMode="auto">
            <a:xfrm>
              <a:off x="2315038" y="4698308"/>
              <a:ext cx="305329" cy="457988"/>
            </a:xfrm>
            <a:custGeom>
              <a:avLst/>
              <a:gdLst>
                <a:gd name="T0" fmla="*/ 8546 w 20000"/>
                <a:gd name="T1" fmla="*/ 0 h 20000"/>
                <a:gd name="T2" fmla="*/ 9107 w 20000"/>
                <a:gd name="T3" fmla="*/ 234 h 20000"/>
                <a:gd name="T4" fmla="*/ 10018 w 20000"/>
                <a:gd name="T5" fmla="*/ 374 h 20000"/>
                <a:gd name="T6" fmla="*/ 10893 w 20000"/>
                <a:gd name="T7" fmla="*/ 1193 h 20000"/>
                <a:gd name="T8" fmla="*/ 12329 w 20000"/>
                <a:gd name="T9" fmla="*/ 1918 h 20000"/>
                <a:gd name="T10" fmla="*/ 12890 w 20000"/>
                <a:gd name="T11" fmla="*/ 2760 h 20000"/>
                <a:gd name="T12" fmla="*/ 13835 w 20000"/>
                <a:gd name="T13" fmla="*/ 2760 h 20000"/>
                <a:gd name="T14" fmla="*/ 14711 w 20000"/>
                <a:gd name="T15" fmla="*/ 2292 h 20000"/>
                <a:gd name="T16" fmla="*/ 15972 w 20000"/>
                <a:gd name="T17" fmla="*/ 2526 h 20000"/>
                <a:gd name="T18" fmla="*/ 17058 w 20000"/>
                <a:gd name="T19" fmla="*/ 2901 h 20000"/>
                <a:gd name="T20" fmla="*/ 16708 w 20000"/>
                <a:gd name="T21" fmla="*/ 3860 h 20000"/>
                <a:gd name="T22" fmla="*/ 17408 w 20000"/>
                <a:gd name="T23" fmla="*/ 4468 h 20000"/>
                <a:gd name="T24" fmla="*/ 16182 w 20000"/>
                <a:gd name="T25" fmla="*/ 4468 h 20000"/>
                <a:gd name="T26" fmla="*/ 13625 w 20000"/>
                <a:gd name="T27" fmla="*/ 5310 h 20000"/>
                <a:gd name="T28" fmla="*/ 12890 w 20000"/>
                <a:gd name="T29" fmla="*/ 6058 h 20000"/>
                <a:gd name="T30" fmla="*/ 12750 w 20000"/>
                <a:gd name="T31" fmla="*/ 7018 h 20000"/>
                <a:gd name="T32" fmla="*/ 11804 w 20000"/>
                <a:gd name="T33" fmla="*/ 7368 h 20000"/>
                <a:gd name="T34" fmla="*/ 11804 w 20000"/>
                <a:gd name="T35" fmla="*/ 8585 h 20000"/>
                <a:gd name="T36" fmla="*/ 12750 w 20000"/>
                <a:gd name="T37" fmla="*/ 9544 h 20000"/>
                <a:gd name="T38" fmla="*/ 13625 w 20000"/>
                <a:gd name="T39" fmla="*/ 10175 h 20000"/>
                <a:gd name="T40" fmla="*/ 14711 w 20000"/>
                <a:gd name="T41" fmla="*/ 10526 h 20000"/>
                <a:gd name="T42" fmla="*/ 16182 w 20000"/>
                <a:gd name="T43" fmla="*/ 10526 h 20000"/>
                <a:gd name="T44" fmla="*/ 17058 w 20000"/>
                <a:gd name="T45" fmla="*/ 10175 h 20000"/>
                <a:gd name="T46" fmla="*/ 17058 w 20000"/>
                <a:gd name="T47" fmla="*/ 11743 h 20000"/>
                <a:gd name="T48" fmla="*/ 17618 w 20000"/>
                <a:gd name="T49" fmla="*/ 11743 h 20000"/>
                <a:gd name="T50" fmla="*/ 18529 w 20000"/>
                <a:gd name="T51" fmla="*/ 11743 h 20000"/>
                <a:gd name="T52" fmla="*/ 19965 w 20000"/>
                <a:gd name="T53" fmla="*/ 13310 h 20000"/>
                <a:gd name="T54" fmla="*/ 19440 w 20000"/>
                <a:gd name="T55" fmla="*/ 14620 h 20000"/>
                <a:gd name="T56" fmla="*/ 19440 w 20000"/>
                <a:gd name="T57" fmla="*/ 15485 h 20000"/>
                <a:gd name="T58" fmla="*/ 19054 w 20000"/>
                <a:gd name="T59" fmla="*/ 16585 h 20000"/>
                <a:gd name="T60" fmla="*/ 18354 w 20000"/>
                <a:gd name="T61" fmla="*/ 16444 h 20000"/>
                <a:gd name="T62" fmla="*/ 18354 w 20000"/>
                <a:gd name="T63" fmla="*/ 17053 h 20000"/>
                <a:gd name="T64" fmla="*/ 19440 w 20000"/>
                <a:gd name="T65" fmla="*/ 17661 h 20000"/>
                <a:gd name="T66" fmla="*/ 19790 w 20000"/>
                <a:gd name="T67" fmla="*/ 17661 h 20000"/>
                <a:gd name="T68" fmla="*/ 19440 w 20000"/>
                <a:gd name="T69" fmla="*/ 18152 h 20000"/>
                <a:gd name="T70" fmla="*/ 19054 w 20000"/>
                <a:gd name="T71" fmla="*/ 18994 h 20000"/>
                <a:gd name="T72" fmla="*/ 18529 w 20000"/>
                <a:gd name="T73" fmla="*/ 19602 h 20000"/>
                <a:gd name="T74" fmla="*/ 17968 w 20000"/>
                <a:gd name="T75" fmla="*/ 19977 h 20000"/>
                <a:gd name="T76" fmla="*/ 16532 w 20000"/>
                <a:gd name="T77" fmla="*/ 19111 h 20000"/>
                <a:gd name="T78" fmla="*/ 15061 w 20000"/>
                <a:gd name="T79" fmla="*/ 18386 h 20000"/>
                <a:gd name="T80" fmla="*/ 12329 w 20000"/>
                <a:gd name="T81" fmla="*/ 17427 h 20000"/>
                <a:gd name="T82" fmla="*/ 10368 w 20000"/>
                <a:gd name="T83" fmla="*/ 16585 h 20000"/>
                <a:gd name="T84" fmla="*/ 8371 w 20000"/>
                <a:gd name="T85" fmla="*/ 15135 h 20000"/>
                <a:gd name="T86" fmla="*/ 7671 w 20000"/>
                <a:gd name="T87" fmla="*/ 13567 h 20000"/>
                <a:gd name="T88" fmla="*/ 6550 w 20000"/>
                <a:gd name="T89" fmla="*/ 12936 h 20000"/>
                <a:gd name="T90" fmla="*/ 6025 w 20000"/>
                <a:gd name="T91" fmla="*/ 11743 h 20000"/>
                <a:gd name="T92" fmla="*/ 4729 w 20000"/>
                <a:gd name="T93" fmla="*/ 10526 h 20000"/>
                <a:gd name="T94" fmla="*/ 3818 w 20000"/>
                <a:gd name="T95" fmla="*/ 9170 h 20000"/>
                <a:gd name="T96" fmla="*/ 2382 w 20000"/>
                <a:gd name="T97" fmla="*/ 7626 h 20000"/>
                <a:gd name="T98" fmla="*/ 0 w 20000"/>
                <a:gd name="T99" fmla="*/ 6292 h 20000"/>
                <a:gd name="T100" fmla="*/ 0 w 20000"/>
                <a:gd name="T101" fmla="*/ 4725 h 20000"/>
                <a:gd name="T102" fmla="*/ 736 w 20000"/>
                <a:gd name="T103" fmla="*/ 4094 h 20000"/>
                <a:gd name="T104" fmla="*/ 1821 w 20000"/>
                <a:gd name="T105" fmla="*/ 3766 h 20000"/>
                <a:gd name="T106" fmla="*/ 1471 w 20000"/>
                <a:gd name="T107" fmla="*/ 4725 h 20000"/>
                <a:gd name="T108" fmla="*/ 2382 w 20000"/>
                <a:gd name="T109" fmla="*/ 4819 h 20000"/>
                <a:gd name="T110" fmla="*/ 3643 w 20000"/>
                <a:gd name="T111" fmla="*/ 5310 h 20000"/>
                <a:gd name="T112" fmla="*/ 4168 w 20000"/>
                <a:gd name="T113" fmla="*/ 4351 h 20000"/>
                <a:gd name="T114" fmla="*/ 5289 w 20000"/>
                <a:gd name="T115" fmla="*/ 3392 h 20000"/>
                <a:gd name="T116" fmla="*/ 7110 w 20000"/>
                <a:gd name="T117" fmla="*/ 2901 h 20000"/>
                <a:gd name="T118" fmla="*/ 8546 w 20000"/>
                <a:gd name="T119" fmla="*/ 1801 h 20000"/>
                <a:gd name="T120" fmla="*/ 9457 w 20000"/>
                <a:gd name="T121" fmla="*/ 959 h 20000"/>
                <a:gd name="T122" fmla="*/ 8546 w 20000"/>
                <a:gd name="T123" fmla="*/ 0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0000" h="20000">
                  <a:moveTo>
                    <a:pt x="8546" y="0"/>
                  </a:moveTo>
                  <a:lnTo>
                    <a:pt x="9107" y="234"/>
                  </a:lnTo>
                  <a:lnTo>
                    <a:pt x="10018" y="374"/>
                  </a:lnTo>
                  <a:lnTo>
                    <a:pt x="10893" y="1193"/>
                  </a:lnTo>
                  <a:lnTo>
                    <a:pt x="12329" y="1918"/>
                  </a:lnTo>
                  <a:lnTo>
                    <a:pt x="12890" y="2760"/>
                  </a:lnTo>
                  <a:lnTo>
                    <a:pt x="13835" y="2760"/>
                  </a:lnTo>
                  <a:lnTo>
                    <a:pt x="14711" y="2292"/>
                  </a:lnTo>
                  <a:lnTo>
                    <a:pt x="15972" y="2526"/>
                  </a:lnTo>
                  <a:lnTo>
                    <a:pt x="17058" y="2901"/>
                  </a:lnTo>
                  <a:lnTo>
                    <a:pt x="16708" y="3860"/>
                  </a:lnTo>
                  <a:lnTo>
                    <a:pt x="17408" y="4468"/>
                  </a:lnTo>
                  <a:lnTo>
                    <a:pt x="16182" y="4468"/>
                  </a:lnTo>
                  <a:lnTo>
                    <a:pt x="13625" y="5310"/>
                  </a:lnTo>
                  <a:lnTo>
                    <a:pt x="12890" y="6058"/>
                  </a:lnTo>
                  <a:lnTo>
                    <a:pt x="12750" y="7018"/>
                  </a:lnTo>
                  <a:lnTo>
                    <a:pt x="11804" y="7368"/>
                  </a:lnTo>
                  <a:lnTo>
                    <a:pt x="11804" y="8585"/>
                  </a:lnTo>
                  <a:lnTo>
                    <a:pt x="12750" y="9544"/>
                  </a:lnTo>
                  <a:lnTo>
                    <a:pt x="13625" y="10175"/>
                  </a:lnTo>
                  <a:lnTo>
                    <a:pt x="14711" y="10526"/>
                  </a:lnTo>
                  <a:lnTo>
                    <a:pt x="16182" y="10526"/>
                  </a:lnTo>
                  <a:lnTo>
                    <a:pt x="17058" y="10175"/>
                  </a:lnTo>
                  <a:lnTo>
                    <a:pt x="17058" y="11743"/>
                  </a:lnTo>
                  <a:lnTo>
                    <a:pt x="17618" y="11743"/>
                  </a:lnTo>
                  <a:lnTo>
                    <a:pt x="18529" y="11743"/>
                  </a:lnTo>
                  <a:lnTo>
                    <a:pt x="19965" y="13310"/>
                  </a:lnTo>
                  <a:lnTo>
                    <a:pt x="19440" y="14620"/>
                  </a:lnTo>
                  <a:lnTo>
                    <a:pt x="19440" y="15485"/>
                  </a:lnTo>
                  <a:lnTo>
                    <a:pt x="19054" y="16585"/>
                  </a:lnTo>
                  <a:lnTo>
                    <a:pt x="18354" y="16444"/>
                  </a:lnTo>
                  <a:lnTo>
                    <a:pt x="18354" y="17053"/>
                  </a:lnTo>
                  <a:lnTo>
                    <a:pt x="19440" y="17661"/>
                  </a:lnTo>
                  <a:lnTo>
                    <a:pt x="19790" y="17661"/>
                  </a:lnTo>
                  <a:lnTo>
                    <a:pt x="19440" y="18152"/>
                  </a:lnTo>
                  <a:lnTo>
                    <a:pt x="19054" y="18994"/>
                  </a:lnTo>
                  <a:lnTo>
                    <a:pt x="18529" y="19602"/>
                  </a:lnTo>
                  <a:lnTo>
                    <a:pt x="17968" y="19977"/>
                  </a:lnTo>
                  <a:lnTo>
                    <a:pt x="16532" y="19111"/>
                  </a:lnTo>
                  <a:lnTo>
                    <a:pt x="15061" y="18386"/>
                  </a:lnTo>
                  <a:lnTo>
                    <a:pt x="12329" y="17427"/>
                  </a:lnTo>
                  <a:lnTo>
                    <a:pt x="10368" y="16585"/>
                  </a:lnTo>
                  <a:lnTo>
                    <a:pt x="8371" y="15135"/>
                  </a:lnTo>
                  <a:lnTo>
                    <a:pt x="7671" y="13567"/>
                  </a:lnTo>
                  <a:lnTo>
                    <a:pt x="6550" y="12936"/>
                  </a:lnTo>
                  <a:lnTo>
                    <a:pt x="6025" y="11743"/>
                  </a:lnTo>
                  <a:lnTo>
                    <a:pt x="4729" y="10526"/>
                  </a:lnTo>
                  <a:lnTo>
                    <a:pt x="3818" y="9170"/>
                  </a:lnTo>
                  <a:lnTo>
                    <a:pt x="2382" y="7626"/>
                  </a:lnTo>
                  <a:lnTo>
                    <a:pt x="0" y="6292"/>
                  </a:lnTo>
                  <a:lnTo>
                    <a:pt x="0" y="4725"/>
                  </a:lnTo>
                  <a:lnTo>
                    <a:pt x="736" y="4094"/>
                  </a:lnTo>
                  <a:lnTo>
                    <a:pt x="1821" y="3766"/>
                  </a:lnTo>
                  <a:lnTo>
                    <a:pt x="1471" y="4725"/>
                  </a:lnTo>
                  <a:lnTo>
                    <a:pt x="2382" y="4819"/>
                  </a:lnTo>
                  <a:lnTo>
                    <a:pt x="3643" y="5310"/>
                  </a:lnTo>
                  <a:lnTo>
                    <a:pt x="4168" y="4351"/>
                  </a:lnTo>
                  <a:lnTo>
                    <a:pt x="5289" y="3392"/>
                  </a:lnTo>
                  <a:lnTo>
                    <a:pt x="7110" y="2901"/>
                  </a:lnTo>
                  <a:lnTo>
                    <a:pt x="8546" y="1801"/>
                  </a:lnTo>
                  <a:lnTo>
                    <a:pt x="9457" y="959"/>
                  </a:lnTo>
                  <a:lnTo>
                    <a:pt x="8546" y="0"/>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616" name="Freeform 33">
              <a:extLst>
                <a:ext uri="{FF2B5EF4-FFF2-40B4-BE49-F238E27FC236}">
                  <a16:creationId xmlns:a16="http://schemas.microsoft.com/office/drawing/2014/main" id="{CA617851-6AFC-3440-8FA0-07E88A5862CA}"/>
                </a:ext>
              </a:extLst>
            </p:cNvPr>
            <p:cNvSpPr>
              <a:spLocks/>
            </p:cNvSpPr>
            <p:nvPr/>
          </p:nvSpPr>
          <p:spPr bwMode="auto">
            <a:xfrm>
              <a:off x="2806510" y="4367540"/>
              <a:ext cx="2678" cy="9374"/>
            </a:xfrm>
            <a:custGeom>
              <a:avLst/>
              <a:gdLst>
                <a:gd name="T0" fmla="*/ 0 w 20000"/>
                <a:gd name="T1" fmla="*/ 18824 h 20000"/>
                <a:gd name="T2" fmla="*/ 0 w 20000"/>
                <a:gd name="T3" fmla="*/ 0 h 20000"/>
                <a:gd name="T4" fmla="*/ 16667 w 20000"/>
                <a:gd name="T5" fmla="*/ 0 h 20000"/>
                <a:gd name="T6" fmla="*/ 16667 w 20000"/>
                <a:gd name="T7" fmla="*/ 7059 h 20000"/>
                <a:gd name="T8" fmla="*/ 0 w 20000"/>
                <a:gd name="T9" fmla="*/ 18824 h 20000"/>
              </a:gdLst>
              <a:ahLst/>
              <a:cxnLst>
                <a:cxn ang="0">
                  <a:pos x="T0" y="T1"/>
                </a:cxn>
                <a:cxn ang="0">
                  <a:pos x="T2" y="T3"/>
                </a:cxn>
                <a:cxn ang="0">
                  <a:pos x="T4" y="T5"/>
                </a:cxn>
                <a:cxn ang="0">
                  <a:pos x="T6" y="T7"/>
                </a:cxn>
                <a:cxn ang="0">
                  <a:pos x="T8" y="T9"/>
                </a:cxn>
              </a:cxnLst>
              <a:rect l="0" t="0" r="r" b="b"/>
              <a:pathLst>
                <a:path w="20000" h="20000">
                  <a:moveTo>
                    <a:pt x="0" y="18824"/>
                  </a:moveTo>
                  <a:lnTo>
                    <a:pt x="0" y="0"/>
                  </a:lnTo>
                  <a:lnTo>
                    <a:pt x="16667" y="0"/>
                  </a:lnTo>
                  <a:lnTo>
                    <a:pt x="16667" y="7059"/>
                  </a:lnTo>
                  <a:lnTo>
                    <a:pt x="0" y="18824"/>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617" name="Freeform 32">
              <a:extLst>
                <a:ext uri="{FF2B5EF4-FFF2-40B4-BE49-F238E27FC236}">
                  <a16:creationId xmlns:a16="http://schemas.microsoft.com/office/drawing/2014/main" id="{865E26C4-82A9-3241-8FC6-C50CD8FC1482}"/>
                </a:ext>
              </a:extLst>
            </p:cNvPr>
            <p:cNvSpPr>
              <a:spLocks/>
            </p:cNvSpPr>
            <p:nvPr/>
          </p:nvSpPr>
          <p:spPr bwMode="auto">
            <a:xfrm>
              <a:off x="2866773" y="4559037"/>
              <a:ext cx="103115" cy="103116"/>
            </a:xfrm>
            <a:custGeom>
              <a:avLst/>
              <a:gdLst>
                <a:gd name="T0" fmla="*/ 5285 w 20000"/>
                <a:gd name="T1" fmla="*/ 0 h 20000"/>
                <a:gd name="T2" fmla="*/ 10777 w 20000"/>
                <a:gd name="T3" fmla="*/ 1563 h 20000"/>
                <a:gd name="T4" fmla="*/ 15026 w 20000"/>
                <a:gd name="T5" fmla="*/ 0 h 20000"/>
                <a:gd name="T6" fmla="*/ 19896 w 20000"/>
                <a:gd name="T7" fmla="*/ 1563 h 20000"/>
                <a:gd name="T8" fmla="*/ 17202 w 20000"/>
                <a:gd name="T9" fmla="*/ 4271 h 20000"/>
                <a:gd name="T10" fmla="*/ 18238 w 20000"/>
                <a:gd name="T11" fmla="*/ 10208 h 20000"/>
                <a:gd name="T12" fmla="*/ 19275 w 20000"/>
                <a:gd name="T13" fmla="*/ 12917 h 20000"/>
                <a:gd name="T14" fmla="*/ 16684 w 20000"/>
                <a:gd name="T15" fmla="*/ 17188 h 20000"/>
                <a:gd name="T16" fmla="*/ 15026 w 20000"/>
                <a:gd name="T17" fmla="*/ 15625 h 20000"/>
                <a:gd name="T18" fmla="*/ 10777 w 20000"/>
                <a:gd name="T19" fmla="*/ 16667 h 20000"/>
                <a:gd name="T20" fmla="*/ 9741 w 20000"/>
                <a:gd name="T21" fmla="*/ 19896 h 20000"/>
                <a:gd name="T22" fmla="*/ 6943 w 20000"/>
                <a:gd name="T23" fmla="*/ 19375 h 20000"/>
                <a:gd name="T24" fmla="*/ 4249 w 20000"/>
                <a:gd name="T25" fmla="*/ 12292 h 20000"/>
                <a:gd name="T26" fmla="*/ 0 w 20000"/>
                <a:gd name="T27" fmla="*/ 9688 h 20000"/>
                <a:gd name="T28" fmla="*/ 1036 w 20000"/>
                <a:gd name="T29" fmla="*/ 5938 h 20000"/>
                <a:gd name="T30" fmla="*/ 4249 w 20000"/>
                <a:gd name="T31" fmla="*/ 4271 h 20000"/>
                <a:gd name="T32" fmla="*/ 5285 w 20000"/>
                <a:gd name="T33" fmla="*/ 0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000" h="20000">
                  <a:moveTo>
                    <a:pt x="5285" y="0"/>
                  </a:moveTo>
                  <a:lnTo>
                    <a:pt x="10777" y="1563"/>
                  </a:lnTo>
                  <a:lnTo>
                    <a:pt x="15026" y="0"/>
                  </a:lnTo>
                  <a:lnTo>
                    <a:pt x="19896" y="1563"/>
                  </a:lnTo>
                  <a:lnTo>
                    <a:pt x="17202" y="4271"/>
                  </a:lnTo>
                  <a:lnTo>
                    <a:pt x="18238" y="10208"/>
                  </a:lnTo>
                  <a:lnTo>
                    <a:pt x="19275" y="12917"/>
                  </a:lnTo>
                  <a:lnTo>
                    <a:pt x="16684" y="17188"/>
                  </a:lnTo>
                  <a:lnTo>
                    <a:pt x="15026" y="15625"/>
                  </a:lnTo>
                  <a:lnTo>
                    <a:pt x="10777" y="16667"/>
                  </a:lnTo>
                  <a:lnTo>
                    <a:pt x="9741" y="19896"/>
                  </a:lnTo>
                  <a:lnTo>
                    <a:pt x="6943" y="19375"/>
                  </a:lnTo>
                  <a:lnTo>
                    <a:pt x="4249" y="12292"/>
                  </a:lnTo>
                  <a:lnTo>
                    <a:pt x="0" y="9688"/>
                  </a:lnTo>
                  <a:lnTo>
                    <a:pt x="1036" y="5938"/>
                  </a:lnTo>
                  <a:lnTo>
                    <a:pt x="4249" y="4271"/>
                  </a:lnTo>
                  <a:lnTo>
                    <a:pt x="5285" y="0"/>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618" name="Freeform 31">
              <a:extLst>
                <a:ext uri="{FF2B5EF4-FFF2-40B4-BE49-F238E27FC236}">
                  <a16:creationId xmlns:a16="http://schemas.microsoft.com/office/drawing/2014/main" id="{F845761B-8027-F649-B84F-F7143EFBA6D6}"/>
                </a:ext>
              </a:extLst>
            </p:cNvPr>
            <p:cNvSpPr>
              <a:spLocks/>
            </p:cNvSpPr>
            <p:nvPr/>
          </p:nvSpPr>
          <p:spPr bwMode="auto">
            <a:xfrm>
              <a:off x="2908286" y="5458944"/>
              <a:ext cx="116508" cy="133915"/>
            </a:xfrm>
            <a:custGeom>
              <a:avLst/>
              <a:gdLst>
                <a:gd name="T0" fmla="*/ 2385 w 20000"/>
                <a:gd name="T1" fmla="*/ 0 h 20000"/>
                <a:gd name="T2" fmla="*/ 3761 w 20000"/>
                <a:gd name="T3" fmla="*/ 0 h 20000"/>
                <a:gd name="T4" fmla="*/ 8991 w 20000"/>
                <a:gd name="T5" fmla="*/ 3280 h 20000"/>
                <a:gd name="T6" fmla="*/ 11284 w 20000"/>
                <a:gd name="T7" fmla="*/ 3280 h 20000"/>
                <a:gd name="T8" fmla="*/ 15138 w 20000"/>
                <a:gd name="T9" fmla="*/ 5840 h 20000"/>
                <a:gd name="T10" fmla="*/ 19908 w 20000"/>
                <a:gd name="T11" fmla="*/ 9120 h 20000"/>
                <a:gd name="T12" fmla="*/ 18899 w 20000"/>
                <a:gd name="T13" fmla="*/ 11280 h 20000"/>
                <a:gd name="T14" fmla="*/ 19908 w 20000"/>
                <a:gd name="T15" fmla="*/ 14080 h 20000"/>
                <a:gd name="T16" fmla="*/ 17523 w 20000"/>
                <a:gd name="T17" fmla="*/ 17440 h 20000"/>
                <a:gd name="T18" fmla="*/ 15138 w 20000"/>
                <a:gd name="T19" fmla="*/ 19440 h 20000"/>
                <a:gd name="T20" fmla="*/ 9908 w 20000"/>
                <a:gd name="T21" fmla="*/ 19920 h 20000"/>
                <a:gd name="T22" fmla="*/ 6147 w 20000"/>
                <a:gd name="T23" fmla="*/ 17840 h 20000"/>
                <a:gd name="T24" fmla="*/ 2844 w 20000"/>
                <a:gd name="T25" fmla="*/ 17440 h 20000"/>
                <a:gd name="T26" fmla="*/ 0 w 20000"/>
                <a:gd name="T27" fmla="*/ 16160 h 20000"/>
                <a:gd name="T28" fmla="*/ 0 w 20000"/>
                <a:gd name="T29" fmla="*/ 12480 h 20000"/>
                <a:gd name="T30" fmla="*/ 0 w 20000"/>
                <a:gd name="T31" fmla="*/ 12080 h 20000"/>
                <a:gd name="T32" fmla="*/ 0 w 20000"/>
                <a:gd name="T33" fmla="*/ 10000 h 20000"/>
                <a:gd name="T34" fmla="*/ 0 w 20000"/>
                <a:gd name="T35" fmla="*/ 6720 h 20000"/>
                <a:gd name="T36" fmla="*/ 367 w 20000"/>
                <a:gd name="T37" fmla="*/ 3280 h 20000"/>
                <a:gd name="T38" fmla="*/ 367 w 20000"/>
                <a:gd name="T39" fmla="*/ 480 h 20000"/>
                <a:gd name="T40" fmla="*/ 2385 w 20000"/>
                <a:gd name="T41" fmla="*/ 0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000" h="20000">
                  <a:moveTo>
                    <a:pt x="2385" y="0"/>
                  </a:moveTo>
                  <a:lnTo>
                    <a:pt x="3761" y="0"/>
                  </a:lnTo>
                  <a:lnTo>
                    <a:pt x="8991" y="3280"/>
                  </a:lnTo>
                  <a:lnTo>
                    <a:pt x="11284" y="3280"/>
                  </a:lnTo>
                  <a:lnTo>
                    <a:pt x="15138" y="5840"/>
                  </a:lnTo>
                  <a:lnTo>
                    <a:pt x="19908" y="9120"/>
                  </a:lnTo>
                  <a:lnTo>
                    <a:pt x="18899" y="11280"/>
                  </a:lnTo>
                  <a:lnTo>
                    <a:pt x="19908" y="14080"/>
                  </a:lnTo>
                  <a:lnTo>
                    <a:pt x="17523" y="17440"/>
                  </a:lnTo>
                  <a:lnTo>
                    <a:pt x="15138" y="19440"/>
                  </a:lnTo>
                  <a:lnTo>
                    <a:pt x="9908" y="19920"/>
                  </a:lnTo>
                  <a:lnTo>
                    <a:pt x="6147" y="17840"/>
                  </a:lnTo>
                  <a:lnTo>
                    <a:pt x="2844" y="17440"/>
                  </a:lnTo>
                  <a:lnTo>
                    <a:pt x="0" y="16160"/>
                  </a:lnTo>
                  <a:lnTo>
                    <a:pt x="0" y="12480"/>
                  </a:lnTo>
                  <a:lnTo>
                    <a:pt x="0" y="12080"/>
                  </a:lnTo>
                  <a:lnTo>
                    <a:pt x="0" y="10000"/>
                  </a:lnTo>
                  <a:lnTo>
                    <a:pt x="0" y="6720"/>
                  </a:lnTo>
                  <a:lnTo>
                    <a:pt x="367" y="3280"/>
                  </a:lnTo>
                  <a:lnTo>
                    <a:pt x="367" y="480"/>
                  </a:lnTo>
                  <a:lnTo>
                    <a:pt x="2385" y="0"/>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619" name="Freeform 30">
              <a:extLst>
                <a:ext uri="{FF2B5EF4-FFF2-40B4-BE49-F238E27FC236}">
                  <a16:creationId xmlns:a16="http://schemas.microsoft.com/office/drawing/2014/main" id="{381FFC97-EEA5-9D46-AB25-2E0267086CD6}"/>
                </a:ext>
              </a:extLst>
            </p:cNvPr>
            <p:cNvSpPr>
              <a:spLocks/>
            </p:cNvSpPr>
            <p:nvPr/>
          </p:nvSpPr>
          <p:spPr bwMode="auto">
            <a:xfrm>
              <a:off x="2511894" y="4406375"/>
              <a:ext cx="320060" cy="277204"/>
            </a:xfrm>
            <a:custGeom>
              <a:avLst/>
              <a:gdLst>
                <a:gd name="T0" fmla="*/ 2077 w 20000"/>
                <a:gd name="T1" fmla="*/ 1429 h 20000"/>
                <a:gd name="T2" fmla="*/ 2077 w 20000"/>
                <a:gd name="T3" fmla="*/ 3243 h 20000"/>
                <a:gd name="T4" fmla="*/ 2077 w 20000"/>
                <a:gd name="T5" fmla="*/ 5598 h 20000"/>
                <a:gd name="T6" fmla="*/ 3149 w 20000"/>
                <a:gd name="T7" fmla="*/ 4208 h 20000"/>
                <a:gd name="T8" fmla="*/ 3484 w 20000"/>
                <a:gd name="T9" fmla="*/ 2008 h 20000"/>
                <a:gd name="T10" fmla="*/ 4523 w 20000"/>
                <a:gd name="T11" fmla="*/ 1004 h 20000"/>
                <a:gd name="T12" fmla="*/ 5360 w 20000"/>
                <a:gd name="T13" fmla="*/ 1429 h 20000"/>
                <a:gd name="T14" fmla="*/ 7136 w 20000"/>
                <a:gd name="T15" fmla="*/ 2008 h 20000"/>
                <a:gd name="T16" fmla="*/ 9045 w 20000"/>
                <a:gd name="T17" fmla="*/ 3012 h 20000"/>
                <a:gd name="T18" fmla="*/ 10921 w 20000"/>
                <a:gd name="T19" fmla="*/ 3629 h 20000"/>
                <a:gd name="T20" fmla="*/ 14070 w 20000"/>
                <a:gd name="T21" fmla="*/ 3243 h 20000"/>
                <a:gd name="T22" fmla="*/ 16817 w 20000"/>
                <a:gd name="T23" fmla="*/ 3012 h 20000"/>
                <a:gd name="T24" fmla="*/ 16114 w 20000"/>
                <a:gd name="T25" fmla="*/ 4208 h 20000"/>
                <a:gd name="T26" fmla="*/ 18392 w 20000"/>
                <a:gd name="T27" fmla="*/ 5212 h 20000"/>
                <a:gd name="T28" fmla="*/ 19062 w 20000"/>
                <a:gd name="T29" fmla="*/ 6409 h 20000"/>
                <a:gd name="T30" fmla="*/ 18559 w 20000"/>
                <a:gd name="T31" fmla="*/ 8378 h 20000"/>
                <a:gd name="T32" fmla="*/ 18023 w 20000"/>
                <a:gd name="T33" fmla="*/ 9807 h 20000"/>
                <a:gd name="T34" fmla="*/ 17521 w 20000"/>
                <a:gd name="T35" fmla="*/ 11390 h 20000"/>
                <a:gd name="T36" fmla="*/ 17521 w 20000"/>
                <a:gd name="T37" fmla="*/ 13591 h 20000"/>
                <a:gd name="T38" fmla="*/ 15276 w 20000"/>
                <a:gd name="T39" fmla="*/ 14788 h 20000"/>
                <a:gd name="T40" fmla="*/ 12127 w 20000"/>
                <a:gd name="T41" fmla="*/ 14208 h 20000"/>
                <a:gd name="T42" fmla="*/ 13032 w 20000"/>
                <a:gd name="T43" fmla="*/ 16757 h 20000"/>
                <a:gd name="T44" fmla="*/ 14573 w 20000"/>
                <a:gd name="T45" fmla="*/ 17761 h 20000"/>
                <a:gd name="T46" fmla="*/ 10921 w 20000"/>
                <a:gd name="T47" fmla="*/ 19768 h 20000"/>
                <a:gd name="T48" fmla="*/ 9045 w 20000"/>
                <a:gd name="T49" fmla="*/ 19382 h 20000"/>
                <a:gd name="T50" fmla="*/ 8174 w 20000"/>
                <a:gd name="T51" fmla="*/ 16178 h 20000"/>
                <a:gd name="T52" fmla="*/ 7973 w 20000"/>
                <a:gd name="T53" fmla="*/ 14208 h 20000"/>
                <a:gd name="T54" fmla="*/ 8509 w 20000"/>
                <a:gd name="T55" fmla="*/ 10579 h 20000"/>
                <a:gd name="T56" fmla="*/ 4523 w 20000"/>
                <a:gd name="T57" fmla="*/ 9382 h 20000"/>
                <a:gd name="T58" fmla="*/ 1240 w 20000"/>
                <a:gd name="T59" fmla="*/ 8378 h 20000"/>
                <a:gd name="T60" fmla="*/ 369 w 20000"/>
                <a:gd name="T61" fmla="*/ 5212 h 20000"/>
                <a:gd name="T62" fmla="*/ 0 w 20000"/>
                <a:gd name="T63" fmla="*/ 4208 h 20000"/>
                <a:gd name="T64" fmla="*/ 704 w 20000"/>
                <a:gd name="T65" fmla="*/ 2625 h 20000"/>
                <a:gd name="T66" fmla="*/ 1742 w 20000"/>
                <a:gd name="T67" fmla="*/ 618 h 20000"/>
                <a:gd name="T68" fmla="*/ 3149 w 20000"/>
                <a:gd name="T69" fmla="*/ 0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000" h="20000">
                  <a:moveTo>
                    <a:pt x="3149" y="0"/>
                  </a:moveTo>
                  <a:lnTo>
                    <a:pt x="2077" y="1429"/>
                  </a:lnTo>
                  <a:lnTo>
                    <a:pt x="2077" y="2008"/>
                  </a:lnTo>
                  <a:lnTo>
                    <a:pt x="2077" y="3243"/>
                  </a:lnTo>
                  <a:lnTo>
                    <a:pt x="1575" y="4208"/>
                  </a:lnTo>
                  <a:lnTo>
                    <a:pt x="2077" y="5598"/>
                  </a:lnTo>
                  <a:lnTo>
                    <a:pt x="2948" y="5598"/>
                  </a:lnTo>
                  <a:lnTo>
                    <a:pt x="3149" y="4208"/>
                  </a:lnTo>
                  <a:lnTo>
                    <a:pt x="2948" y="2625"/>
                  </a:lnTo>
                  <a:lnTo>
                    <a:pt x="3484" y="2008"/>
                  </a:lnTo>
                  <a:lnTo>
                    <a:pt x="4858" y="1583"/>
                  </a:lnTo>
                  <a:lnTo>
                    <a:pt x="4523" y="1004"/>
                  </a:lnTo>
                  <a:lnTo>
                    <a:pt x="4858" y="0"/>
                  </a:lnTo>
                  <a:lnTo>
                    <a:pt x="5360" y="1429"/>
                  </a:lnTo>
                  <a:lnTo>
                    <a:pt x="5896" y="1429"/>
                  </a:lnTo>
                  <a:lnTo>
                    <a:pt x="7136" y="2008"/>
                  </a:lnTo>
                  <a:lnTo>
                    <a:pt x="7270" y="3012"/>
                  </a:lnTo>
                  <a:lnTo>
                    <a:pt x="9045" y="3012"/>
                  </a:lnTo>
                  <a:lnTo>
                    <a:pt x="10419" y="3012"/>
                  </a:lnTo>
                  <a:lnTo>
                    <a:pt x="10921" y="3629"/>
                  </a:lnTo>
                  <a:lnTo>
                    <a:pt x="12663" y="3784"/>
                  </a:lnTo>
                  <a:lnTo>
                    <a:pt x="14070" y="3243"/>
                  </a:lnTo>
                  <a:lnTo>
                    <a:pt x="13166" y="3012"/>
                  </a:lnTo>
                  <a:lnTo>
                    <a:pt x="16817" y="3012"/>
                  </a:lnTo>
                  <a:lnTo>
                    <a:pt x="15444" y="3243"/>
                  </a:lnTo>
                  <a:lnTo>
                    <a:pt x="16114" y="4208"/>
                  </a:lnTo>
                  <a:lnTo>
                    <a:pt x="17521" y="4208"/>
                  </a:lnTo>
                  <a:lnTo>
                    <a:pt x="18392" y="5212"/>
                  </a:lnTo>
                  <a:lnTo>
                    <a:pt x="18559" y="6409"/>
                  </a:lnTo>
                  <a:lnTo>
                    <a:pt x="19062" y="6409"/>
                  </a:lnTo>
                  <a:lnTo>
                    <a:pt x="19966" y="7181"/>
                  </a:lnTo>
                  <a:lnTo>
                    <a:pt x="18559" y="8378"/>
                  </a:lnTo>
                  <a:lnTo>
                    <a:pt x="19062" y="9382"/>
                  </a:lnTo>
                  <a:lnTo>
                    <a:pt x="18023" y="9807"/>
                  </a:lnTo>
                  <a:lnTo>
                    <a:pt x="18023" y="10425"/>
                  </a:lnTo>
                  <a:lnTo>
                    <a:pt x="17521" y="11390"/>
                  </a:lnTo>
                  <a:lnTo>
                    <a:pt x="18559" y="12587"/>
                  </a:lnTo>
                  <a:lnTo>
                    <a:pt x="17521" y="13591"/>
                  </a:lnTo>
                  <a:lnTo>
                    <a:pt x="15779" y="14208"/>
                  </a:lnTo>
                  <a:lnTo>
                    <a:pt x="15276" y="14788"/>
                  </a:lnTo>
                  <a:lnTo>
                    <a:pt x="13534" y="14208"/>
                  </a:lnTo>
                  <a:lnTo>
                    <a:pt x="12127" y="14208"/>
                  </a:lnTo>
                  <a:lnTo>
                    <a:pt x="13166" y="15174"/>
                  </a:lnTo>
                  <a:lnTo>
                    <a:pt x="13032" y="16757"/>
                  </a:lnTo>
                  <a:lnTo>
                    <a:pt x="14405" y="17143"/>
                  </a:lnTo>
                  <a:lnTo>
                    <a:pt x="14573" y="17761"/>
                  </a:lnTo>
                  <a:lnTo>
                    <a:pt x="13166" y="18803"/>
                  </a:lnTo>
                  <a:lnTo>
                    <a:pt x="10921" y="19768"/>
                  </a:lnTo>
                  <a:lnTo>
                    <a:pt x="9883" y="19961"/>
                  </a:lnTo>
                  <a:lnTo>
                    <a:pt x="9045" y="19382"/>
                  </a:lnTo>
                  <a:lnTo>
                    <a:pt x="8509" y="17375"/>
                  </a:lnTo>
                  <a:lnTo>
                    <a:pt x="8174" y="16178"/>
                  </a:lnTo>
                  <a:lnTo>
                    <a:pt x="8509" y="15174"/>
                  </a:lnTo>
                  <a:lnTo>
                    <a:pt x="7973" y="14208"/>
                  </a:lnTo>
                  <a:lnTo>
                    <a:pt x="7638" y="12162"/>
                  </a:lnTo>
                  <a:lnTo>
                    <a:pt x="8509" y="10579"/>
                  </a:lnTo>
                  <a:lnTo>
                    <a:pt x="5360" y="10579"/>
                  </a:lnTo>
                  <a:lnTo>
                    <a:pt x="4523" y="9382"/>
                  </a:lnTo>
                  <a:lnTo>
                    <a:pt x="2278" y="9382"/>
                  </a:lnTo>
                  <a:lnTo>
                    <a:pt x="1240" y="8378"/>
                  </a:lnTo>
                  <a:lnTo>
                    <a:pt x="1240" y="7181"/>
                  </a:lnTo>
                  <a:lnTo>
                    <a:pt x="369" y="5212"/>
                  </a:lnTo>
                  <a:lnTo>
                    <a:pt x="0" y="5212"/>
                  </a:lnTo>
                  <a:lnTo>
                    <a:pt x="0" y="4208"/>
                  </a:lnTo>
                  <a:lnTo>
                    <a:pt x="0" y="3629"/>
                  </a:lnTo>
                  <a:lnTo>
                    <a:pt x="704" y="2625"/>
                  </a:lnTo>
                  <a:lnTo>
                    <a:pt x="1575" y="1583"/>
                  </a:lnTo>
                  <a:lnTo>
                    <a:pt x="1742" y="618"/>
                  </a:lnTo>
                  <a:lnTo>
                    <a:pt x="2613" y="425"/>
                  </a:lnTo>
                  <a:lnTo>
                    <a:pt x="3149" y="0"/>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620" name="Freeform 29">
              <a:extLst>
                <a:ext uri="{FF2B5EF4-FFF2-40B4-BE49-F238E27FC236}">
                  <a16:creationId xmlns:a16="http://schemas.microsoft.com/office/drawing/2014/main" id="{076C3BED-2385-364F-921F-3439D92FB677}"/>
                </a:ext>
              </a:extLst>
            </p:cNvPr>
            <p:cNvSpPr>
              <a:spLocks/>
            </p:cNvSpPr>
            <p:nvPr/>
          </p:nvSpPr>
          <p:spPr bwMode="auto">
            <a:xfrm>
              <a:off x="1427173" y="3269437"/>
              <a:ext cx="1337822" cy="802148"/>
            </a:xfrm>
            <a:custGeom>
              <a:avLst/>
              <a:gdLst>
                <a:gd name="T0" fmla="*/ 11494 w 20000"/>
                <a:gd name="T1" fmla="*/ 1176 h 20000"/>
                <a:gd name="T2" fmla="*/ 11694 w 20000"/>
                <a:gd name="T3" fmla="*/ 2071 h 20000"/>
                <a:gd name="T4" fmla="*/ 12070 w 20000"/>
                <a:gd name="T5" fmla="*/ 2565 h 20000"/>
                <a:gd name="T6" fmla="*/ 12479 w 20000"/>
                <a:gd name="T7" fmla="*/ 2979 h 20000"/>
                <a:gd name="T8" fmla="*/ 11950 w 20000"/>
                <a:gd name="T9" fmla="*/ 3794 h 20000"/>
                <a:gd name="T10" fmla="*/ 12815 w 20000"/>
                <a:gd name="T11" fmla="*/ 3794 h 20000"/>
                <a:gd name="T12" fmla="*/ 13144 w 20000"/>
                <a:gd name="T13" fmla="*/ 3527 h 20000"/>
                <a:gd name="T14" fmla="*/ 13360 w 20000"/>
                <a:gd name="T15" fmla="*/ 4075 h 20000"/>
                <a:gd name="T16" fmla="*/ 14145 w 20000"/>
                <a:gd name="T17" fmla="*/ 4008 h 20000"/>
                <a:gd name="T18" fmla="*/ 14441 w 20000"/>
                <a:gd name="T19" fmla="*/ 4703 h 20000"/>
                <a:gd name="T20" fmla="*/ 13480 w 20000"/>
                <a:gd name="T21" fmla="*/ 4770 h 20000"/>
                <a:gd name="T22" fmla="*/ 13024 w 20000"/>
                <a:gd name="T23" fmla="*/ 6146 h 20000"/>
                <a:gd name="T24" fmla="*/ 12815 w 20000"/>
                <a:gd name="T25" fmla="*/ 8016 h 20000"/>
                <a:gd name="T26" fmla="*/ 13264 w 20000"/>
                <a:gd name="T27" fmla="*/ 6907 h 20000"/>
                <a:gd name="T28" fmla="*/ 13769 w 20000"/>
                <a:gd name="T29" fmla="*/ 5464 h 20000"/>
                <a:gd name="T30" fmla="*/ 14145 w 20000"/>
                <a:gd name="T31" fmla="*/ 4916 h 20000"/>
                <a:gd name="T32" fmla="*/ 14345 w 20000"/>
                <a:gd name="T33" fmla="*/ 6226 h 20000"/>
                <a:gd name="T34" fmla="*/ 14642 w 20000"/>
                <a:gd name="T35" fmla="*/ 6359 h 20000"/>
                <a:gd name="T36" fmla="*/ 14441 w 20000"/>
                <a:gd name="T37" fmla="*/ 7615 h 20000"/>
                <a:gd name="T38" fmla="*/ 15226 w 20000"/>
                <a:gd name="T39" fmla="*/ 8363 h 20000"/>
                <a:gd name="T40" fmla="*/ 15843 w 20000"/>
                <a:gd name="T41" fmla="*/ 7321 h 20000"/>
                <a:gd name="T42" fmla="*/ 16636 w 20000"/>
                <a:gd name="T43" fmla="*/ 6987 h 20000"/>
                <a:gd name="T44" fmla="*/ 18502 w 20000"/>
                <a:gd name="T45" fmla="*/ 5878 h 20000"/>
                <a:gd name="T46" fmla="*/ 19584 w 20000"/>
                <a:gd name="T47" fmla="*/ 4342 h 20000"/>
                <a:gd name="T48" fmla="*/ 19784 w 20000"/>
                <a:gd name="T49" fmla="*/ 5464 h 20000"/>
                <a:gd name="T50" fmla="*/ 19455 w 20000"/>
                <a:gd name="T51" fmla="*/ 6440 h 20000"/>
                <a:gd name="T52" fmla="*/ 18502 w 20000"/>
                <a:gd name="T53" fmla="*/ 8016 h 20000"/>
                <a:gd name="T54" fmla="*/ 18783 w 20000"/>
                <a:gd name="T55" fmla="*/ 8577 h 20000"/>
                <a:gd name="T56" fmla="*/ 17461 w 20000"/>
                <a:gd name="T57" fmla="*/ 9058 h 20000"/>
                <a:gd name="T58" fmla="*/ 17253 w 20000"/>
                <a:gd name="T59" fmla="*/ 9339 h 20000"/>
                <a:gd name="T60" fmla="*/ 16916 w 20000"/>
                <a:gd name="T61" fmla="*/ 10514 h 20000"/>
                <a:gd name="T62" fmla="*/ 16756 w 20000"/>
                <a:gd name="T63" fmla="*/ 10701 h 20000"/>
                <a:gd name="T64" fmla="*/ 16388 w 20000"/>
                <a:gd name="T65" fmla="*/ 10514 h 20000"/>
                <a:gd name="T66" fmla="*/ 16211 w 20000"/>
                <a:gd name="T67" fmla="*/ 10915 h 20000"/>
                <a:gd name="T68" fmla="*/ 16211 w 20000"/>
                <a:gd name="T69" fmla="*/ 11476 h 20000"/>
                <a:gd name="T70" fmla="*/ 16388 w 20000"/>
                <a:gd name="T71" fmla="*/ 12585 h 20000"/>
                <a:gd name="T72" fmla="*/ 16051 w 20000"/>
                <a:gd name="T73" fmla="*/ 12585 h 20000"/>
                <a:gd name="T74" fmla="*/ 15963 w 20000"/>
                <a:gd name="T75" fmla="*/ 13066 h 20000"/>
                <a:gd name="T76" fmla="*/ 14970 w 20000"/>
                <a:gd name="T77" fmla="*/ 14522 h 20000"/>
                <a:gd name="T78" fmla="*/ 14145 w 20000"/>
                <a:gd name="T79" fmla="*/ 17088 h 20000"/>
                <a:gd name="T80" fmla="*/ 14145 w 20000"/>
                <a:gd name="T81" fmla="*/ 19987 h 20000"/>
                <a:gd name="T82" fmla="*/ 13560 w 20000"/>
                <a:gd name="T83" fmla="*/ 18731 h 20000"/>
                <a:gd name="T84" fmla="*/ 13480 w 20000"/>
                <a:gd name="T85" fmla="*/ 17635 h 20000"/>
                <a:gd name="T86" fmla="*/ 12687 w 20000"/>
                <a:gd name="T87" fmla="*/ 16927 h 20000"/>
                <a:gd name="T88" fmla="*/ 11742 w 20000"/>
                <a:gd name="T89" fmla="*/ 16326 h 20000"/>
                <a:gd name="T90" fmla="*/ 11197 w 20000"/>
                <a:gd name="T91" fmla="*/ 16727 h 20000"/>
                <a:gd name="T92" fmla="*/ 10453 w 20000"/>
                <a:gd name="T93" fmla="*/ 16874 h 20000"/>
                <a:gd name="T94" fmla="*/ 9083 w 20000"/>
                <a:gd name="T95" fmla="*/ 17141 h 20000"/>
                <a:gd name="T96" fmla="*/ 8250 w 20000"/>
                <a:gd name="T97" fmla="*/ 19078 h 20000"/>
                <a:gd name="T98" fmla="*/ 7505 w 20000"/>
                <a:gd name="T99" fmla="*/ 18049 h 20000"/>
                <a:gd name="T100" fmla="*/ 6712 w 20000"/>
                <a:gd name="T101" fmla="*/ 16379 h 20000"/>
                <a:gd name="T102" fmla="*/ 5847 w 20000"/>
                <a:gd name="T103" fmla="*/ 15832 h 20000"/>
                <a:gd name="T104" fmla="*/ 4766 w 20000"/>
                <a:gd name="T105" fmla="*/ 15150 h 20000"/>
                <a:gd name="T106" fmla="*/ 2491 w 20000"/>
                <a:gd name="T107" fmla="*/ 13975 h 20000"/>
                <a:gd name="T108" fmla="*/ 1370 w 20000"/>
                <a:gd name="T109" fmla="*/ 12933 h 20000"/>
                <a:gd name="T110" fmla="*/ 705 w 20000"/>
                <a:gd name="T111" fmla="*/ 11824 h 20000"/>
                <a:gd name="T112" fmla="*/ 328 w 20000"/>
                <a:gd name="T113" fmla="*/ 10367 h 20000"/>
                <a:gd name="T114" fmla="*/ 408 w 20000"/>
                <a:gd name="T115" fmla="*/ 9472 h 20000"/>
                <a:gd name="T116" fmla="*/ 80 w 20000"/>
                <a:gd name="T117" fmla="*/ 8016 h 20000"/>
                <a:gd name="T118" fmla="*/ 288 w 20000"/>
                <a:gd name="T119" fmla="*/ 5464 h 20000"/>
                <a:gd name="T120" fmla="*/ 1081 w 20000"/>
                <a:gd name="T121" fmla="*/ 2004 h 20000"/>
                <a:gd name="T122" fmla="*/ 1618 w 20000"/>
                <a:gd name="T123" fmla="*/ 1309 h 20000"/>
                <a:gd name="T124" fmla="*/ 1898 w 20000"/>
                <a:gd name="T125" fmla="*/ 414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000" h="20000">
                  <a:moveTo>
                    <a:pt x="10989" y="1523"/>
                  </a:moveTo>
                  <a:lnTo>
                    <a:pt x="11278" y="962"/>
                  </a:lnTo>
                  <a:lnTo>
                    <a:pt x="11494" y="1176"/>
                  </a:lnTo>
                  <a:lnTo>
                    <a:pt x="11494" y="1804"/>
                  </a:lnTo>
                  <a:lnTo>
                    <a:pt x="11197" y="1804"/>
                  </a:lnTo>
                  <a:lnTo>
                    <a:pt x="11694" y="2071"/>
                  </a:lnTo>
                  <a:lnTo>
                    <a:pt x="11694" y="1804"/>
                  </a:lnTo>
                  <a:lnTo>
                    <a:pt x="11950" y="2351"/>
                  </a:lnTo>
                  <a:lnTo>
                    <a:pt x="12070" y="2565"/>
                  </a:lnTo>
                  <a:lnTo>
                    <a:pt x="12559" y="2619"/>
                  </a:lnTo>
                  <a:lnTo>
                    <a:pt x="12936" y="2766"/>
                  </a:lnTo>
                  <a:lnTo>
                    <a:pt x="12479" y="2979"/>
                  </a:lnTo>
                  <a:lnTo>
                    <a:pt x="12151" y="3327"/>
                  </a:lnTo>
                  <a:lnTo>
                    <a:pt x="11822" y="3794"/>
                  </a:lnTo>
                  <a:lnTo>
                    <a:pt x="11950" y="3794"/>
                  </a:lnTo>
                  <a:lnTo>
                    <a:pt x="12199" y="3661"/>
                  </a:lnTo>
                  <a:lnTo>
                    <a:pt x="12151" y="3874"/>
                  </a:lnTo>
                  <a:lnTo>
                    <a:pt x="12815" y="3794"/>
                  </a:lnTo>
                  <a:lnTo>
                    <a:pt x="13232" y="3327"/>
                  </a:lnTo>
                  <a:lnTo>
                    <a:pt x="13360" y="3327"/>
                  </a:lnTo>
                  <a:lnTo>
                    <a:pt x="13144" y="3527"/>
                  </a:lnTo>
                  <a:lnTo>
                    <a:pt x="13024" y="3874"/>
                  </a:lnTo>
                  <a:lnTo>
                    <a:pt x="13264" y="3874"/>
                  </a:lnTo>
                  <a:lnTo>
                    <a:pt x="13360" y="4075"/>
                  </a:lnTo>
                  <a:lnTo>
                    <a:pt x="13560" y="4208"/>
                  </a:lnTo>
                  <a:lnTo>
                    <a:pt x="13769" y="4075"/>
                  </a:lnTo>
                  <a:lnTo>
                    <a:pt x="14145" y="4008"/>
                  </a:lnTo>
                  <a:lnTo>
                    <a:pt x="14145" y="4342"/>
                  </a:lnTo>
                  <a:lnTo>
                    <a:pt x="14345" y="4422"/>
                  </a:lnTo>
                  <a:lnTo>
                    <a:pt x="14441" y="4703"/>
                  </a:lnTo>
                  <a:lnTo>
                    <a:pt x="14225" y="4703"/>
                  </a:lnTo>
                  <a:lnTo>
                    <a:pt x="13897" y="4556"/>
                  </a:lnTo>
                  <a:lnTo>
                    <a:pt x="13480" y="4770"/>
                  </a:lnTo>
                  <a:lnTo>
                    <a:pt x="12936" y="5678"/>
                  </a:lnTo>
                  <a:lnTo>
                    <a:pt x="13360" y="5104"/>
                  </a:lnTo>
                  <a:lnTo>
                    <a:pt x="13024" y="6146"/>
                  </a:lnTo>
                  <a:lnTo>
                    <a:pt x="12903" y="6774"/>
                  </a:lnTo>
                  <a:lnTo>
                    <a:pt x="12815" y="7455"/>
                  </a:lnTo>
                  <a:lnTo>
                    <a:pt x="12815" y="8016"/>
                  </a:lnTo>
                  <a:lnTo>
                    <a:pt x="13104" y="8016"/>
                  </a:lnTo>
                  <a:lnTo>
                    <a:pt x="13264" y="7615"/>
                  </a:lnTo>
                  <a:lnTo>
                    <a:pt x="13264" y="6907"/>
                  </a:lnTo>
                  <a:lnTo>
                    <a:pt x="13360" y="6359"/>
                  </a:lnTo>
                  <a:lnTo>
                    <a:pt x="13480" y="5812"/>
                  </a:lnTo>
                  <a:lnTo>
                    <a:pt x="13769" y="5464"/>
                  </a:lnTo>
                  <a:lnTo>
                    <a:pt x="13897" y="5317"/>
                  </a:lnTo>
                  <a:lnTo>
                    <a:pt x="14017" y="4970"/>
                  </a:lnTo>
                  <a:lnTo>
                    <a:pt x="14145" y="4916"/>
                  </a:lnTo>
                  <a:lnTo>
                    <a:pt x="14553" y="5317"/>
                  </a:lnTo>
                  <a:lnTo>
                    <a:pt x="14553" y="5812"/>
                  </a:lnTo>
                  <a:lnTo>
                    <a:pt x="14345" y="6226"/>
                  </a:lnTo>
                  <a:lnTo>
                    <a:pt x="14225" y="6707"/>
                  </a:lnTo>
                  <a:lnTo>
                    <a:pt x="14345" y="6440"/>
                  </a:lnTo>
                  <a:lnTo>
                    <a:pt x="14642" y="6359"/>
                  </a:lnTo>
                  <a:lnTo>
                    <a:pt x="14642" y="6707"/>
                  </a:lnTo>
                  <a:lnTo>
                    <a:pt x="14642" y="7121"/>
                  </a:lnTo>
                  <a:lnTo>
                    <a:pt x="14441" y="7615"/>
                  </a:lnTo>
                  <a:lnTo>
                    <a:pt x="14145" y="8163"/>
                  </a:lnTo>
                  <a:lnTo>
                    <a:pt x="14642" y="8363"/>
                  </a:lnTo>
                  <a:lnTo>
                    <a:pt x="15226" y="8363"/>
                  </a:lnTo>
                  <a:lnTo>
                    <a:pt x="15635" y="8016"/>
                  </a:lnTo>
                  <a:lnTo>
                    <a:pt x="15883" y="7669"/>
                  </a:lnTo>
                  <a:lnTo>
                    <a:pt x="15843" y="7321"/>
                  </a:lnTo>
                  <a:lnTo>
                    <a:pt x="15763" y="7121"/>
                  </a:lnTo>
                  <a:lnTo>
                    <a:pt x="16388" y="7121"/>
                  </a:lnTo>
                  <a:lnTo>
                    <a:pt x="16636" y="6987"/>
                  </a:lnTo>
                  <a:lnTo>
                    <a:pt x="17173" y="6573"/>
                  </a:lnTo>
                  <a:lnTo>
                    <a:pt x="17373" y="5878"/>
                  </a:lnTo>
                  <a:lnTo>
                    <a:pt x="18502" y="5878"/>
                  </a:lnTo>
                  <a:lnTo>
                    <a:pt x="18702" y="5812"/>
                  </a:lnTo>
                  <a:lnTo>
                    <a:pt x="19535" y="4075"/>
                  </a:lnTo>
                  <a:lnTo>
                    <a:pt x="19584" y="4342"/>
                  </a:lnTo>
                  <a:lnTo>
                    <a:pt x="19864" y="4208"/>
                  </a:lnTo>
                  <a:lnTo>
                    <a:pt x="19992" y="4422"/>
                  </a:lnTo>
                  <a:lnTo>
                    <a:pt x="19784" y="5464"/>
                  </a:lnTo>
                  <a:lnTo>
                    <a:pt x="19992" y="6012"/>
                  </a:lnTo>
                  <a:lnTo>
                    <a:pt x="19912" y="6440"/>
                  </a:lnTo>
                  <a:lnTo>
                    <a:pt x="19455" y="6440"/>
                  </a:lnTo>
                  <a:lnTo>
                    <a:pt x="19207" y="6907"/>
                  </a:lnTo>
                  <a:lnTo>
                    <a:pt x="18783" y="7321"/>
                  </a:lnTo>
                  <a:lnTo>
                    <a:pt x="18502" y="8016"/>
                  </a:lnTo>
                  <a:lnTo>
                    <a:pt x="18582" y="8363"/>
                  </a:lnTo>
                  <a:lnTo>
                    <a:pt x="18783" y="8363"/>
                  </a:lnTo>
                  <a:lnTo>
                    <a:pt x="18783" y="8577"/>
                  </a:lnTo>
                  <a:lnTo>
                    <a:pt x="18334" y="8711"/>
                  </a:lnTo>
                  <a:lnTo>
                    <a:pt x="17958" y="8791"/>
                  </a:lnTo>
                  <a:lnTo>
                    <a:pt x="17461" y="9058"/>
                  </a:lnTo>
                  <a:lnTo>
                    <a:pt x="17918" y="9058"/>
                  </a:lnTo>
                  <a:lnTo>
                    <a:pt x="17461" y="9259"/>
                  </a:lnTo>
                  <a:lnTo>
                    <a:pt x="17253" y="9339"/>
                  </a:lnTo>
                  <a:lnTo>
                    <a:pt x="17293" y="9472"/>
                  </a:lnTo>
                  <a:lnTo>
                    <a:pt x="17173" y="9886"/>
                  </a:lnTo>
                  <a:lnTo>
                    <a:pt x="16916" y="10514"/>
                  </a:lnTo>
                  <a:lnTo>
                    <a:pt x="16716" y="10154"/>
                  </a:lnTo>
                  <a:lnTo>
                    <a:pt x="16716" y="10367"/>
                  </a:lnTo>
                  <a:lnTo>
                    <a:pt x="16756" y="10701"/>
                  </a:lnTo>
                  <a:lnTo>
                    <a:pt x="16508" y="11329"/>
                  </a:lnTo>
                  <a:lnTo>
                    <a:pt x="16428" y="10782"/>
                  </a:lnTo>
                  <a:lnTo>
                    <a:pt x="16388" y="10514"/>
                  </a:lnTo>
                  <a:lnTo>
                    <a:pt x="16508" y="10020"/>
                  </a:lnTo>
                  <a:lnTo>
                    <a:pt x="16308" y="10154"/>
                  </a:lnTo>
                  <a:lnTo>
                    <a:pt x="16211" y="10915"/>
                  </a:lnTo>
                  <a:lnTo>
                    <a:pt x="15963" y="10782"/>
                  </a:lnTo>
                  <a:lnTo>
                    <a:pt x="16308" y="11276"/>
                  </a:lnTo>
                  <a:lnTo>
                    <a:pt x="16211" y="11476"/>
                  </a:lnTo>
                  <a:lnTo>
                    <a:pt x="16179" y="11957"/>
                  </a:lnTo>
                  <a:lnTo>
                    <a:pt x="16388" y="12037"/>
                  </a:lnTo>
                  <a:lnTo>
                    <a:pt x="16388" y="12585"/>
                  </a:lnTo>
                  <a:lnTo>
                    <a:pt x="16308" y="12238"/>
                  </a:lnTo>
                  <a:lnTo>
                    <a:pt x="16211" y="12505"/>
                  </a:lnTo>
                  <a:lnTo>
                    <a:pt x="16051" y="12585"/>
                  </a:lnTo>
                  <a:lnTo>
                    <a:pt x="16388" y="12719"/>
                  </a:lnTo>
                  <a:lnTo>
                    <a:pt x="16211" y="13133"/>
                  </a:lnTo>
                  <a:lnTo>
                    <a:pt x="15963" y="13066"/>
                  </a:lnTo>
                  <a:lnTo>
                    <a:pt x="16091" y="13413"/>
                  </a:lnTo>
                  <a:lnTo>
                    <a:pt x="15427" y="14028"/>
                  </a:lnTo>
                  <a:lnTo>
                    <a:pt x="14970" y="14522"/>
                  </a:lnTo>
                  <a:lnTo>
                    <a:pt x="14473" y="15070"/>
                  </a:lnTo>
                  <a:lnTo>
                    <a:pt x="14097" y="15965"/>
                  </a:lnTo>
                  <a:lnTo>
                    <a:pt x="14145" y="17088"/>
                  </a:lnTo>
                  <a:lnTo>
                    <a:pt x="14225" y="18049"/>
                  </a:lnTo>
                  <a:lnTo>
                    <a:pt x="14345" y="18864"/>
                  </a:lnTo>
                  <a:lnTo>
                    <a:pt x="14145" y="19987"/>
                  </a:lnTo>
                  <a:lnTo>
                    <a:pt x="13897" y="19987"/>
                  </a:lnTo>
                  <a:lnTo>
                    <a:pt x="13688" y="19492"/>
                  </a:lnTo>
                  <a:lnTo>
                    <a:pt x="13560" y="18731"/>
                  </a:lnTo>
                  <a:lnTo>
                    <a:pt x="13560" y="18183"/>
                  </a:lnTo>
                  <a:lnTo>
                    <a:pt x="13440" y="18049"/>
                  </a:lnTo>
                  <a:lnTo>
                    <a:pt x="13480" y="17635"/>
                  </a:lnTo>
                  <a:lnTo>
                    <a:pt x="13360" y="17088"/>
                  </a:lnTo>
                  <a:lnTo>
                    <a:pt x="13104" y="16593"/>
                  </a:lnTo>
                  <a:lnTo>
                    <a:pt x="12687" y="16927"/>
                  </a:lnTo>
                  <a:lnTo>
                    <a:pt x="12399" y="16379"/>
                  </a:lnTo>
                  <a:lnTo>
                    <a:pt x="11854" y="16379"/>
                  </a:lnTo>
                  <a:lnTo>
                    <a:pt x="11742" y="16326"/>
                  </a:lnTo>
                  <a:lnTo>
                    <a:pt x="11278" y="16379"/>
                  </a:lnTo>
                  <a:lnTo>
                    <a:pt x="10869" y="16379"/>
                  </a:lnTo>
                  <a:lnTo>
                    <a:pt x="11197" y="16727"/>
                  </a:lnTo>
                  <a:lnTo>
                    <a:pt x="11278" y="17088"/>
                  </a:lnTo>
                  <a:lnTo>
                    <a:pt x="10949" y="17141"/>
                  </a:lnTo>
                  <a:lnTo>
                    <a:pt x="10453" y="16874"/>
                  </a:lnTo>
                  <a:lnTo>
                    <a:pt x="9956" y="16727"/>
                  </a:lnTo>
                  <a:lnTo>
                    <a:pt x="9459" y="16727"/>
                  </a:lnTo>
                  <a:lnTo>
                    <a:pt x="9083" y="17141"/>
                  </a:lnTo>
                  <a:lnTo>
                    <a:pt x="8578" y="17488"/>
                  </a:lnTo>
                  <a:lnTo>
                    <a:pt x="8218" y="18183"/>
                  </a:lnTo>
                  <a:lnTo>
                    <a:pt x="8250" y="19078"/>
                  </a:lnTo>
                  <a:lnTo>
                    <a:pt x="8122" y="19212"/>
                  </a:lnTo>
                  <a:lnTo>
                    <a:pt x="7593" y="18731"/>
                  </a:lnTo>
                  <a:lnTo>
                    <a:pt x="7505" y="18049"/>
                  </a:lnTo>
                  <a:lnTo>
                    <a:pt x="7337" y="17635"/>
                  </a:lnTo>
                  <a:lnTo>
                    <a:pt x="7056" y="16593"/>
                  </a:lnTo>
                  <a:lnTo>
                    <a:pt x="6712" y="16379"/>
                  </a:lnTo>
                  <a:lnTo>
                    <a:pt x="6384" y="16927"/>
                  </a:lnTo>
                  <a:lnTo>
                    <a:pt x="5927" y="16513"/>
                  </a:lnTo>
                  <a:lnTo>
                    <a:pt x="5847" y="15832"/>
                  </a:lnTo>
                  <a:lnTo>
                    <a:pt x="5390" y="14856"/>
                  </a:lnTo>
                  <a:lnTo>
                    <a:pt x="4766" y="14856"/>
                  </a:lnTo>
                  <a:lnTo>
                    <a:pt x="4766" y="15150"/>
                  </a:lnTo>
                  <a:lnTo>
                    <a:pt x="3781" y="15070"/>
                  </a:lnTo>
                  <a:lnTo>
                    <a:pt x="2491" y="14175"/>
                  </a:lnTo>
                  <a:lnTo>
                    <a:pt x="2491" y="13975"/>
                  </a:lnTo>
                  <a:lnTo>
                    <a:pt x="1698" y="14028"/>
                  </a:lnTo>
                  <a:lnTo>
                    <a:pt x="1618" y="13413"/>
                  </a:lnTo>
                  <a:lnTo>
                    <a:pt x="1370" y="12933"/>
                  </a:lnTo>
                  <a:lnTo>
                    <a:pt x="1081" y="12585"/>
                  </a:lnTo>
                  <a:lnTo>
                    <a:pt x="705" y="12505"/>
                  </a:lnTo>
                  <a:lnTo>
                    <a:pt x="705" y="11824"/>
                  </a:lnTo>
                  <a:lnTo>
                    <a:pt x="408" y="10915"/>
                  </a:lnTo>
                  <a:lnTo>
                    <a:pt x="497" y="10568"/>
                  </a:lnTo>
                  <a:lnTo>
                    <a:pt x="328" y="10367"/>
                  </a:lnTo>
                  <a:lnTo>
                    <a:pt x="328" y="9886"/>
                  </a:lnTo>
                  <a:lnTo>
                    <a:pt x="497" y="10020"/>
                  </a:lnTo>
                  <a:lnTo>
                    <a:pt x="408" y="9472"/>
                  </a:lnTo>
                  <a:lnTo>
                    <a:pt x="208" y="9606"/>
                  </a:lnTo>
                  <a:lnTo>
                    <a:pt x="80" y="8791"/>
                  </a:lnTo>
                  <a:lnTo>
                    <a:pt x="80" y="8016"/>
                  </a:lnTo>
                  <a:lnTo>
                    <a:pt x="0" y="7669"/>
                  </a:lnTo>
                  <a:lnTo>
                    <a:pt x="208" y="6707"/>
                  </a:lnTo>
                  <a:lnTo>
                    <a:pt x="288" y="5464"/>
                  </a:lnTo>
                  <a:lnTo>
                    <a:pt x="705" y="4075"/>
                  </a:lnTo>
                  <a:lnTo>
                    <a:pt x="953" y="2899"/>
                  </a:lnTo>
                  <a:lnTo>
                    <a:pt x="1081" y="2004"/>
                  </a:lnTo>
                  <a:lnTo>
                    <a:pt x="1161" y="548"/>
                  </a:lnTo>
                  <a:lnTo>
                    <a:pt x="1618" y="895"/>
                  </a:lnTo>
                  <a:lnTo>
                    <a:pt x="1618" y="1309"/>
                  </a:lnTo>
                  <a:lnTo>
                    <a:pt x="1570" y="1804"/>
                  </a:lnTo>
                  <a:lnTo>
                    <a:pt x="1818" y="1443"/>
                  </a:lnTo>
                  <a:lnTo>
                    <a:pt x="1898" y="414"/>
                  </a:lnTo>
                  <a:lnTo>
                    <a:pt x="1818" y="0"/>
                  </a:lnTo>
                  <a:lnTo>
                    <a:pt x="10989" y="1523"/>
                  </a:lnTo>
                  <a:close/>
                </a:path>
              </a:pathLst>
            </a:custGeom>
            <a:solidFill>
              <a:srgbClr val="FF9600"/>
            </a:solid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621" name="Freeform 28">
              <a:extLst>
                <a:ext uri="{FF2B5EF4-FFF2-40B4-BE49-F238E27FC236}">
                  <a16:creationId xmlns:a16="http://schemas.microsoft.com/office/drawing/2014/main" id="{8E698B03-F6B4-0543-96FF-938936709F8C}"/>
                </a:ext>
              </a:extLst>
            </p:cNvPr>
            <p:cNvSpPr>
              <a:spLocks/>
            </p:cNvSpPr>
            <p:nvPr/>
          </p:nvSpPr>
          <p:spPr bwMode="auto">
            <a:xfrm>
              <a:off x="797768" y="2116430"/>
              <a:ext cx="838315" cy="898569"/>
            </a:xfrm>
            <a:custGeom>
              <a:avLst/>
              <a:gdLst>
                <a:gd name="T0" fmla="*/ 14160 w 20000"/>
                <a:gd name="T1" fmla="*/ 13683 h 20000"/>
                <a:gd name="T2" fmla="*/ 15553 w 20000"/>
                <a:gd name="T3" fmla="*/ 14684 h 20000"/>
                <a:gd name="T4" fmla="*/ 16358 w 20000"/>
                <a:gd name="T5" fmla="*/ 18451 h 20000"/>
                <a:gd name="T6" fmla="*/ 15821 w 20000"/>
                <a:gd name="T7" fmla="*/ 19988 h 20000"/>
                <a:gd name="T8" fmla="*/ 15821 w 20000"/>
                <a:gd name="T9" fmla="*/ 18868 h 20000"/>
                <a:gd name="T10" fmla="*/ 15821 w 20000"/>
                <a:gd name="T11" fmla="*/ 18379 h 20000"/>
                <a:gd name="T12" fmla="*/ 15489 w 20000"/>
                <a:gd name="T13" fmla="*/ 17461 h 20000"/>
                <a:gd name="T14" fmla="*/ 15489 w 20000"/>
                <a:gd name="T15" fmla="*/ 16603 h 20000"/>
                <a:gd name="T16" fmla="*/ 15489 w 20000"/>
                <a:gd name="T17" fmla="*/ 15292 h 20000"/>
                <a:gd name="T18" fmla="*/ 14760 w 20000"/>
                <a:gd name="T19" fmla="*/ 15673 h 20000"/>
                <a:gd name="T20" fmla="*/ 14109 w 20000"/>
                <a:gd name="T21" fmla="*/ 15852 h 20000"/>
                <a:gd name="T22" fmla="*/ 13431 w 20000"/>
                <a:gd name="T23" fmla="*/ 14553 h 20000"/>
                <a:gd name="T24" fmla="*/ 13955 w 20000"/>
                <a:gd name="T25" fmla="*/ 14243 h 20000"/>
                <a:gd name="T26" fmla="*/ 12907 w 20000"/>
                <a:gd name="T27" fmla="*/ 14064 h 20000"/>
                <a:gd name="T28" fmla="*/ 11655 w 20000"/>
                <a:gd name="T29" fmla="*/ 13564 h 20000"/>
                <a:gd name="T30" fmla="*/ 11182 w 20000"/>
                <a:gd name="T31" fmla="*/ 13075 h 20000"/>
                <a:gd name="T32" fmla="*/ 11131 w 20000"/>
                <a:gd name="T33" fmla="*/ 12217 h 20000"/>
                <a:gd name="T34" fmla="*/ 10006 w 20000"/>
                <a:gd name="T35" fmla="*/ 12217 h 20000"/>
                <a:gd name="T36" fmla="*/ 8869 w 20000"/>
                <a:gd name="T37" fmla="*/ 13075 h 20000"/>
                <a:gd name="T38" fmla="*/ 7348 w 20000"/>
                <a:gd name="T39" fmla="*/ 13504 h 20000"/>
                <a:gd name="T40" fmla="*/ 7872 w 20000"/>
                <a:gd name="T41" fmla="*/ 12765 h 20000"/>
                <a:gd name="T42" fmla="*/ 9406 w 20000"/>
                <a:gd name="T43" fmla="*/ 11955 h 20000"/>
                <a:gd name="T44" fmla="*/ 9278 w 20000"/>
                <a:gd name="T45" fmla="*/ 11418 h 20000"/>
                <a:gd name="T46" fmla="*/ 7348 w 20000"/>
                <a:gd name="T47" fmla="*/ 12467 h 20000"/>
                <a:gd name="T48" fmla="*/ 5955 w 20000"/>
                <a:gd name="T49" fmla="*/ 13564 h 20000"/>
                <a:gd name="T50" fmla="*/ 4575 w 20000"/>
                <a:gd name="T51" fmla="*/ 14875 h 20000"/>
                <a:gd name="T52" fmla="*/ 1917 w 20000"/>
                <a:gd name="T53" fmla="*/ 16460 h 20000"/>
                <a:gd name="T54" fmla="*/ 204 w 20000"/>
                <a:gd name="T55" fmla="*/ 16841 h 20000"/>
                <a:gd name="T56" fmla="*/ 0 w 20000"/>
                <a:gd name="T57" fmla="*/ 16651 h 20000"/>
                <a:gd name="T58" fmla="*/ 728 w 20000"/>
                <a:gd name="T59" fmla="*/ 16341 h 20000"/>
                <a:gd name="T60" fmla="*/ 1073 w 20000"/>
                <a:gd name="T61" fmla="*/ 16162 h 20000"/>
                <a:gd name="T62" fmla="*/ 2645 w 20000"/>
                <a:gd name="T63" fmla="*/ 15173 h 20000"/>
                <a:gd name="T64" fmla="*/ 3706 w 20000"/>
                <a:gd name="T65" fmla="*/ 14195 h 20000"/>
                <a:gd name="T66" fmla="*/ 3847 w 20000"/>
                <a:gd name="T67" fmla="*/ 13075 h 20000"/>
                <a:gd name="T68" fmla="*/ 2850 w 20000"/>
                <a:gd name="T69" fmla="*/ 12956 h 20000"/>
                <a:gd name="T70" fmla="*/ 2121 w 20000"/>
                <a:gd name="T71" fmla="*/ 12706 h 20000"/>
                <a:gd name="T72" fmla="*/ 1994 w 20000"/>
                <a:gd name="T73" fmla="*/ 11776 h 20000"/>
                <a:gd name="T74" fmla="*/ 1789 w 20000"/>
                <a:gd name="T75" fmla="*/ 10489 h 20000"/>
                <a:gd name="T76" fmla="*/ 2645 w 20000"/>
                <a:gd name="T77" fmla="*/ 10179 h 20000"/>
                <a:gd name="T78" fmla="*/ 1649 w 20000"/>
                <a:gd name="T79" fmla="*/ 9809 h 20000"/>
                <a:gd name="T80" fmla="*/ 2326 w 20000"/>
                <a:gd name="T81" fmla="*/ 8880 h 20000"/>
                <a:gd name="T82" fmla="*/ 3578 w 20000"/>
                <a:gd name="T83" fmla="*/ 7890 h 20000"/>
                <a:gd name="T84" fmla="*/ 4971 w 20000"/>
                <a:gd name="T85" fmla="*/ 7712 h 20000"/>
                <a:gd name="T86" fmla="*/ 6160 w 20000"/>
                <a:gd name="T87" fmla="*/ 6722 h 20000"/>
                <a:gd name="T88" fmla="*/ 5559 w 20000"/>
                <a:gd name="T89" fmla="*/ 6603 h 20000"/>
                <a:gd name="T90" fmla="*/ 4051 w 20000"/>
                <a:gd name="T91" fmla="*/ 5793 h 20000"/>
                <a:gd name="T92" fmla="*/ 4703 w 20000"/>
                <a:gd name="T93" fmla="*/ 5304 h 20000"/>
                <a:gd name="T94" fmla="*/ 4051 w 20000"/>
                <a:gd name="T95" fmla="*/ 4505 h 20000"/>
                <a:gd name="T96" fmla="*/ 5431 w 20000"/>
                <a:gd name="T97" fmla="*/ 4017 h 20000"/>
                <a:gd name="T98" fmla="*/ 6952 w 20000"/>
                <a:gd name="T99" fmla="*/ 3695 h 20000"/>
                <a:gd name="T100" fmla="*/ 7744 w 20000"/>
                <a:gd name="T101" fmla="*/ 4505 h 20000"/>
                <a:gd name="T102" fmla="*/ 7553 w 20000"/>
                <a:gd name="T103" fmla="*/ 4315 h 20000"/>
                <a:gd name="T104" fmla="*/ 8077 w 20000"/>
                <a:gd name="T105" fmla="*/ 4374 h 20000"/>
                <a:gd name="T106" fmla="*/ 8000 w 20000"/>
                <a:gd name="T107" fmla="*/ 3886 h 20000"/>
                <a:gd name="T108" fmla="*/ 7348 w 20000"/>
                <a:gd name="T109" fmla="*/ 1538 h 20000"/>
                <a:gd name="T110" fmla="*/ 9137 w 20000"/>
                <a:gd name="T111" fmla="*/ 1287 h 20000"/>
                <a:gd name="T112" fmla="*/ 12575 w 20000"/>
                <a:gd name="T113" fmla="*/ 238 h 20000"/>
                <a:gd name="T114" fmla="*/ 13380 w 20000"/>
                <a:gd name="T115" fmla="*/ 0 h 20000"/>
                <a:gd name="T116" fmla="*/ 14505 w 20000"/>
                <a:gd name="T117" fmla="*/ 608 h 20000"/>
                <a:gd name="T118" fmla="*/ 15885 w 20000"/>
                <a:gd name="T119" fmla="*/ 918 h 20000"/>
                <a:gd name="T120" fmla="*/ 15885 w 20000"/>
                <a:gd name="T121" fmla="*/ 1538 h 20000"/>
                <a:gd name="T122" fmla="*/ 17214 w 20000"/>
                <a:gd name="T123" fmla="*/ 1776 h 20000"/>
                <a:gd name="T124" fmla="*/ 18134 w 20000"/>
                <a:gd name="T125" fmla="*/ 2527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000" h="20000">
                  <a:moveTo>
                    <a:pt x="19987" y="3826"/>
                  </a:moveTo>
                  <a:lnTo>
                    <a:pt x="15157" y="10298"/>
                  </a:lnTo>
                  <a:lnTo>
                    <a:pt x="13380" y="13564"/>
                  </a:lnTo>
                  <a:lnTo>
                    <a:pt x="14160" y="13683"/>
                  </a:lnTo>
                  <a:lnTo>
                    <a:pt x="14109" y="13874"/>
                  </a:lnTo>
                  <a:lnTo>
                    <a:pt x="14428" y="15292"/>
                  </a:lnTo>
                  <a:lnTo>
                    <a:pt x="15157" y="14803"/>
                  </a:lnTo>
                  <a:lnTo>
                    <a:pt x="15553" y="14684"/>
                  </a:lnTo>
                  <a:lnTo>
                    <a:pt x="15821" y="14875"/>
                  </a:lnTo>
                  <a:lnTo>
                    <a:pt x="15821" y="15542"/>
                  </a:lnTo>
                  <a:lnTo>
                    <a:pt x="16013" y="17890"/>
                  </a:lnTo>
                  <a:lnTo>
                    <a:pt x="16358" y="18451"/>
                  </a:lnTo>
                  <a:lnTo>
                    <a:pt x="16677" y="18939"/>
                  </a:lnTo>
                  <a:lnTo>
                    <a:pt x="16550" y="19190"/>
                  </a:lnTo>
                  <a:lnTo>
                    <a:pt x="16153" y="19738"/>
                  </a:lnTo>
                  <a:lnTo>
                    <a:pt x="15821" y="19988"/>
                  </a:lnTo>
                  <a:lnTo>
                    <a:pt x="15821" y="19678"/>
                  </a:lnTo>
                  <a:lnTo>
                    <a:pt x="16153" y="19237"/>
                  </a:lnTo>
                  <a:lnTo>
                    <a:pt x="16013" y="18868"/>
                  </a:lnTo>
                  <a:lnTo>
                    <a:pt x="15821" y="18868"/>
                  </a:lnTo>
                  <a:lnTo>
                    <a:pt x="15489" y="19058"/>
                  </a:lnTo>
                  <a:lnTo>
                    <a:pt x="15361" y="19058"/>
                  </a:lnTo>
                  <a:lnTo>
                    <a:pt x="15681" y="18749"/>
                  </a:lnTo>
                  <a:lnTo>
                    <a:pt x="15821" y="18379"/>
                  </a:lnTo>
                  <a:lnTo>
                    <a:pt x="15885" y="18069"/>
                  </a:lnTo>
                  <a:lnTo>
                    <a:pt x="15681" y="18069"/>
                  </a:lnTo>
                  <a:lnTo>
                    <a:pt x="15681" y="17890"/>
                  </a:lnTo>
                  <a:lnTo>
                    <a:pt x="15489" y="17461"/>
                  </a:lnTo>
                  <a:lnTo>
                    <a:pt x="15681" y="17139"/>
                  </a:lnTo>
                  <a:lnTo>
                    <a:pt x="15821" y="17271"/>
                  </a:lnTo>
                  <a:lnTo>
                    <a:pt x="15681" y="16841"/>
                  </a:lnTo>
                  <a:lnTo>
                    <a:pt x="15489" y="16603"/>
                  </a:lnTo>
                  <a:lnTo>
                    <a:pt x="15681" y="16281"/>
                  </a:lnTo>
                  <a:lnTo>
                    <a:pt x="15553" y="16341"/>
                  </a:lnTo>
                  <a:lnTo>
                    <a:pt x="15361" y="16162"/>
                  </a:lnTo>
                  <a:lnTo>
                    <a:pt x="15489" y="15292"/>
                  </a:lnTo>
                  <a:lnTo>
                    <a:pt x="15029" y="16281"/>
                  </a:lnTo>
                  <a:lnTo>
                    <a:pt x="14824" y="16091"/>
                  </a:lnTo>
                  <a:lnTo>
                    <a:pt x="14952" y="15483"/>
                  </a:lnTo>
                  <a:lnTo>
                    <a:pt x="14760" y="15673"/>
                  </a:lnTo>
                  <a:lnTo>
                    <a:pt x="14505" y="15364"/>
                  </a:lnTo>
                  <a:lnTo>
                    <a:pt x="14633" y="16091"/>
                  </a:lnTo>
                  <a:lnTo>
                    <a:pt x="14300" y="16162"/>
                  </a:lnTo>
                  <a:lnTo>
                    <a:pt x="14109" y="15852"/>
                  </a:lnTo>
                  <a:lnTo>
                    <a:pt x="13904" y="15173"/>
                  </a:lnTo>
                  <a:lnTo>
                    <a:pt x="13955" y="15054"/>
                  </a:lnTo>
                  <a:lnTo>
                    <a:pt x="13776" y="15054"/>
                  </a:lnTo>
                  <a:lnTo>
                    <a:pt x="13431" y="14553"/>
                  </a:lnTo>
                  <a:lnTo>
                    <a:pt x="13572" y="14362"/>
                  </a:lnTo>
                  <a:lnTo>
                    <a:pt x="13636" y="14195"/>
                  </a:lnTo>
                  <a:lnTo>
                    <a:pt x="13776" y="14493"/>
                  </a:lnTo>
                  <a:lnTo>
                    <a:pt x="13955" y="14243"/>
                  </a:lnTo>
                  <a:lnTo>
                    <a:pt x="13904" y="14064"/>
                  </a:lnTo>
                  <a:lnTo>
                    <a:pt x="13431" y="14243"/>
                  </a:lnTo>
                  <a:lnTo>
                    <a:pt x="13099" y="14243"/>
                  </a:lnTo>
                  <a:lnTo>
                    <a:pt x="12907" y="14064"/>
                  </a:lnTo>
                  <a:lnTo>
                    <a:pt x="13035" y="13874"/>
                  </a:lnTo>
                  <a:lnTo>
                    <a:pt x="12703" y="14005"/>
                  </a:lnTo>
                  <a:lnTo>
                    <a:pt x="12383" y="13683"/>
                  </a:lnTo>
                  <a:lnTo>
                    <a:pt x="11655" y="13564"/>
                  </a:lnTo>
                  <a:lnTo>
                    <a:pt x="11323" y="13194"/>
                  </a:lnTo>
                  <a:lnTo>
                    <a:pt x="11527" y="13075"/>
                  </a:lnTo>
                  <a:lnTo>
                    <a:pt x="11527" y="12896"/>
                  </a:lnTo>
                  <a:lnTo>
                    <a:pt x="11182" y="13075"/>
                  </a:lnTo>
                  <a:lnTo>
                    <a:pt x="10978" y="12896"/>
                  </a:lnTo>
                  <a:lnTo>
                    <a:pt x="10658" y="12586"/>
                  </a:lnTo>
                  <a:lnTo>
                    <a:pt x="10786" y="12396"/>
                  </a:lnTo>
                  <a:lnTo>
                    <a:pt x="11131" y="12217"/>
                  </a:lnTo>
                  <a:lnTo>
                    <a:pt x="10530" y="12277"/>
                  </a:lnTo>
                  <a:lnTo>
                    <a:pt x="10262" y="12277"/>
                  </a:lnTo>
                  <a:lnTo>
                    <a:pt x="10134" y="12217"/>
                  </a:lnTo>
                  <a:lnTo>
                    <a:pt x="10006" y="12217"/>
                  </a:lnTo>
                  <a:lnTo>
                    <a:pt x="9802" y="12467"/>
                  </a:lnTo>
                  <a:lnTo>
                    <a:pt x="9930" y="12706"/>
                  </a:lnTo>
                  <a:lnTo>
                    <a:pt x="9278" y="13194"/>
                  </a:lnTo>
                  <a:lnTo>
                    <a:pt x="8869" y="13075"/>
                  </a:lnTo>
                  <a:lnTo>
                    <a:pt x="8077" y="13504"/>
                  </a:lnTo>
                  <a:lnTo>
                    <a:pt x="7681" y="13683"/>
                  </a:lnTo>
                  <a:lnTo>
                    <a:pt x="7220" y="13683"/>
                  </a:lnTo>
                  <a:lnTo>
                    <a:pt x="7348" y="13504"/>
                  </a:lnTo>
                  <a:lnTo>
                    <a:pt x="8000" y="13194"/>
                  </a:lnTo>
                  <a:lnTo>
                    <a:pt x="7553" y="13194"/>
                  </a:lnTo>
                  <a:lnTo>
                    <a:pt x="7553" y="13075"/>
                  </a:lnTo>
                  <a:lnTo>
                    <a:pt x="7872" y="12765"/>
                  </a:lnTo>
                  <a:lnTo>
                    <a:pt x="8409" y="12217"/>
                  </a:lnTo>
                  <a:lnTo>
                    <a:pt x="8933" y="11955"/>
                  </a:lnTo>
                  <a:lnTo>
                    <a:pt x="9073" y="12098"/>
                  </a:lnTo>
                  <a:lnTo>
                    <a:pt x="9406" y="11955"/>
                  </a:lnTo>
                  <a:lnTo>
                    <a:pt x="9278" y="11907"/>
                  </a:lnTo>
                  <a:lnTo>
                    <a:pt x="9597" y="11657"/>
                  </a:lnTo>
                  <a:lnTo>
                    <a:pt x="9137" y="11657"/>
                  </a:lnTo>
                  <a:lnTo>
                    <a:pt x="9278" y="11418"/>
                  </a:lnTo>
                  <a:lnTo>
                    <a:pt x="8869" y="11657"/>
                  </a:lnTo>
                  <a:lnTo>
                    <a:pt x="8204" y="11955"/>
                  </a:lnTo>
                  <a:lnTo>
                    <a:pt x="7553" y="12467"/>
                  </a:lnTo>
                  <a:lnTo>
                    <a:pt x="7348" y="12467"/>
                  </a:lnTo>
                  <a:lnTo>
                    <a:pt x="7476" y="12706"/>
                  </a:lnTo>
                  <a:lnTo>
                    <a:pt x="7220" y="12765"/>
                  </a:lnTo>
                  <a:lnTo>
                    <a:pt x="6684" y="13075"/>
                  </a:lnTo>
                  <a:lnTo>
                    <a:pt x="5955" y="13564"/>
                  </a:lnTo>
                  <a:lnTo>
                    <a:pt x="6160" y="13683"/>
                  </a:lnTo>
                  <a:lnTo>
                    <a:pt x="6300" y="13874"/>
                  </a:lnTo>
                  <a:lnTo>
                    <a:pt x="5431" y="14493"/>
                  </a:lnTo>
                  <a:lnTo>
                    <a:pt x="4575" y="14875"/>
                  </a:lnTo>
                  <a:lnTo>
                    <a:pt x="3847" y="15292"/>
                  </a:lnTo>
                  <a:lnTo>
                    <a:pt x="2850" y="15852"/>
                  </a:lnTo>
                  <a:lnTo>
                    <a:pt x="2326" y="16162"/>
                  </a:lnTo>
                  <a:lnTo>
                    <a:pt x="1917" y="16460"/>
                  </a:lnTo>
                  <a:lnTo>
                    <a:pt x="1252" y="16770"/>
                  </a:lnTo>
                  <a:lnTo>
                    <a:pt x="1252" y="16603"/>
                  </a:lnTo>
                  <a:lnTo>
                    <a:pt x="920" y="16651"/>
                  </a:lnTo>
                  <a:lnTo>
                    <a:pt x="204" y="16841"/>
                  </a:lnTo>
                  <a:lnTo>
                    <a:pt x="268" y="16651"/>
                  </a:lnTo>
                  <a:lnTo>
                    <a:pt x="77" y="16770"/>
                  </a:lnTo>
                  <a:lnTo>
                    <a:pt x="0" y="16841"/>
                  </a:lnTo>
                  <a:lnTo>
                    <a:pt x="0" y="16651"/>
                  </a:lnTo>
                  <a:lnTo>
                    <a:pt x="0" y="16460"/>
                  </a:lnTo>
                  <a:lnTo>
                    <a:pt x="204" y="16281"/>
                  </a:lnTo>
                  <a:lnTo>
                    <a:pt x="792" y="16281"/>
                  </a:lnTo>
                  <a:lnTo>
                    <a:pt x="728" y="16341"/>
                  </a:lnTo>
                  <a:lnTo>
                    <a:pt x="792" y="16460"/>
                  </a:lnTo>
                  <a:lnTo>
                    <a:pt x="920" y="16341"/>
                  </a:lnTo>
                  <a:lnTo>
                    <a:pt x="1073" y="16460"/>
                  </a:lnTo>
                  <a:lnTo>
                    <a:pt x="1073" y="16162"/>
                  </a:lnTo>
                  <a:lnTo>
                    <a:pt x="1393" y="15852"/>
                  </a:lnTo>
                  <a:lnTo>
                    <a:pt x="2121" y="15483"/>
                  </a:lnTo>
                  <a:lnTo>
                    <a:pt x="2454" y="15542"/>
                  </a:lnTo>
                  <a:lnTo>
                    <a:pt x="2645" y="15173"/>
                  </a:lnTo>
                  <a:lnTo>
                    <a:pt x="3310" y="14875"/>
                  </a:lnTo>
                  <a:lnTo>
                    <a:pt x="3374" y="14875"/>
                  </a:lnTo>
                  <a:lnTo>
                    <a:pt x="3374" y="14803"/>
                  </a:lnTo>
                  <a:lnTo>
                    <a:pt x="3706" y="14195"/>
                  </a:lnTo>
                  <a:lnTo>
                    <a:pt x="3898" y="14005"/>
                  </a:lnTo>
                  <a:lnTo>
                    <a:pt x="4575" y="13385"/>
                  </a:lnTo>
                  <a:lnTo>
                    <a:pt x="3578" y="13564"/>
                  </a:lnTo>
                  <a:lnTo>
                    <a:pt x="3847" y="13075"/>
                  </a:lnTo>
                  <a:lnTo>
                    <a:pt x="3182" y="13754"/>
                  </a:lnTo>
                  <a:lnTo>
                    <a:pt x="3054" y="13194"/>
                  </a:lnTo>
                  <a:lnTo>
                    <a:pt x="2978" y="13266"/>
                  </a:lnTo>
                  <a:lnTo>
                    <a:pt x="2850" y="12956"/>
                  </a:lnTo>
                  <a:lnTo>
                    <a:pt x="2121" y="13266"/>
                  </a:lnTo>
                  <a:lnTo>
                    <a:pt x="1789" y="13194"/>
                  </a:lnTo>
                  <a:lnTo>
                    <a:pt x="1994" y="13075"/>
                  </a:lnTo>
                  <a:lnTo>
                    <a:pt x="2121" y="12706"/>
                  </a:lnTo>
                  <a:lnTo>
                    <a:pt x="2454" y="12396"/>
                  </a:lnTo>
                  <a:lnTo>
                    <a:pt x="2773" y="11287"/>
                  </a:lnTo>
                  <a:lnTo>
                    <a:pt x="2454" y="11776"/>
                  </a:lnTo>
                  <a:lnTo>
                    <a:pt x="1994" y="11776"/>
                  </a:lnTo>
                  <a:lnTo>
                    <a:pt x="1597" y="11657"/>
                  </a:lnTo>
                  <a:lnTo>
                    <a:pt x="1597" y="11168"/>
                  </a:lnTo>
                  <a:lnTo>
                    <a:pt x="1393" y="10787"/>
                  </a:lnTo>
                  <a:lnTo>
                    <a:pt x="1789" y="10489"/>
                  </a:lnTo>
                  <a:lnTo>
                    <a:pt x="2198" y="10787"/>
                  </a:lnTo>
                  <a:lnTo>
                    <a:pt x="2198" y="10977"/>
                  </a:lnTo>
                  <a:lnTo>
                    <a:pt x="2518" y="10667"/>
                  </a:lnTo>
                  <a:lnTo>
                    <a:pt x="2645" y="10179"/>
                  </a:lnTo>
                  <a:lnTo>
                    <a:pt x="2326" y="10369"/>
                  </a:lnTo>
                  <a:lnTo>
                    <a:pt x="2121" y="10489"/>
                  </a:lnTo>
                  <a:lnTo>
                    <a:pt x="1789" y="10298"/>
                  </a:lnTo>
                  <a:lnTo>
                    <a:pt x="1649" y="9809"/>
                  </a:lnTo>
                  <a:lnTo>
                    <a:pt x="1789" y="9499"/>
                  </a:lnTo>
                  <a:lnTo>
                    <a:pt x="1917" y="9321"/>
                  </a:lnTo>
                  <a:lnTo>
                    <a:pt x="2121" y="9321"/>
                  </a:lnTo>
                  <a:lnTo>
                    <a:pt x="2326" y="8880"/>
                  </a:lnTo>
                  <a:lnTo>
                    <a:pt x="2850" y="8510"/>
                  </a:lnTo>
                  <a:lnTo>
                    <a:pt x="3374" y="8331"/>
                  </a:lnTo>
                  <a:lnTo>
                    <a:pt x="3182" y="8331"/>
                  </a:lnTo>
                  <a:lnTo>
                    <a:pt x="3578" y="7890"/>
                  </a:lnTo>
                  <a:lnTo>
                    <a:pt x="4051" y="7771"/>
                  </a:lnTo>
                  <a:lnTo>
                    <a:pt x="3898" y="8081"/>
                  </a:lnTo>
                  <a:lnTo>
                    <a:pt x="4371" y="8081"/>
                  </a:lnTo>
                  <a:lnTo>
                    <a:pt x="4971" y="7712"/>
                  </a:lnTo>
                  <a:lnTo>
                    <a:pt x="5227" y="7771"/>
                  </a:lnTo>
                  <a:lnTo>
                    <a:pt x="5955" y="7521"/>
                  </a:lnTo>
                  <a:lnTo>
                    <a:pt x="6160" y="7032"/>
                  </a:lnTo>
                  <a:lnTo>
                    <a:pt x="6160" y="6722"/>
                  </a:lnTo>
                  <a:lnTo>
                    <a:pt x="6620" y="6472"/>
                  </a:lnTo>
                  <a:lnTo>
                    <a:pt x="6684" y="6234"/>
                  </a:lnTo>
                  <a:lnTo>
                    <a:pt x="6351" y="6281"/>
                  </a:lnTo>
                  <a:lnTo>
                    <a:pt x="5559" y="6603"/>
                  </a:lnTo>
                  <a:lnTo>
                    <a:pt x="5304" y="6424"/>
                  </a:lnTo>
                  <a:lnTo>
                    <a:pt x="5099" y="6234"/>
                  </a:lnTo>
                  <a:lnTo>
                    <a:pt x="4575" y="6234"/>
                  </a:lnTo>
                  <a:lnTo>
                    <a:pt x="4051" y="5793"/>
                  </a:lnTo>
                  <a:lnTo>
                    <a:pt x="4243" y="5423"/>
                  </a:lnTo>
                  <a:lnTo>
                    <a:pt x="4243" y="4934"/>
                  </a:lnTo>
                  <a:lnTo>
                    <a:pt x="4435" y="5113"/>
                  </a:lnTo>
                  <a:lnTo>
                    <a:pt x="4703" y="5304"/>
                  </a:lnTo>
                  <a:lnTo>
                    <a:pt x="4971" y="5185"/>
                  </a:lnTo>
                  <a:lnTo>
                    <a:pt x="4703" y="5113"/>
                  </a:lnTo>
                  <a:lnTo>
                    <a:pt x="4243" y="4696"/>
                  </a:lnTo>
                  <a:lnTo>
                    <a:pt x="4051" y="4505"/>
                  </a:lnTo>
                  <a:lnTo>
                    <a:pt x="4179" y="4184"/>
                  </a:lnTo>
                  <a:lnTo>
                    <a:pt x="4243" y="4184"/>
                  </a:lnTo>
                  <a:lnTo>
                    <a:pt x="5431" y="3886"/>
                  </a:lnTo>
                  <a:lnTo>
                    <a:pt x="5431" y="4017"/>
                  </a:lnTo>
                  <a:lnTo>
                    <a:pt x="5751" y="4017"/>
                  </a:lnTo>
                  <a:lnTo>
                    <a:pt x="5751" y="3886"/>
                  </a:lnTo>
                  <a:lnTo>
                    <a:pt x="6479" y="3635"/>
                  </a:lnTo>
                  <a:lnTo>
                    <a:pt x="6952" y="3695"/>
                  </a:lnTo>
                  <a:lnTo>
                    <a:pt x="6620" y="4017"/>
                  </a:lnTo>
                  <a:lnTo>
                    <a:pt x="6479" y="4315"/>
                  </a:lnTo>
                  <a:lnTo>
                    <a:pt x="7348" y="4696"/>
                  </a:lnTo>
                  <a:lnTo>
                    <a:pt x="7744" y="4505"/>
                  </a:lnTo>
                  <a:lnTo>
                    <a:pt x="7681" y="4815"/>
                  </a:lnTo>
                  <a:lnTo>
                    <a:pt x="7872" y="4505"/>
                  </a:lnTo>
                  <a:lnTo>
                    <a:pt x="7744" y="4315"/>
                  </a:lnTo>
                  <a:lnTo>
                    <a:pt x="7553" y="4315"/>
                  </a:lnTo>
                  <a:lnTo>
                    <a:pt x="7744" y="3635"/>
                  </a:lnTo>
                  <a:lnTo>
                    <a:pt x="7872" y="3635"/>
                  </a:lnTo>
                  <a:lnTo>
                    <a:pt x="7872" y="4136"/>
                  </a:lnTo>
                  <a:lnTo>
                    <a:pt x="8077" y="4374"/>
                  </a:lnTo>
                  <a:lnTo>
                    <a:pt x="8550" y="4505"/>
                  </a:lnTo>
                  <a:lnTo>
                    <a:pt x="8869" y="4184"/>
                  </a:lnTo>
                  <a:lnTo>
                    <a:pt x="8077" y="4017"/>
                  </a:lnTo>
                  <a:lnTo>
                    <a:pt x="8000" y="3886"/>
                  </a:lnTo>
                  <a:lnTo>
                    <a:pt x="8345" y="3635"/>
                  </a:lnTo>
                  <a:lnTo>
                    <a:pt x="7476" y="3206"/>
                  </a:lnTo>
                  <a:lnTo>
                    <a:pt x="7681" y="2527"/>
                  </a:lnTo>
                  <a:lnTo>
                    <a:pt x="7348" y="1538"/>
                  </a:lnTo>
                  <a:lnTo>
                    <a:pt x="7681" y="1538"/>
                  </a:lnTo>
                  <a:lnTo>
                    <a:pt x="8204" y="1049"/>
                  </a:lnTo>
                  <a:lnTo>
                    <a:pt x="8409" y="1240"/>
                  </a:lnTo>
                  <a:lnTo>
                    <a:pt x="9137" y="1287"/>
                  </a:lnTo>
                  <a:lnTo>
                    <a:pt x="9930" y="1108"/>
                  </a:lnTo>
                  <a:lnTo>
                    <a:pt x="10454" y="739"/>
                  </a:lnTo>
                  <a:lnTo>
                    <a:pt x="11527" y="310"/>
                  </a:lnTo>
                  <a:lnTo>
                    <a:pt x="12575" y="238"/>
                  </a:lnTo>
                  <a:lnTo>
                    <a:pt x="12383" y="608"/>
                  </a:lnTo>
                  <a:lnTo>
                    <a:pt x="12780" y="429"/>
                  </a:lnTo>
                  <a:lnTo>
                    <a:pt x="12780" y="238"/>
                  </a:lnTo>
                  <a:lnTo>
                    <a:pt x="13380" y="0"/>
                  </a:lnTo>
                  <a:lnTo>
                    <a:pt x="13955" y="310"/>
                  </a:lnTo>
                  <a:lnTo>
                    <a:pt x="15029" y="0"/>
                  </a:lnTo>
                  <a:lnTo>
                    <a:pt x="15157" y="310"/>
                  </a:lnTo>
                  <a:lnTo>
                    <a:pt x="14505" y="608"/>
                  </a:lnTo>
                  <a:lnTo>
                    <a:pt x="15361" y="489"/>
                  </a:lnTo>
                  <a:lnTo>
                    <a:pt x="15284" y="918"/>
                  </a:lnTo>
                  <a:lnTo>
                    <a:pt x="15553" y="799"/>
                  </a:lnTo>
                  <a:lnTo>
                    <a:pt x="15885" y="918"/>
                  </a:lnTo>
                  <a:lnTo>
                    <a:pt x="16204" y="1240"/>
                  </a:lnTo>
                  <a:lnTo>
                    <a:pt x="15885" y="1287"/>
                  </a:lnTo>
                  <a:lnTo>
                    <a:pt x="16153" y="1538"/>
                  </a:lnTo>
                  <a:lnTo>
                    <a:pt x="15885" y="1538"/>
                  </a:lnTo>
                  <a:lnTo>
                    <a:pt x="16358" y="1728"/>
                  </a:lnTo>
                  <a:lnTo>
                    <a:pt x="16013" y="2098"/>
                  </a:lnTo>
                  <a:lnTo>
                    <a:pt x="16882" y="1728"/>
                  </a:lnTo>
                  <a:lnTo>
                    <a:pt x="17214" y="1776"/>
                  </a:lnTo>
                  <a:lnTo>
                    <a:pt x="17406" y="1919"/>
                  </a:lnTo>
                  <a:lnTo>
                    <a:pt x="17610" y="2336"/>
                  </a:lnTo>
                  <a:lnTo>
                    <a:pt x="17610" y="2527"/>
                  </a:lnTo>
                  <a:lnTo>
                    <a:pt x="18134" y="2527"/>
                  </a:lnTo>
                  <a:lnTo>
                    <a:pt x="18466" y="2896"/>
                  </a:lnTo>
                  <a:lnTo>
                    <a:pt x="19182" y="3015"/>
                  </a:lnTo>
                  <a:lnTo>
                    <a:pt x="19987" y="3826"/>
                  </a:lnTo>
                  <a:close/>
                </a:path>
              </a:pathLst>
            </a:custGeom>
            <a:solidFill>
              <a:srgbClr val="FF9600"/>
            </a:solid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622" name="Freeform 27">
              <a:extLst>
                <a:ext uri="{FF2B5EF4-FFF2-40B4-BE49-F238E27FC236}">
                  <a16:creationId xmlns:a16="http://schemas.microsoft.com/office/drawing/2014/main" id="{81BAC092-04E9-4D43-902A-45C0082382D4}"/>
                </a:ext>
              </a:extLst>
            </p:cNvPr>
            <p:cNvSpPr>
              <a:spLocks/>
            </p:cNvSpPr>
            <p:nvPr/>
          </p:nvSpPr>
          <p:spPr bwMode="auto">
            <a:xfrm>
              <a:off x="2967208" y="6091022"/>
              <a:ext cx="40175" cy="36158"/>
            </a:xfrm>
            <a:custGeom>
              <a:avLst/>
              <a:gdLst>
                <a:gd name="T0" fmla="*/ 4324 w 20000"/>
                <a:gd name="T1" fmla="*/ 19706 h 20000"/>
                <a:gd name="T2" fmla="*/ 0 w 20000"/>
                <a:gd name="T3" fmla="*/ 13529 h 20000"/>
                <a:gd name="T4" fmla="*/ 4324 w 20000"/>
                <a:gd name="T5" fmla="*/ 5882 h 20000"/>
                <a:gd name="T6" fmla="*/ 7027 w 20000"/>
                <a:gd name="T7" fmla="*/ 0 h 20000"/>
                <a:gd name="T8" fmla="*/ 11081 w 20000"/>
                <a:gd name="T9" fmla="*/ 0 h 20000"/>
                <a:gd name="T10" fmla="*/ 15405 w 20000"/>
                <a:gd name="T11" fmla="*/ 0 h 20000"/>
                <a:gd name="T12" fmla="*/ 18378 w 20000"/>
                <a:gd name="T13" fmla="*/ 4706 h 20000"/>
                <a:gd name="T14" fmla="*/ 19730 w 20000"/>
                <a:gd name="T15" fmla="*/ 5882 h 20000"/>
                <a:gd name="T16" fmla="*/ 11081 w 20000"/>
                <a:gd name="T17" fmla="*/ 12059 h 20000"/>
                <a:gd name="T18" fmla="*/ 4324 w 20000"/>
                <a:gd name="T19" fmla="*/ 19706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000" h="20000">
                  <a:moveTo>
                    <a:pt x="4324" y="19706"/>
                  </a:moveTo>
                  <a:lnTo>
                    <a:pt x="0" y="13529"/>
                  </a:lnTo>
                  <a:lnTo>
                    <a:pt x="4324" y="5882"/>
                  </a:lnTo>
                  <a:lnTo>
                    <a:pt x="7027" y="0"/>
                  </a:lnTo>
                  <a:lnTo>
                    <a:pt x="11081" y="0"/>
                  </a:lnTo>
                  <a:lnTo>
                    <a:pt x="15405" y="0"/>
                  </a:lnTo>
                  <a:lnTo>
                    <a:pt x="18378" y="4706"/>
                  </a:lnTo>
                  <a:lnTo>
                    <a:pt x="19730" y="5882"/>
                  </a:lnTo>
                  <a:lnTo>
                    <a:pt x="11081" y="12059"/>
                  </a:lnTo>
                  <a:lnTo>
                    <a:pt x="4324" y="19706"/>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623" name="Freeform 26">
              <a:extLst>
                <a:ext uri="{FF2B5EF4-FFF2-40B4-BE49-F238E27FC236}">
                  <a16:creationId xmlns:a16="http://schemas.microsoft.com/office/drawing/2014/main" id="{FA5539C9-8FA5-0C47-8DB2-3E157C61BA71}"/>
                </a:ext>
              </a:extLst>
            </p:cNvPr>
            <p:cNvSpPr>
              <a:spLocks/>
            </p:cNvSpPr>
            <p:nvPr/>
          </p:nvSpPr>
          <p:spPr bwMode="auto">
            <a:xfrm>
              <a:off x="2939088" y="6093701"/>
              <a:ext cx="30800" cy="29461"/>
            </a:xfrm>
            <a:custGeom>
              <a:avLst/>
              <a:gdLst>
                <a:gd name="T0" fmla="*/ 5517 w 20000"/>
                <a:gd name="T1" fmla="*/ 19630 h 20000"/>
                <a:gd name="T2" fmla="*/ 0 w 20000"/>
                <a:gd name="T3" fmla="*/ 15556 h 20000"/>
                <a:gd name="T4" fmla="*/ 3448 w 20000"/>
                <a:gd name="T5" fmla="*/ 0 h 20000"/>
                <a:gd name="T6" fmla="*/ 19655 w 20000"/>
                <a:gd name="T7" fmla="*/ 0 h 20000"/>
                <a:gd name="T8" fmla="*/ 14138 w 20000"/>
                <a:gd name="T9" fmla="*/ 13704 h 20000"/>
                <a:gd name="T10" fmla="*/ 5517 w 20000"/>
                <a:gd name="T11" fmla="*/ 19630 h 20000"/>
              </a:gdLst>
              <a:ahLst/>
              <a:cxnLst>
                <a:cxn ang="0">
                  <a:pos x="T0" y="T1"/>
                </a:cxn>
                <a:cxn ang="0">
                  <a:pos x="T2" y="T3"/>
                </a:cxn>
                <a:cxn ang="0">
                  <a:pos x="T4" y="T5"/>
                </a:cxn>
                <a:cxn ang="0">
                  <a:pos x="T6" y="T7"/>
                </a:cxn>
                <a:cxn ang="0">
                  <a:pos x="T8" y="T9"/>
                </a:cxn>
                <a:cxn ang="0">
                  <a:pos x="T10" y="T11"/>
                </a:cxn>
              </a:cxnLst>
              <a:rect l="0" t="0" r="r" b="b"/>
              <a:pathLst>
                <a:path w="20000" h="20000">
                  <a:moveTo>
                    <a:pt x="5517" y="19630"/>
                  </a:moveTo>
                  <a:lnTo>
                    <a:pt x="0" y="15556"/>
                  </a:lnTo>
                  <a:lnTo>
                    <a:pt x="3448" y="0"/>
                  </a:lnTo>
                  <a:lnTo>
                    <a:pt x="19655" y="0"/>
                  </a:lnTo>
                  <a:lnTo>
                    <a:pt x="14138" y="13704"/>
                  </a:lnTo>
                  <a:lnTo>
                    <a:pt x="5517" y="19630"/>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624" name="Freeform 25">
              <a:extLst>
                <a:ext uri="{FF2B5EF4-FFF2-40B4-BE49-F238E27FC236}">
                  <a16:creationId xmlns:a16="http://schemas.microsoft.com/office/drawing/2014/main" id="{978A6332-3FA5-3B47-B02F-8D7944486C20}"/>
                </a:ext>
              </a:extLst>
            </p:cNvPr>
            <p:cNvSpPr>
              <a:spLocks/>
            </p:cNvSpPr>
            <p:nvPr/>
          </p:nvSpPr>
          <p:spPr bwMode="auto">
            <a:xfrm>
              <a:off x="2953818" y="4567072"/>
              <a:ext cx="66958" cy="92401"/>
            </a:xfrm>
            <a:custGeom>
              <a:avLst/>
              <a:gdLst>
                <a:gd name="T0" fmla="*/ 4960 w 20000"/>
                <a:gd name="T1" fmla="*/ 0 h 20000"/>
                <a:gd name="T2" fmla="*/ 11680 w 20000"/>
                <a:gd name="T3" fmla="*/ 1850 h 20000"/>
                <a:gd name="T4" fmla="*/ 18240 w 20000"/>
                <a:gd name="T5" fmla="*/ 6012 h 20000"/>
                <a:gd name="T6" fmla="*/ 19840 w 20000"/>
                <a:gd name="T7" fmla="*/ 9017 h 20000"/>
                <a:gd name="T8" fmla="*/ 17440 w 20000"/>
                <a:gd name="T9" fmla="*/ 13757 h 20000"/>
                <a:gd name="T10" fmla="*/ 13280 w 20000"/>
                <a:gd name="T11" fmla="*/ 18613 h 20000"/>
                <a:gd name="T12" fmla="*/ 4960 w 20000"/>
                <a:gd name="T13" fmla="*/ 19884 h 20000"/>
                <a:gd name="T14" fmla="*/ 0 w 20000"/>
                <a:gd name="T15" fmla="*/ 17457 h 20000"/>
                <a:gd name="T16" fmla="*/ 4160 w 20000"/>
                <a:gd name="T17" fmla="*/ 12601 h 20000"/>
                <a:gd name="T18" fmla="*/ 2560 w 20000"/>
                <a:gd name="T19" fmla="*/ 9711 h 20000"/>
                <a:gd name="T20" fmla="*/ 960 w 20000"/>
                <a:gd name="T21" fmla="*/ 3121 h 20000"/>
                <a:gd name="T22" fmla="*/ 4960 w 20000"/>
                <a:gd name="T23" fmla="*/ 0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000" h="20000">
                  <a:moveTo>
                    <a:pt x="4960" y="0"/>
                  </a:moveTo>
                  <a:lnTo>
                    <a:pt x="11680" y="1850"/>
                  </a:lnTo>
                  <a:lnTo>
                    <a:pt x="18240" y="6012"/>
                  </a:lnTo>
                  <a:lnTo>
                    <a:pt x="19840" y="9017"/>
                  </a:lnTo>
                  <a:lnTo>
                    <a:pt x="17440" y="13757"/>
                  </a:lnTo>
                  <a:lnTo>
                    <a:pt x="13280" y="18613"/>
                  </a:lnTo>
                  <a:lnTo>
                    <a:pt x="4960" y="19884"/>
                  </a:lnTo>
                  <a:lnTo>
                    <a:pt x="0" y="17457"/>
                  </a:lnTo>
                  <a:lnTo>
                    <a:pt x="4160" y="12601"/>
                  </a:lnTo>
                  <a:lnTo>
                    <a:pt x="2560" y="9711"/>
                  </a:lnTo>
                  <a:lnTo>
                    <a:pt x="960" y="3121"/>
                  </a:lnTo>
                  <a:lnTo>
                    <a:pt x="4960" y="0"/>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625" name="Freeform 24">
              <a:extLst>
                <a:ext uri="{FF2B5EF4-FFF2-40B4-BE49-F238E27FC236}">
                  <a16:creationId xmlns:a16="http://schemas.microsoft.com/office/drawing/2014/main" id="{44FDA169-EE6C-364A-B862-53CFACEC828A}"/>
                </a:ext>
              </a:extLst>
            </p:cNvPr>
            <p:cNvSpPr>
              <a:spLocks/>
            </p:cNvSpPr>
            <p:nvPr/>
          </p:nvSpPr>
          <p:spPr bwMode="auto">
            <a:xfrm>
              <a:off x="2664558" y="4251033"/>
              <a:ext cx="41516" cy="17409"/>
            </a:xfrm>
            <a:custGeom>
              <a:avLst/>
              <a:gdLst>
                <a:gd name="T0" fmla="*/ 15897 w 20000"/>
                <a:gd name="T1" fmla="*/ 19375 h 20000"/>
                <a:gd name="T2" fmla="*/ 0 w 20000"/>
                <a:gd name="T3" fmla="*/ 13125 h 20000"/>
                <a:gd name="T4" fmla="*/ 2564 w 20000"/>
                <a:gd name="T5" fmla="*/ 0 h 20000"/>
                <a:gd name="T6" fmla="*/ 13077 w 20000"/>
                <a:gd name="T7" fmla="*/ 3750 h 20000"/>
                <a:gd name="T8" fmla="*/ 19744 w 20000"/>
                <a:gd name="T9" fmla="*/ 9375 h 20000"/>
                <a:gd name="T10" fmla="*/ 15897 w 20000"/>
                <a:gd name="T11" fmla="*/ 19375 h 20000"/>
              </a:gdLst>
              <a:ahLst/>
              <a:cxnLst>
                <a:cxn ang="0">
                  <a:pos x="T0" y="T1"/>
                </a:cxn>
                <a:cxn ang="0">
                  <a:pos x="T2" y="T3"/>
                </a:cxn>
                <a:cxn ang="0">
                  <a:pos x="T4" y="T5"/>
                </a:cxn>
                <a:cxn ang="0">
                  <a:pos x="T6" y="T7"/>
                </a:cxn>
                <a:cxn ang="0">
                  <a:pos x="T8" y="T9"/>
                </a:cxn>
                <a:cxn ang="0">
                  <a:pos x="T10" y="T11"/>
                </a:cxn>
              </a:cxnLst>
              <a:rect l="0" t="0" r="r" b="b"/>
              <a:pathLst>
                <a:path w="20000" h="20000">
                  <a:moveTo>
                    <a:pt x="15897" y="19375"/>
                  </a:moveTo>
                  <a:lnTo>
                    <a:pt x="0" y="13125"/>
                  </a:lnTo>
                  <a:lnTo>
                    <a:pt x="2564" y="0"/>
                  </a:lnTo>
                  <a:lnTo>
                    <a:pt x="13077" y="3750"/>
                  </a:lnTo>
                  <a:lnTo>
                    <a:pt x="19744" y="9375"/>
                  </a:lnTo>
                  <a:lnTo>
                    <a:pt x="15897" y="19375"/>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626" name="Freeform 23">
              <a:extLst>
                <a:ext uri="{FF2B5EF4-FFF2-40B4-BE49-F238E27FC236}">
                  <a16:creationId xmlns:a16="http://schemas.microsoft.com/office/drawing/2014/main" id="{982A5110-4744-3B4F-B7F8-5697D80A582D}"/>
                </a:ext>
              </a:extLst>
            </p:cNvPr>
            <p:cNvSpPr>
              <a:spLocks/>
            </p:cNvSpPr>
            <p:nvPr/>
          </p:nvSpPr>
          <p:spPr bwMode="auto">
            <a:xfrm>
              <a:off x="6905682" y="4996940"/>
              <a:ext cx="946787" cy="857055"/>
            </a:xfrm>
            <a:custGeom>
              <a:avLst/>
              <a:gdLst>
                <a:gd name="T0" fmla="*/ 14420 w 20000"/>
                <a:gd name="T1" fmla="*/ 19150 h 20000"/>
                <a:gd name="T2" fmla="*/ 13956 w 20000"/>
                <a:gd name="T3" fmla="*/ 19025 h 20000"/>
                <a:gd name="T4" fmla="*/ 12779 w 20000"/>
                <a:gd name="T5" fmla="*/ 19275 h 20000"/>
                <a:gd name="T6" fmla="*/ 11964 w 20000"/>
                <a:gd name="T7" fmla="*/ 18638 h 20000"/>
                <a:gd name="T8" fmla="*/ 11851 w 20000"/>
                <a:gd name="T9" fmla="*/ 16825 h 20000"/>
                <a:gd name="T10" fmla="*/ 11545 w 20000"/>
                <a:gd name="T11" fmla="*/ 16313 h 20000"/>
                <a:gd name="T12" fmla="*/ 10730 w 20000"/>
                <a:gd name="T13" fmla="*/ 16563 h 20000"/>
                <a:gd name="T14" fmla="*/ 11500 w 20000"/>
                <a:gd name="T15" fmla="*/ 15075 h 20000"/>
                <a:gd name="T16" fmla="*/ 11081 w 20000"/>
                <a:gd name="T17" fmla="*/ 15275 h 20000"/>
                <a:gd name="T18" fmla="*/ 10141 w 20000"/>
                <a:gd name="T19" fmla="*/ 16238 h 20000"/>
                <a:gd name="T20" fmla="*/ 9859 w 20000"/>
                <a:gd name="T21" fmla="*/ 14938 h 20000"/>
                <a:gd name="T22" fmla="*/ 9677 w 20000"/>
                <a:gd name="T23" fmla="*/ 14225 h 20000"/>
                <a:gd name="T24" fmla="*/ 8444 w 20000"/>
                <a:gd name="T25" fmla="*/ 13525 h 20000"/>
                <a:gd name="T26" fmla="*/ 5048 w 20000"/>
                <a:gd name="T27" fmla="*/ 14225 h 20000"/>
                <a:gd name="T28" fmla="*/ 4097 w 20000"/>
                <a:gd name="T29" fmla="*/ 15075 h 20000"/>
                <a:gd name="T30" fmla="*/ 2637 w 20000"/>
                <a:gd name="T31" fmla="*/ 14938 h 20000"/>
                <a:gd name="T32" fmla="*/ 1177 w 20000"/>
                <a:gd name="T33" fmla="*/ 15725 h 20000"/>
                <a:gd name="T34" fmla="*/ 113 w 20000"/>
                <a:gd name="T35" fmla="*/ 14688 h 20000"/>
                <a:gd name="T36" fmla="*/ 770 w 20000"/>
                <a:gd name="T37" fmla="*/ 13525 h 20000"/>
                <a:gd name="T38" fmla="*/ 294 w 20000"/>
                <a:gd name="T39" fmla="*/ 10875 h 20000"/>
                <a:gd name="T40" fmla="*/ 181 w 20000"/>
                <a:gd name="T41" fmla="*/ 9775 h 20000"/>
                <a:gd name="T42" fmla="*/ 294 w 20000"/>
                <a:gd name="T43" fmla="*/ 9450 h 20000"/>
                <a:gd name="T44" fmla="*/ 294 w 20000"/>
                <a:gd name="T45" fmla="*/ 8275 h 20000"/>
                <a:gd name="T46" fmla="*/ 883 w 20000"/>
                <a:gd name="T47" fmla="*/ 6613 h 20000"/>
                <a:gd name="T48" fmla="*/ 1709 w 20000"/>
                <a:gd name="T49" fmla="*/ 6275 h 20000"/>
                <a:gd name="T50" fmla="*/ 3407 w 20000"/>
                <a:gd name="T51" fmla="*/ 5700 h 20000"/>
                <a:gd name="T52" fmla="*/ 5093 w 20000"/>
                <a:gd name="T53" fmla="*/ 4338 h 20000"/>
                <a:gd name="T54" fmla="*/ 5693 w 20000"/>
                <a:gd name="T55" fmla="*/ 3550 h 20000"/>
                <a:gd name="T56" fmla="*/ 5863 w 20000"/>
                <a:gd name="T57" fmla="*/ 3238 h 20000"/>
                <a:gd name="T58" fmla="*/ 6452 w 20000"/>
                <a:gd name="T59" fmla="*/ 3363 h 20000"/>
                <a:gd name="T60" fmla="*/ 6621 w 20000"/>
                <a:gd name="T61" fmla="*/ 2838 h 20000"/>
                <a:gd name="T62" fmla="*/ 7040 w 20000"/>
                <a:gd name="T63" fmla="*/ 2138 h 20000"/>
                <a:gd name="T64" fmla="*/ 7799 w 20000"/>
                <a:gd name="T65" fmla="*/ 1688 h 20000"/>
                <a:gd name="T66" fmla="*/ 8444 w 20000"/>
                <a:gd name="T67" fmla="*/ 2450 h 20000"/>
                <a:gd name="T68" fmla="*/ 9032 w 20000"/>
                <a:gd name="T69" fmla="*/ 2525 h 20000"/>
                <a:gd name="T70" fmla="*/ 9372 w 20000"/>
                <a:gd name="T71" fmla="*/ 1613 h 20000"/>
                <a:gd name="T72" fmla="*/ 9859 w 20000"/>
                <a:gd name="T73" fmla="*/ 838 h 20000"/>
                <a:gd name="T74" fmla="*/ 10323 w 20000"/>
                <a:gd name="T75" fmla="*/ 263 h 20000"/>
                <a:gd name="T76" fmla="*/ 11319 w 20000"/>
                <a:gd name="T77" fmla="*/ 638 h 20000"/>
                <a:gd name="T78" fmla="*/ 12315 w 20000"/>
                <a:gd name="T79" fmla="*/ 838 h 20000"/>
                <a:gd name="T80" fmla="*/ 12722 w 20000"/>
                <a:gd name="T81" fmla="*/ 838 h 20000"/>
                <a:gd name="T82" fmla="*/ 12541 w 20000"/>
                <a:gd name="T83" fmla="*/ 1350 h 20000"/>
                <a:gd name="T84" fmla="*/ 11964 w 20000"/>
                <a:gd name="T85" fmla="*/ 2525 h 20000"/>
                <a:gd name="T86" fmla="*/ 13073 w 20000"/>
                <a:gd name="T87" fmla="*/ 3688 h 20000"/>
                <a:gd name="T88" fmla="*/ 14488 w 20000"/>
                <a:gd name="T89" fmla="*/ 4213 h 20000"/>
                <a:gd name="T90" fmla="*/ 15065 w 20000"/>
                <a:gd name="T91" fmla="*/ 1488 h 20000"/>
                <a:gd name="T92" fmla="*/ 15484 w 20000"/>
                <a:gd name="T93" fmla="*/ 263 h 20000"/>
                <a:gd name="T94" fmla="*/ 15948 w 20000"/>
                <a:gd name="T95" fmla="*/ 775 h 20000"/>
                <a:gd name="T96" fmla="*/ 16129 w 20000"/>
                <a:gd name="T97" fmla="*/ 1888 h 20000"/>
                <a:gd name="T98" fmla="*/ 16887 w 20000"/>
                <a:gd name="T99" fmla="*/ 2650 h 20000"/>
                <a:gd name="T100" fmla="*/ 17170 w 20000"/>
                <a:gd name="T101" fmla="*/ 4725 h 20000"/>
                <a:gd name="T102" fmla="*/ 17816 w 20000"/>
                <a:gd name="T103" fmla="*/ 5750 h 20000"/>
                <a:gd name="T104" fmla="*/ 18166 w 20000"/>
                <a:gd name="T105" fmla="*/ 6413 h 20000"/>
                <a:gd name="T106" fmla="*/ 18766 w 20000"/>
                <a:gd name="T107" fmla="*/ 7763 h 20000"/>
                <a:gd name="T108" fmla="*/ 19162 w 20000"/>
                <a:gd name="T109" fmla="*/ 8275 h 20000"/>
                <a:gd name="T110" fmla="*/ 19638 w 20000"/>
                <a:gd name="T111" fmla="*/ 9250 h 20000"/>
                <a:gd name="T112" fmla="*/ 19808 w 20000"/>
                <a:gd name="T113" fmla="*/ 11188 h 20000"/>
                <a:gd name="T114" fmla="*/ 18879 w 20000"/>
                <a:gd name="T115" fmla="*/ 14688 h 20000"/>
                <a:gd name="T116" fmla="*/ 18121 w 20000"/>
                <a:gd name="T117" fmla="*/ 16038 h 20000"/>
                <a:gd name="T118" fmla="*/ 16299 w 20000"/>
                <a:gd name="T119" fmla="*/ 19025 h 20000"/>
                <a:gd name="T120" fmla="*/ 14714 w 20000"/>
                <a:gd name="T121" fmla="*/ 19988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000" h="20000">
                  <a:moveTo>
                    <a:pt x="14714" y="19988"/>
                  </a:moveTo>
                  <a:lnTo>
                    <a:pt x="14488" y="19613"/>
                  </a:lnTo>
                  <a:lnTo>
                    <a:pt x="14420" y="19475"/>
                  </a:lnTo>
                  <a:lnTo>
                    <a:pt x="14420" y="19350"/>
                  </a:lnTo>
                  <a:lnTo>
                    <a:pt x="14420" y="19150"/>
                  </a:lnTo>
                  <a:lnTo>
                    <a:pt x="14137" y="19350"/>
                  </a:lnTo>
                  <a:lnTo>
                    <a:pt x="14024" y="19350"/>
                  </a:lnTo>
                  <a:lnTo>
                    <a:pt x="14250" y="19150"/>
                  </a:lnTo>
                  <a:lnTo>
                    <a:pt x="14250" y="18950"/>
                  </a:lnTo>
                  <a:lnTo>
                    <a:pt x="13956" y="19025"/>
                  </a:lnTo>
                  <a:lnTo>
                    <a:pt x="14024" y="19025"/>
                  </a:lnTo>
                  <a:lnTo>
                    <a:pt x="14024" y="19275"/>
                  </a:lnTo>
                  <a:lnTo>
                    <a:pt x="13367" y="19663"/>
                  </a:lnTo>
                  <a:lnTo>
                    <a:pt x="13073" y="19350"/>
                  </a:lnTo>
                  <a:lnTo>
                    <a:pt x="12779" y="19275"/>
                  </a:lnTo>
                  <a:lnTo>
                    <a:pt x="12609" y="19025"/>
                  </a:lnTo>
                  <a:lnTo>
                    <a:pt x="12541" y="19150"/>
                  </a:lnTo>
                  <a:lnTo>
                    <a:pt x="12247" y="18950"/>
                  </a:lnTo>
                  <a:lnTo>
                    <a:pt x="12020" y="18825"/>
                  </a:lnTo>
                  <a:lnTo>
                    <a:pt x="11964" y="18638"/>
                  </a:lnTo>
                  <a:lnTo>
                    <a:pt x="11783" y="18313"/>
                  </a:lnTo>
                  <a:lnTo>
                    <a:pt x="11783" y="17988"/>
                  </a:lnTo>
                  <a:lnTo>
                    <a:pt x="11964" y="17600"/>
                  </a:lnTo>
                  <a:lnTo>
                    <a:pt x="11669" y="16950"/>
                  </a:lnTo>
                  <a:lnTo>
                    <a:pt x="11851" y="16825"/>
                  </a:lnTo>
                  <a:lnTo>
                    <a:pt x="11851" y="16750"/>
                  </a:lnTo>
                  <a:lnTo>
                    <a:pt x="11545" y="16750"/>
                  </a:lnTo>
                  <a:lnTo>
                    <a:pt x="11319" y="16825"/>
                  </a:lnTo>
                  <a:lnTo>
                    <a:pt x="11500" y="16625"/>
                  </a:lnTo>
                  <a:lnTo>
                    <a:pt x="11545" y="16313"/>
                  </a:lnTo>
                  <a:lnTo>
                    <a:pt x="11500" y="15725"/>
                  </a:lnTo>
                  <a:lnTo>
                    <a:pt x="11319" y="15913"/>
                  </a:lnTo>
                  <a:lnTo>
                    <a:pt x="11081" y="16438"/>
                  </a:lnTo>
                  <a:lnTo>
                    <a:pt x="10900" y="16438"/>
                  </a:lnTo>
                  <a:lnTo>
                    <a:pt x="10730" y="16563"/>
                  </a:lnTo>
                  <a:lnTo>
                    <a:pt x="10787" y="16313"/>
                  </a:lnTo>
                  <a:lnTo>
                    <a:pt x="11024" y="16313"/>
                  </a:lnTo>
                  <a:lnTo>
                    <a:pt x="11081" y="15788"/>
                  </a:lnTo>
                  <a:lnTo>
                    <a:pt x="11364" y="15400"/>
                  </a:lnTo>
                  <a:lnTo>
                    <a:pt x="11500" y="15075"/>
                  </a:lnTo>
                  <a:lnTo>
                    <a:pt x="11545" y="14938"/>
                  </a:lnTo>
                  <a:lnTo>
                    <a:pt x="11545" y="14425"/>
                  </a:lnTo>
                  <a:lnTo>
                    <a:pt x="11500" y="14888"/>
                  </a:lnTo>
                  <a:lnTo>
                    <a:pt x="11364" y="14888"/>
                  </a:lnTo>
                  <a:lnTo>
                    <a:pt x="11081" y="15275"/>
                  </a:lnTo>
                  <a:lnTo>
                    <a:pt x="10787" y="15463"/>
                  </a:lnTo>
                  <a:lnTo>
                    <a:pt x="10436" y="15788"/>
                  </a:lnTo>
                  <a:lnTo>
                    <a:pt x="10255" y="16038"/>
                  </a:lnTo>
                  <a:lnTo>
                    <a:pt x="10323" y="16238"/>
                  </a:lnTo>
                  <a:lnTo>
                    <a:pt x="10141" y="16238"/>
                  </a:lnTo>
                  <a:lnTo>
                    <a:pt x="10085" y="16038"/>
                  </a:lnTo>
                  <a:lnTo>
                    <a:pt x="10085" y="15913"/>
                  </a:lnTo>
                  <a:lnTo>
                    <a:pt x="10085" y="15600"/>
                  </a:lnTo>
                  <a:lnTo>
                    <a:pt x="9972" y="15275"/>
                  </a:lnTo>
                  <a:lnTo>
                    <a:pt x="9859" y="14938"/>
                  </a:lnTo>
                  <a:lnTo>
                    <a:pt x="9677" y="14888"/>
                  </a:lnTo>
                  <a:lnTo>
                    <a:pt x="9677" y="14550"/>
                  </a:lnTo>
                  <a:lnTo>
                    <a:pt x="9791" y="14425"/>
                  </a:lnTo>
                  <a:lnTo>
                    <a:pt x="9553" y="14375"/>
                  </a:lnTo>
                  <a:lnTo>
                    <a:pt x="9677" y="14225"/>
                  </a:lnTo>
                  <a:lnTo>
                    <a:pt x="9496" y="14038"/>
                  </a:lnTo>
                  <a:lnTo>
                    <a:pt x="9327" y="14100"/>
                  </a:lnTo>
                  <a:lnTo>
                    <a:pt x="9089" y="13913"/>
                  </a:lnTo>
                  <a:lnTo>
                    <a:pt x="8908" y="13913"/>
                  </a:lnTo>
                  <a:lnTo>
                    <a:pt x="8444" y="13525"/>
                  </a:lnTo>
                  <a:lnTo>
                    <a:pt x="7980" y="13588"/>
                  </a:lnTo>
                  <a:lnTo>
                    <a:pt x="7097" y="13713"/>
                  </a:lnTo>
                  <a:lnTo>
                    <a:pt x="6271" y="14038"/>
                  </a:lnTo>
                  <a:lnTo>
                    <a:pt x="5806" y="13913"/>
                  </a:lnTo>
                  <a:lnTo>
                    <a:pt x="5048" y="14225"/>
                  </a:lnTo>
                  <a:lnTo>
                    <a:pt x="4743" y="14425"/>
                  </a:lnTo>
                  <a:lnTo>
                    <a:pt x="4584" y="14750"/>
                  </a:lnTo>
                  <a:lnTo>
                    <a:pt x="4460" y="14938"/>
                  </a:lnTo>
                  <a:lnTo>
                    <a:pt x="4165" y="15075"/>
                  </a:lnTo>
                  <a:lnTo>
                    <a:pt x="4097" y="15075"/>
                  </a:lnTo>
                  <a:lnTo>
                    <a:pt x="3814" y="15075"/>
                  </a:lnTo>
                  <a:lnTo>
                    <a:pt x="3633" y="15200"/>
                  </a:lnTo>
                  <a:lnTo>
                    <a:pt x="3520" y="14938"/>
                  </a:lnTo>
                  <a:lnTo>
                    <a:pt x="2932" y="14888"/>
                  </a:lnTo>
                  <a:lnTo>
                    <a:pt x="2637" y="14938"/>
                  </a:lnTo>
                  <a:lnTo>
                    <a:pt x="2173" y="15200"/>
                  </a:lnTo>
                  <a:lnTo>
                    <a:pt x="2105" y="15275"/>
                  </a:lnTo>
                  <a:lnTo>
                    <a:pt x="1822" y="15400"/>
                  </a:lnTo>
                  <a:lnTo>
                    <a:pt x="1415" y="15600"/>
                  </a:lnTo>
                  <a:lnTo>
                    <a:pt x="1177" y="15725"/>
                  </a:lnTo>
                  <a:lnTo>
                    <a:pt x="770" y="15725"/>
                  </a:lnTo>
                  <a:lnTo>
                    <a:pt x="464" y="15463"/>
                  </a:lnTo>
                  <a:lnTo>
                    <a:pt x="294" y="15200"/>
                  </a:lnTo>
                  <a:lnTo>
                    <a:pt x="0" y="15075"/>
                  </a:lnTo>
                  <a:lnTo>
                    <a:pt x="113" y="14688"/>
                  </a:lnTo>
                  <a:lnTo>
                    <a:pt x="181" y="14688"/>
                  </a:lnTo>
                  <a:lnTo>
                    <a:pt x="419" y="14550"/>
                  </a:lnTo>
                  <a:lnTo>
                    <a:pt x="464" y="14038"/>
                  </a:lnTo>
                  <a:lnTo>
                    <a:pt x="589" y="14038"/>
                  </a:lnTo>
                  <a:lnTo>
                    <a:pt x="770" y="13525"/>
                  </a:lnTo>
                  <a:lnTo>
                    <a:pt x="702" y="13075"/>
                  </a:lnTo>
                  <a:lnTo>
                    <a:pt x="464" y="12225"/>
                  </a:lnTo>
                  <a:lnTo>
                    <a:pt x="589" y="11513"/>
                  </a:lnTo>
                  <a:lnTo>
                    <a:pt x="464" y="11125"/>
                  </a:lnTo>
                  <a:lnTo>
                    <a:pt x="294" y="10875"/>
                  </a:lnTo>
                  <a:lnTo>
                    <a:pt x="419" y="10475"/>
                  </a:lnTo>
                  <a:lnTo>
                    <a:pt x="181" y="10038"/>
                  </a:lnTo>
                  <a:lnTo>
                    <a:pt x="0" y="9450"/>
                  </a:lnTo>
                  <a:lnTo>
                    <a:pt x="113" y="9450"/>
                  </a:lnTo>
                  <a:lnTo>
                    <a:pt x="181" y="9775"/>
                  </a:lnTo>
                  <a:lnTo>
                    <a:pt x="294" y="9775"/>
                  </a:lnTo>
                  <a:lnTo>
                    <a:pt x="181" y="9450"/>
                  </a:lnTo>
                  <a:lnTo>
                    <a:pt x="181" y="9125"/>
                  </a:lnTo>
                  <a:lnTo>
                    <a:pt x="294" y="9250"/>
                  </a:lnTo>
                  <a:lnTo>
                    <a:pt x="294" y="9450"/>
                  </a:lnTo>
                  <a:lnTo>
                    <a:pt x="419" y="9450"/>
                  </a:lnTo>
                  <a:lnTo>
                    <a:pt x="464" y="9650"/>
                  </a:lnTo>
                  <a:lnTo>
                    <a:pt x="464" y="9250"/>
                  </a:lnTo>
                  <a:lnTo>
                    <a:pt x="419" y="8988"/>
                  </a:lnTo>
                  <a:lnTo>
                    <a:pt x="294" y="8275"/>
                  </a:lnTo>
                  <a:lnTo>
                    <a:pt x="294" y="8088"/>
                  </a:lnTo>
                  <a:lnTo>
                    <a:pt x="464" y="7638"/>
                  </a:lnTo>
                  <a:lnTo>
                    <a:pt x="589" y="7250"/>
                  </a:lnTo>
                  <a:lnTo>
                    <a:pt x="702" y="6925"/>
                  </a:lnTo>
                  <a:lnTo>
                    <a:pt x="883" y="6613"/>
                  </a:lnTo>
                  <a:lnTo>
                    <a:pt x="770" y="7050"/>
                  </a:lnTo>
                  <a:lnTo>
                    <a:pt x="883" y="7050"/>
                  </a:lnTo>
                  <a:lnTo>
                    <a:pt x="1064" y="6613"/>
                  </a:lnTo>
                  <a:lnTo>
                    <a:pt x="1347" y="6538"/>
                  </a:lnTo>
                  <a:lnTo>
                    <a:pt x="1709" y="6275"/>
                  </a:lnTo>
                  <a:lnTo>
                    <a:pt x="2286" y="5950"/>
                  </a:lnTo>
                  <a:lnTo>
                    <a:pt x="2592" y="5950"/>
                  </a:lnTo>
                  <a:lnTo>
                    <a:pt x="2875" y="5750"/>
                  </a:lnTo>
                  <a:lnTo>
                    <a:pt x="3169" y="5750"/>
                  </a:lnTo>
                  <a:lnTo>
                    <a:pt x="3407" y="5700"/>
                  </a:lnTo>
                  <a:lnTo>
                    <a:pt x="3701" y="5563"/>
                  </a:lnTo>
                  <a:lnTo>
                    <a:pt x="4584" y="5175"/>
                  </a:lnTo>
                  <a:lnTo>
                    <a:pt x="4867" y="4600"/>
                  </a:lnTo>
                  <a:lnTo>
                    <a:pt x="5093" y="4525"/>
                  </a:lnTo>
                  <a:lnTo>
                    <a:pt x="5093" y="4338"/>
                  </a:lnTo>
                  <a:lnTo>
                    <a:pt x="5093" y="4013"/>
                  </a:lnTo>
                  <a:lnTo>
                    <a:pt x="5399" y="3550"/>
                  </a:lnTo>
                  <a:lnTo>
                    <a:pt x="5512" y="3363"/>
                  </a:lnTo>
                  <a:lnTo>
                    <a:pt x="5625" y="3363"/>
                  </a:lnTo>
                  <a:lnTo>
                    <a:pt x="5693" y="3550"/>
                  </a:lnTo>
                  <a:lnTo>
                    <a:pt x="5863" y="4013"/>
                  </a:lnTo>
                  <a:lnTo>
                    <a:pt x="5863" y="3688"/>
                  </a:lnTo>
                  <a:lnTo>
                    <a:pt x="6089" y="3825"/>
                  </a:lnTo>
                  <a:lnTo>
                    <a:pt x="5976" y="3550"/>
                  </a:lnTo>
                  <a:lnTo>
                    <a:pt x="5863" y="3238"/>
                  </a:lnTo>
                  <a:lnTo>
                    <a:pt x="5976" y="3163"/>
                  </a:lnTo>
                  <a:lnTo>
                    <a:pt x="6089" y="3363"/>
                  </a:lnTo>
                  <a:lnTo>
                    <a:pt x="6157" y="3238"/>
                  </a:lnTo>
                  <a:lnTo>
                    <a:pt x="6271" y="3363"/>
                  </a:lnTo>
                  <a:lnTo>
                    <a:pt x="6452" y="3363"/>
                  </a:lnTo>
                  <a:lnTo>
                    <a:pt x="6338" y="3363"/>
                  </a:lnTo>
                  <a:lnTo>
                    <a:pt x="6338" y="3163"/>
                  </a:lnTo>
                  <a:lnTo>
                    <a:pt x="6338" y="2988"/>
                  </a:lnTo>
                  <a:lnTo>
                    <a:pt x="6565" y="2713"/>
                  </a:lnTo>
                  <a:lnTo>
                    <a:pt x="6621" y="2838"/>
                  </a:lnTo>
                  <a:lnTo>
                    <a:pt x="6621" y="2650"/>
                  </a:lnTo>
                  <a:lnTo>
                    <a:pt x="6735" y="2525"/>
                  </a:lnTo>
                  <a:lnTo>
                    <a:pt x="6916" y="2650"/>
                  </a:lnTo>
                  <a:lnTo>
                    <a:pt x="6735" y="2325"/>
                  </a:lnTo>
                  <a:lnTo>
                    <a:pt x="7040" y="2138"/>
                  </a:lnTo>
                  <a:lnTo>
                    <a:pt x="7097" y="2325"/>
                  </a:lnTo>
                  <a:lnTo>
                    <a:pt x="7391" y="1888"/>
                  </a:lnTo>
                  <a:lnTo>
                    <a:pt x="7504" y="1813"/>
                  </a:lnTo>
                  <a:lnTo>
                    <a:pt x="7561" y="2013"/>
                  </a:lnTo>
                  <a:lnTo>
                    <a:pt x="7799" y="1688"/>
                  </a:lnTo>
                  <a:lnTo>
                    <a:pt x="7866" y="1888"/>
                  </a:lnTo>
                  <a:lnTo>
                    <a:pt x="8331" y="2325"/>
                  </a:lnTo>
                  <a:lnTo>
                    <a:pt x="8149" y="2525"/>
                  </a:lnTo>
                  <a:lnTo>
                    <a:pt x="8263" y="2713"/>
                  </a:lnTo>
                  <a:lnTo>
                    <a:pt x="8444" y="2450"/>
                  </a:lnTo>
                  <a:lnTo>
                    <a:pt x="8613" y="2525"/>
                  </a:lnTo>
                  <a:lnTo>
                    <a:pt x="8795" y="2650"/>
                  </a:lnTo>
                  <a:lnTo>
                    <a:pt x="8908" y="2525"/>
                  </a:lnTo>
                  <a:lnTo>
                    <a:pt x="9089" y="2713"/>
                  </a:lnTo>
                  <a:lnTo>
                    <a:pt x="9032" y="2525"/>
                  </a:lnTo>
                  <a:lnTo>
                    <a:pt x="9089" y="2525"/>
                  </a:lnTo>
                  <a:lnTo>
                    <a:pt x="8908" y="2138"/>
                  </a:lnTo>
                  <a:lnTo>
                    <a:pt x="9089" y="1888"/>
                  </a:lnTo>
                  <a:lnTo>
                    <a:pt x="9213" y="1613"/>
                  </a:lnTo>
                  <a:lnTo>
                    <a:pt x="9372" y="1613"/>
                  </a:lnTo>
                  <a:lnTo>
                    <a:pt x="9327" y="1300"/>
                  </a:lnTo>
                  <a:lnTo>
                    <a:pt x="9553" y="1100"/>
                  </a:lnTo>
                  <a:lnTo>
                    <a:pt x="9791" y="1100"/>
                  </a:lnTo>
                  <a:lnTo>
                    <a:pt x="9791" y="975"/>
                  </a:lnTo>
                  <a:lnTo>
                    <a:pt x="9859" y="838"/>
                  </a:lnTo>
                  <a:lnTo>
                    <a:pt x="10549" y="838"/>
                  </a:lnTo>
                  <a:lnTo>
                    <a:pt x="10617" y="838"/>
                  </a:lnTo>
                  <a:lnTo>
                    <a:pt x="10549" y="463"/>
                  </a:lnTo>
                  <a:lnTo>
                    <a:pt x="10436" y="463"/>
                  </a:lnTo>
                  <a:lnTo>
                    <a:pt x="10323" y="263"/>
                  </a:lnTo>
                  <a:lnTo>
                    <a:pt x="10549" y="263"/>
                  </a:lnTo>
                  <a:lnTo>
                    <a:pt x="10730" y="325"/>
                  </a:lnTo>
                  <a:lnTo>
                    <a:pt x="10787" y="325"/>
                  </a:lnTo>
                  <a:lnTo>
                    <a:pt x="10900" y="513"/>
                  </a:lnTo>
                  <a:lnTo>
                    <a:pt x="11319" y="638"/>
                  </a:lnTo>
                  <a:lnTo>
                    <a:pt x="11364" y="775"/>
                  </a:lnTo>
                  <a:lnTo>
                    <a:pt x="11669" y="775"/>
                  </a:lnTo>
                  <a:lnTo>
                    <a:pt x="11851" y="838"/>
                  </a:lnTo>
                  <a:lnTo>
                    <a:pt x="12134" y="775"/>
                  </a:lnTo>
                  <a:lnTo>
                    <a:pt x="12315" y="838"/>
                  </a:lnTo>
                  <a:lnTo>
                    <a:pt x="12428" y="975"/>
                  </a:lnTo>
                  <a:lnTo>
                    <a:pt x="12541" y="1100"/>
                  </a:lnTo>
                  <a:lnTo>
                    <a:pt x="12428" y="838"/>
                  </a:lnTo>
                  <a:lnTo>
                    <a:pt x="12609" y="775"/>
                  </a:lnTo>
                  <a:lnTo>
                    <a:pt x="12722" y="838"/>
                  </a:lnTo>
                  <a:lnTo>
                    <a:pt x="12779" y="975"/>
                  </a:lnTo>
                  <a:lnTo>
                    <a:pt x="12609" y="1175"/>
                  </a:lnTo>
                  <a:lnTo>
                    <a:pt x="12609" y="1300"/>
                  </a:lnTo>
                  <a:lnTo>
                    <a:pt x="12541" y="1488"/>
                  </a:lnTo>
                  <a:lnTo>
                    <a:pt x="12541" y="1350"/>
                  </a:lnTo>
                  <a:lnTo>
                    <a:pt x="12315" y="1488"/>
                  </a:lnTo>
                  <a:lnTo>
                    <a:pt x="12247" y="1688"/>
                  </a:lnTo>
                  <a:lnTo>
                    <a:pt x="12247" y="1813"/>
                  </a:lnTo>
                  <a:lnTo>
                    <a:pt x="12247" y="2013"/>
                  </a:lnTo>
                  <a:lnTo>
                    <a:pt x="11964" y="2525"/>
                  </a:lnTo>
                  <a:lnTo>
                    <a:pt x="12247" y="2838"/>
                  </a:lnTo>
                  <a:lnTo>
                    <a:pt x="12315" y="2988"/>
                  </a:lnTo>
                  <a:lnTo>
                    <a:pt x="12541" y="3038"/>
                  </a:lnTo>
                  <a:lnTo>
                    <a:pt x="12609" y="3238"/>
                  </a:lnTo>
                  <a:lnTo>
                    <a:pt x="13073" y="3688"/>
                  </a:lnTo>
                  <a:lnTo>
                    <a:pt x="13662" y="3825"/>
                  </a:lnTo>
                  <a:lnTo>
                    <a:pt x="13662" y="4075"/>
                  </a:lnTo>
                  <a:lnTo>
                    <a:pt x="14137" y="4338"/>
                  </a:lnTo>
                  <a:lnTo>
                    <a:pt x="14307" y="4338"/>
                  </a:lnTo>
                  <a:lnTo>
                    <a:pt x="14488" y="4213"/>
                  </a:lnTo>
                  <a:lnTo>
                    <a:pt x="14771" y="3550"/>
                  </a:lnTo>
                  <a:lnTo>
                    <a:pt x="15065" y="2450"/>
                  </a:lnTo>
                  <a:lnTo>
                    <a:pt x="15065" y="1888"/>
                  </a:lnTo>
                  <a:lnTo>
                    <a:pt x="15178" y="1688"/>
                  </a:lnTo>
                  <a:lnTo>
                    <a:pt x="15065" y="1488"/>
                  </a:lnTo>
                  <a:lnTo>
                    <a:pt x="15246" y="1175"/>
                  </a:lnTo>
                  <a:lnTo>
                    <a:pt x="15178" y="1100"/>
                  </a:lnTo>
                  <a:lnTo>
                    <a:pt x="15246" y="838"/>
                  </a:lnTo>
                  <a:lnTo>
                    <a:pt x="15359" y="838"/>
                  </a:lnTo>
                  <a:lnTo>
                    <a:pt x="15484" y="263"/>
                  </a:lnTo>
                  <a:lnTo>
                    <a:pt x="15710" y="0"/>
                  </a:lnTo>
                  <a:lnTo>
                    <a:pt x="15710" y="125"/>
                  </a:lnTo>
                  <a:lnTo>
                    <a:pt x="15835" y="325"/>
                  </a:lnTo>
                  <a:lnTo>
                    <a:pt x="15835" y="775"/>
                  </a:lnTo>
                  <a:lnTo>
                    <a:pt x="15948" y="775"/>
                  </a:lnTo>
                  <a:lnTo>
                    <a:pt x="15948" y="975"/>
                  </a:lnTo>
                  <a:lnTo>
                    <a:pt x="16005" y="1100"/>
                  </a:lnTo>
                  <a:lnTo>
                    <a:pt x="16005" y="1350"/>
                  </a:lnTo>
                  <a:lnTo>
                    <a:pt x="16129" y="1350"/>
                  </a:lnTo>
                  <a:lnTo>
                    <a:pt x="16129" y="1888"/>
                  </a:lnTo>
                  <a:lnTo>
                    <a:pt x="16242" y="2450"/>
                  </a:lnTo>
                  <a:lnTo>
                    <a:pt x="16299" y="2325"/>
                  </a:lnTo>
                  <a:lnTo>
                    <a:pt x="16480" y="2138"/>
                  </a:lnTo>
                  <a:lnTo>
                    <a:pt x="16593" y="2450"/>
                  </a:lnTo>
                  <a:lnTo>
                    <a:pt x="16887" y="2650"/>
                  </a:lnTo>
                  <a:lnTo>
                    <a:pt x="16887" y="3363"/>
                  </a:lnTo>
                  <a:lnTo>
                    <a:pt x="16887" y="3550"/>
                  </a:lnTo>
                  <a:lnTo>
                    <a:pt x="17057" y="3888"/>
                  </a:lnTo>
                  <a:lnTo>
                    <a:pt x="17170" y="4400"/>
                  </a:lnTo>
                  <a:lnTo>
                    <a:pt x="17170" y="4725"/>
                  </a:lnTo>
                  <a:lnTo>
                    <a:pt x="17170" y="4925"/>
                  </a:lnTo>
                  <a:lnTo>
                    <a:pt x="17238" y="5175"/>
                  </a:lnTo>
                  <a:lnTo>
                    <a:pt x="17476" y="5438"/>
                  </a:lnTo>
                  <a:lnTo>
                    <a:pt x="17702" y="5438"/>
                  </a:lnTo>
                  <a:lnTo>
                    <a:pt x="17816" y="5750"/>
                  </a:lnTo>
                  <a:lnTo>
                    <a:pt x="17940" y="5750"/>
                  </a:lnTo>
                  <a:lnTo>
                    <a:pt x="18166" y="5950"/>
                  </a:lnTo>
                  <a:lnTo>
                    <a:pt x="18291" y="6213"/>
                  </a:lnTo>
                  <a:lnTo>
                    <a:pt x="18415" y="6275"/>
                  </a:lnTo>
                  <a:lnTo>
                    <a:pt x="18166" y="6413"/>
                  </a:lnTo>
                  <a:lnTo>
                    <a:pt x="18291" y="6613"/>
                  </a:lnTo>
                  <a:lnTo>
                    <a:pt x="18472" y="6925"/>
                  </a:lnTo>
                  <a:lnTo>
                    <a:pt x="18472" y="7050"/>
                  </a:lnTo>
                  <a:lnTo>
                    <a:pt x="18698" y="7638"/>
                  </a:lnTo>
                  <a:lnTo>
                    <a:pt x="18766" y="7763"/>
                  </a:lnTo>
                  <a:lnTo>
                    <a:pt x="18766" y="7313"/>
                  </a:lnTo>
                  <a:lnTo>
                    <a:pt x="19049" y="7638"/>
                  </a:lnTo>
                  <a:lnTo>
                    <a:pt x="19049" y="7563"/>
                  </a:lnTo>
                  <a:lnTo>
                    <a:pt x="19162" y="7763"/>
                  </a:lnTo>
                  <a:lnTo>
                    <a:pt x="19162" y="8275"/>
                  </a:lnTo>
                  <a:lnTo>
                    <a:pt x="18936" y="8275"/>
                  </a:lnTo>
                  <a:lnTo>
                    <a:pt x="19049" y="8475"/>
                  </a:lnTo>
                  <a:lnTo>
                    <a:pt x="19344" y="8675"/>
                  </a:lnTo>
                  <a:lnTo>
                    <a:pt x="19525" y="8938"/>
                  </a:lnTo>
                  <a:lnTo>
                    <a:pt x="19638" y="9250"/>
                  </a:lnTo>
                  <a:lnTo>
                    <a:pt x="19808" y="9450"/>
                  </a:lnTo>
                  <a:lnTo>
                    <a:pt x="19932" y="9650"/>
                  </a:lnTo>
                  <a:lnTo>
                    <a:pt x="19808" y="9963"/>
                  </a:lnTo>
                  <a:lnTo>
                    <a:pt x="19989" y="10350"/>
                  </a:lnTo>
                  <a:lnTo>
                    <a:pt x="19808" y="11188"/>
                  </a:lnTo>
                  <a:lnTo>
                    <a:pt x="19932" y="11650"/>
                  </a:lnTo>
                  <a:lnTo>
                    <a:pt x="19808" y="12363"/>
                  </a:lnTo>
                  <a:lnTo>
                    <a:pt x="19525" y="13075"/>
                  </a:lnTo>
                  <a:lnTo>
                    <a:pt x="19344" y="13838"/>
                  </a:lnTo>
                  <a:lnTo>
                    <a:pt x="18879" y="14688"/>
                  </a:lnTo>
                  <a:lnTo>
                    <a:pt x="18879" y="14750"/>
                  </a:lnTo>
                  <a:lnTo>
                    <a:pt x="18879" y="14888"/>
                  </a:lnTo>
                  <a:lnTo>
                    <a:pt x="18291" y="15400"/>
                  </a:lnTo>
                  <a:lnTo>
                    <a:pt x="18166" y="15725"/>
                  </a:lnTo>
                  <a:lnTo>
                    <a:pt x="18121" y="16038"/>
                  </a:lnTo>
                  <a:lnTo>
                    <a:pt x="17702" y="16563"/>
                  </a:lnTo>
                  <a:lnTo>
                    <a:pt x="17521" y="16950"/>
                  </a:lnTo>
                  <a:lnTo>
                    <a:pt x="17057" y="17925"/>
                  </a:lnTo>
                  <a:lnTo>
                    <a:pt x="16774" y="18763"/>
                  </a:lnTo>
                  <a:lnTo>
                    <a:pt x="16299" y="19025"/>
                  </a:lnTo>
                  <a:lnTo>
                    <a:pt x="15529" y="19025"/>
                  </a:lnTo>
                  <a:lnTo>
                    <a:pt x="15246" y="19350"/>
                  </a:lnTo>
                  <a:lnTo>
                    <a:pt x="14714" y="19663"/>
                  </a:lnTo>
                  <a:lnTo>
                    <a:pt x="14771" y="19800"/>
                  </a:lnTo>
                  <a:lnTo>
                    <a:pt x="14714" y="19988"/>
                  </a:lnTo>
                  <a:close/>
                </a:path>
              </a:pathLst>
            </a:custGeom>
            <a:solidFill>
              <a:srgbClr val="FF9600"/>
            </a:solid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627" name="Freeform 22">
              <a:extLst>
                <a:ext uri="{FF2B5EF4-FFF2-40B4-BE49-F238E27FC236}">
                  <a16:creationId xmlns:a16="http://schemas.microsoft.com/office/drawing/2014/main" id="{DB284E15-FEF2-E749-AC9B-1FBC7122B713}"/>
                </a:ext>
              </a:extLst>
            </p:cNvPr>
            <p:cNvSpPr>
              <a:spLocks/>
            </p:cNvSpPr>
            <p:nvPr/>
          </p:nvSpPr>
          <p:spPr bwMode="auto">
            <a:xfrm>
              <a:off x="7982368" y="5961124"/>
              <a:ext cx="206231" cy="241048"/>
            </a:xfrm>
            <a:custGeom>
              <a:avLst/>
              <a:gdLst>
                <a:gd name="T0" fmla="*/ 4000 w 20000"/>
                <a:gd name="T1" fmla="*/ 19512 h 20000"/>
                <a:gd name="T2" fmla="*/ 2961 w 20000"/>
                <a:gd name="T3" fmla="*/ 18581 h 20000"/>
                <a:gd name="T4" fmla="*/ 1870 w 20000"/>
                <a:gd name="T5" fmla="*/ 17694 h 20000"/>
                <a:gd name="T6" fmla="*/ 0 w 20000"/>
                <a:gd name="T7" fmla="*/ 17428 h 20000"/>
                <a:gd name="T8" fmla="*/ 0 w 20000"/>
                <a:gd name="T9" fmla="*/ 16541 h 20000"/>
                <a:gd name="T10" fmla="*/ 831 w 20000"/>
                <a:gd name="T11" fmla="*/ 16275 h 20000"/>
                <a:gd name="T12" fmla="*/ 1351 w 20000"/>
                <a:gd name="T13" fmla="*/ 14723 h 20000"/>
                <a:gd name="T14" fmla="*/ 1870 w 20000"/>
                <a:gd name="T15" fmla="*/ 14457 h 20000"/>
                <a:gd name="T16" fmla="*/ 2130 w 20000"/>
                <a:gd name="T17" fmla="*/ 14013 h 20000"/>
                <a:gd name="T18" fmla="*/ 2961 w 20000"/>
                <a:gd name="T19" fmla="*/ 13792 h 20000"/>
                <a:gd name="T20" fmla="*/ 4312 w 20000"/>
                <a:gd name="T21" fmla="*/ 12860 h 20000"/>
                <a:gd name="T22" fmla="*/ 5091 w 20000"/>
                <a:gd name="T23" fmla="*/ 12195 h 20000"/>
                <a:gd name="T24" fmla="*/ 5610 w 20000"/>
                <a:gd name="T25" fmla="*/ 11486 h 20000"/>
                <a:gd name="T26" fmla="*/ 7792 w 20000"/>
                <a:gd name="T27" fmla="*/ 10820 h 20000"/>
                <a:gd name="T28" fmla="*/ 11844 w 20000"/>
                <a:gd name="T29" fmla="*/ 8514 h 20000"/>
                <a:gd name="T30" fmla="*/ 15377 w 20000"/>
                <a:gd name="T31" fmla="*/ 4834 h 20000"/>
                <a:gd name="T32" fmla="*/ 16104 w 20000"/>
                <a:gd name="T33" fmla="*/ 3725 h 20000"/>
                <a:gd name="T34" fmla="*/ 17506 w 20000"/>
                <a:gd name="T35" fmla="*/ 1197 h 20000"/>
                <a:gd name="T36" fmla="*/ 18857 w 20000"/>
                <a:gd name="T37" fmla="*/ 266 h 20000"/>
                <a:gd name="T38" fmla="*/ 18857 w 20000"/>
                <a:gd name="T39" fmla="*/ 1375 h 20000"/>
                <a:gd name="T40" fmla="*/ 18857 w 20000"/>
                <a:gd name="T41" fmla="*/ 3016 h 20000"/>
                <a:gd name="T42" fmla="*/ 19636 w 20000"/>
                <a:gd name="T43" fmla="*/ 2084 h 20000"/>
                <a:gd name="T44" fmla="*/ 19948 w 20000"/>
                <a:gd name="T45" fmla="*/ 3016 h 20000"/>
                <a:gd name="T46" fmla="*/ 19636 w 20000"/>
                <a:gd name="T47" fmla="*/ 4390 h 20000"/>
                <a:gd name="T48" fmla="*/ 18338 w 20000"/>
                <a:gd name="T49" fmla="*/ 6918 h 20000"/>
                <a:gd name="T50" fmla="*/ 16416 w 20000"/>
                <a:gd name="T51" fmla="*/ 9180 h 20000"/>
                <a:gd name="T52" fmla="*/ 16416 w 20000"/>
                <a:gd name="T53" fmla="*/ 10998 h 20000"/>
                <a:gd name="T54" fmla="*/ 15377 w 20000"/>
                <a:gd name="T55" fmla="*/ 10998 h 20000"/>
                <a:gd name="T56" fmla="*/ 14805 w 20000"/>
                <a:gd name="T57" fmla="*/ 10998 h 20000"/>
                <a:gd name="T58" fmla="*/ 12104 w 20000"/>
                <a:gd name="T59" fmla="*/ 12860 h 20000"/>
                <a:gd name="T60" fmla="*/ 10805 w 20000"/>
                <a:gd name="T61" fmla="*/ 15166 h 20000"/>
                <a:gd name="T62" fmla="*/ 9143 w 20000"/>
                <a:gd name="T63" fmla="*/ 16984 h 20000"/>
                <a:gd name="T64" fmla="*/ 9143 w 20000"/>
                <a:gd name="T65" fmla="*/ 17428 h 20000"/>
                <a:gd name="T66" fmla="*/ 7013 w 20000"/>
                <a:gd name="T67" fmla="*/ 18803 h 20000"/>
                <a:gd name="T68" fmla="*/ 4312 w 20000"/>
                <a:gd name="T69" fmla="*/ 19956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000" h="20000">
                  <a:moveTo>
                    <a:pt x="4312" y="19956"/>
                  </a:moveTo>
                  <a:lnTo>
                    <a:pt x="4000" y="19512"/>
                  </a:lnTo>
                  <a:lnTo>
                    <a:pt x="2961" y="19246"/>
                  </a:lnTo>
                  <a:lnTo>
                    <a:pt x="2961" y="18581"/>
                  </a:lnTo>
                  <a:lnTo>
                    <a:pt x="1870" y="18137"/>
                  </a:lnTo>
                  <a:lnTo>
                    <a:pt x="1870" y="17694"/>
                  </a:lnTo>
                  <a:lnTo>
                    <a:pt x="831" y="17694"/>
                  </a:lnTo>
                  <a:lnTo>
                    <a:pt x="0" y="17428"/>
                  </a:lnTo>
                  <a:lnTo>
                    <a:pt x="519" y="16541"/>
                  </a:lnTo>
                  <a:lnTo>
                    <a:pt x="0" y="16541"/>
                  </a:lnTo>
                  <a:lnTo>
                    <a:pt x="0" y="16275"/>
                  </a:lnTo>
                  <a:lnTo>
                    <a:pt x="831" y="16275"/>
                  </a:lnTo>
                  <a:lnTo>
                    <a:pt x="831" y="15610"/>
                  </a:lnTo>
                  <a:lnTo>
                    <a:pt x="1351" y="14723"/>
                  </a:lnTo>
                  <a:lnTo>
                    <a:pt x="2130" y="15166"/>
                  </a:lnTo>
                  <a:lnTo>
                    <a:pt x="1870" y="14457"/>
                  </a:lnTo>
                  <a:lnTo>
                    <a:pt x="2130" y="14457"/>
                  </a:lnTo>
                  <a:lnTo>
                    <a:pt x="2130" y="14013"/>
                  </a:lnTo>
                  <a:lnTo>
                    <a:pt x="2649" y="13792"/>
                  </a:lnTo>
                  <a:lnTo>
                    <a:pt x="2961" y="13792"/>
                  </a:lnTo>
                  <a:lnTo>
                    <a:pt x="2961" y="13348"/>
                  </a:lnTo>
                  <a:lnTo>
                    <a:pt x="4312" y="12860"/>
                  </a:lnTo>
                  <a:lnTo>
                    <a:pt x="5091" y="11707"/>
                  </a:lnTo>
                  <a:lnTo>
                    <a:pt x="5091" y="12195"/>
                  </a:lnTo>
                  <a:lnTo>
                    <a:pt x="5610" y="12195"/>
                  </a:lnTo>
                  <a:lnTo>
                    <a:pt x="5610" y="11486"/>
                  </a:lnTo>
                  <a:lnTo>
                    <a:pt x="6442" y="10820"/>
                  </a:lnTo>
                  <a:lnTo>
                    <a:pt x="7792" y="10820"/>
                  </a:lnTo>
                  <a:lnTo>
                    <a:pt x="9143" y="9889"/>
                  </a:lnTo>
                  <a:lnTo>
                    <a:pt x="11844" y="8514"/>
                  </a:lnTo>
                  <a:lnTo>
                    <a:pt x="13974" y="6918"/>
                  </a:lnTo>
                  <a:lnTo>
                    <a:pt x="15377" y="4834"/>
                  </a:lnTo>
                  <a:lnTo>
                    <a:pt x="15584" y="4169"/>
                  </a:lnTo>
                  <a:lnTo>
                    <a:pt x="16104" y="3725"/>
                  </a:lnTo>
                  <a:lnTo>
                    <a:pt x="16935" y="2572"/>
                  </a:lnTo>
                  <a:lnTo>
                    <a:pt x="17506" y="1197"/>
                  </a:lnTo>
                  <a:lnTo>
                    <a:pt x="18338" y="0"/>
                  </a:lnTo>
                  <a:lnTo>
                    <a:pt x="18857" y="266"/>
                  </a:lnTo>
                  <a:lnTo>
                    <a:pt x="18857" y="1197"/>
                  </a:lnTo>
                  <a:lnTo>
                    <a:pt x="18857" y="1375"/>
                  </a:lnTo>
                  <a:lnTo>
                    <a:pt x="18857" y="2084"/>
                  </a:lnTo>
                  <a:lnTo>
                    <a:pt x="18857" y="3016"/>
                  </a:lnTo>
                  <a:lnTo>
                    <a:pt x="18857" y="2572"/>
                  </a:lnTo>
                  <a:lnTo>
                    <a:pt x="19636" y="2084"/>
                  </a:lnTo>
                  <a:lnTo>
                    <a:pt x="19636" y="2572"/>
                  </a:lnTo>
                  <a:lnTo>
                    <a:pt x="19948" y="3016"/>
                  </a:lnTo>
                  <a:lnTo>
                    <a:pt x="19636" y="3193"/>
                  </a:lnTo>
                  <a:lnTo>
                    <a:pt x="19636" y="4390"/>
                  </a:lnTo>
                  <a:lnTo>
                    <a:pt x="19117" y="5543"/>
                  </a:lnTo>
                  <a:lnTo>
                    <a:pt x="18338" y="6918"/>
                  </a:lnTo>
                  <a:lnTo>
                    <a:pt x="17506" y="8071"/>
                  </a:lnTo>
                  <a:lnTo>
                    <a:pt x="16416" y="9180"/>
                  </a:lnTo>
                  <a:lnTo>
                    <a:pt x="16104" y="10333"/>
                  </a:lnTo>
                  <a:lnTo>
                    <a:pt x="16416" y="10998"/>
                  </a:lnTo>
                  <a:lnTo>
                    <a:pt x="15584" y="10820"/>
                  </a:lnTo>
                  <a:lnTo>
                    <a:pt x="15377" y="10998"/>
                  </a:lnTo>
                  <a:lnTo>
                    <a:pt x="14805" y="10820"/>
                  </a:lnTo>
                  <a:lnTo>
                    <a:pt x="14805" y="10998"/>
                  </a:lnTo>
                  <a:lnTo>
                    <a:pt x="13455" y="11707"/>
                  </a:lnTo>
                  <a:lnTo>
                    <a:pt x="12104" y="12860"/>
                  </a:lnTo>
                  <a:lnTo>
                    <a:pt x="11844" y="14457"/>
                  </a:lnTo>
                  <a:lnTo>
                    <a:pt x="10805" y="15166"/>
                  </a:lnTo>
                  <a:lnTo>
                    <a:pt x="9974" y="16275"/>
                  </a:lnTo>
                  <a:lnTo>
                    <a:pt x="9143" y="16984"/>
                  </a:lnTo>
                  <a:lnTo>
                    <a:pt x="9662" y="17428"/>
                  </a:lnTo>
                  <a:lnTo>
                    <a:pt x="9143" y="17428"/>
                  </a:lnTo>
                  <a:lnTo>
                    <a:pt x="8364" y="18137"/>
                  </a:lnTo>
                  <a:lnTo>
                    <a:pt x="7013" y="18803"/>
                  </a:lnTo>
                  <a:lnTo>
                    <a:pt x="6442" y="19512"/>
                  </a:lnTo>
                  <a:lnTo>
                    <a:pt x="4312" y="19956"/>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628" name="Freeform 21">
              <a:extLst>
                <a:ext uri="{FF2B5EF4-FFF2-40B4-BE49-F238E27FC236}">
                  <a16:creationId xmlns:a16="http://schemas.microsoft.com/office/drawing/2014/main" id="{EE0D96E8-7BED-A744-B940-C9862087913A}"/>
                </a:ext>
              </a:extLst>
            </p:cNvPr>
            <p:cNvSpPr>
              <a:spLocks/>
            </p:cNvSpPr>
            <p:nvPr/>
          </p:nvSpPr>
          <p:spPr bwMode="auto">
            <a:xfrm>
              <a:off x="8192617" y="5736149"/>
              <a:ext cx="133915" cy="278544"/>
            </a:xfrm>
            <a:custGeom>
              <a:avLst/>
              <a:gdLst>
                <a:gd name="T0" fmla="*/ 800 w 20000"/>
                <a:gd name="T1" fmla="*/ 19961 h 20000"/>
                <a:gd name="T2" fmla="*/ 800 w 20000"/>
                <a:gd name="T3" fmla="*/ 18921 h 20000"/>
                <a:gd name="T4" fmla="*/ 0 w 20000"/>
                <a:gd name="T5" fmla="*/ 19345 h 20000"/>
                <a:gd name="T6" fmla="*/ 0 w 20000"/>
                <a:gd name="T7" fmla="*/ 18767 h 20000"/>
                <a:gd name="T8" fmla="*/ 800 w 20000"/>
                <a:gd name="T9" fmla="*/ 17958 h 20000"/>
                <a:gd name="T10" fmla="*/ 2080 w 20000"/>
                <a:gd name="T11" fmla="*/ 16339 h 20000"/>
                <a:gd name="T12" fmla="*/ 2080 w 20000"/>
                <a:gd name="T13" fmla="*/ 15145 h 20000"/>
                <a:gd name="T14" fmla="*/ 1280 w 20000"/>
                <a:gd name="T15" fmla="*/ 14566 h 20000"/>
                <a:gd name="T16" fmla="*/ 800 w 20000"/>
                <a:gd name="T17" fmla="*/ 13796 h 20000"/>
                <a:gd name="T18" fmla="*/ 0 w 20000"/>
                <a:gd name="T19" fmla="*/ 13179 h 20000"/>
                <a:gd name="T20" fmla="*/ 800 w 20000"/>
                <a:gd name="T21" fmla="*/ 12563 h 20000"/>
                <a:gd name="T22" fmla="*/ 2080 w 20000"/>
                <a:gd name="T23" fmla="*/ 12177 h 20000"/>
                <a:gd name="T24" fmla="*/ 3280 w 20000"/>
                <a:gd name="T25" fmla="*/ 10019 h 20000"/>
                <a:gd name="T26" fmla="*/ 4080 w 20000"/>
                <a:gd name="T27" fmla="*/ 10405 h 20000"/>
                <a:gd name="T28" fmla="*/ 4080 w 20000"/>
                <a:gd name="T29" fmla="*/ 8979 h 20000"/>
                <a:gd name="T30" fmla="*/ 4080 w 20000"/>
                <a:gd name="T31" fmla="*/ 7399 h 20000"/>
                <a:gd name="T32" fmla="*/ 4560 w 20000"/>
                <a:gd name="T33" fmla="*/ 7399 h 20000"/>
                <a:gd name="T34" fmla="*/ 5360 w 20000"/>
                <a:gd name="T35" fmla="*/ 6782 h 20000"/>
                <a:gd name="T36" fmla="*/ 4080 w 20000"/>
                <a:gd name="T37" fmla="*/ 6782 h 20000"/>
                <a:gd name="T38" fmla="*/ 4080 w 20000"/>
                <a:gd name="T39" fmla="*/ 5780 h 20000"/>
                <a:gd name="T40" fmla="*/ 4080 w 20000"/>
                <a:gd name="T41" fmla="*/ 5395 h 20000"/>
                <a:gd name="T42" fmla="*/ 4560 w 20000"/>
                <a:gd name="T43" fmla="*/ 5780 h 20000"/>
                <a:gd name="T44" fmla="*/ 4560 w 20000"/>
                <a:gd name="T45" fmla="*/ 5395 h 20000"/>
                <a:gd name="T46" fmla="*/ 4560 w 20000"/>
                <a:gd name="T47" fmla="*/ 4817 h 20000"/>
                <a:gd name="T48" fmla="*/ 4080 w 20000"/>
                <a:gd name="T49" fmla="*/ 4817 h 20000"/>
                <a:gd name="T50" fmla="*/ 3280 w 20000"/>
                <a:gd name="T51" fmla="*/ 5202 h 20000"/>
                <a:gd name="T52" fmla="*/ 2480 w 20000"/>
                <a:gd name="T53" fmla="*/ 1618 h 20000"/>
                <a:gd name="T54" fmla="*/ 2080 w 20000"/>
                <a:gd name="T55" fmla="*/ 0 h 20000"/>
                <a:gd name="T56" fmla="*/ 2480 w 20000"/>
                <a:gd name="T57" fmla="*/ 0 h 20000"/>
                <a:gd name="T58" fmla="*/ 2480 w 20000"/>
                <a:gd name="T59" fmla="*/ 424 h 20000"/>
                <a:gd name="T60" fmla="*/ 2480 w 20000"/>
                <a:gd name="T61" fmla="*/ 1040 h 20000"/>
                <a:gd name="T62" fmla="*/ 3280 w 20000"/>
                <a:gd name="T63" fmla="*/ 1195 h 20000"/>
                <a:gd name="T64" fmla="*/ 4560 w 20000"/>
                <a:gd name="T65" fmla="*/ 1618 h 20000"/>
                <a:gd name="T66" fmla="*/ 5360 w 20000"/>
                <a:gd name="T67" fmla="*/ 2235 h 20000"/>
                <a:gd name="T68" fmla="*/ 6160 w 20000"/>
                <a:gd name="T69" fmla="*/ 2235 h 20000"/>
                <a:gd name="T70" fmla="*/ 6160 w 20000"/>
                <a:gd name="T71" fmla="*/ 3622 h 20000"/>
                <a:gd name="T72" fmla="*/ 5360 w 20000"/>
                <a:gd name="T73" fmla="*/ 3815 h 20000"/>
                <a:gd name="T74" fmla="*/ 6160 w 20000"/>
                <a:gd name="T75" fmla="*/ 4586 h 20000"/>
                <a:gd name="T76" fmla="*/ 6160 w 20000"/>
                <a:gd name="T77" fmla="*/ 5395 h 20000"/>
                <a:gd name="T78" fmla="*/ 6640 w 20000"/>
                <a:gd name="T79" fmla="*/ 6397 h 20000"/>
                <a:gd name="T80" fmla="*/ 7440 w 20000"/>
                <a:gd name="T81" fmla="*/ 7399 h 20000"/>
                <a:gd name="T82" fmla="*/ 8640 w 20000"/>
                <a:gd name="T83" fmla="*/ 7399 h 20000"/>
                <a:gd name="T84" fmla="*/ 9920 w 20000"/>
                <a:gd name="T85" fmla="*/ 6166 h 20000"/>
                <a:gd name="T86" fmla="*/ 9920 w 20000"/>
                <a:gd name="T87" fmla="*/ 5780 h 20000"/>
                <a:gd name="T88" fmla="*/ 9920 w 20000"/>
                <a:gd name="T89" fmla="*/ 5202 h 20000"/>
                <a:gd name="T90" fmla="*/ 12080 w 20000"/>
                <a:gd name="T91" fmla="*/ 5202 h 20000"/>
                <a:gd name="T92" fmla="*/ 12080 w 20000"/>
                <a:gd name="T93" fmla="*/ 6166 h 20000"/>
                <a:gd name="T94" fmla="*/ 14080 w 20000"/>
                <a:gd name="T95" fmla="*/ 7206 h 20000"/>
                <a:gd name="T96" fmla="*/ 16160 w 20000"/>
                <a:gd name="T97" fmla="*/ 7206 h 20000"/>
                <a:gd name="T98" fmla="*/ 18240 w 20000"/>
                <a:gd name="T99" fmla="*/ 6166 h 20000"/>
                <a:gd name="T100" fmla="*/ 19920 w 20000"/>
                <a:gd name="T101" fmla="*/ 6166 h 20000"/>
                <a:gd name="T102" fmla="*/ 19920 w 20000"/>
                <a:gd name="T103" fmla="*/ 7206 h 20000"/>
                <a:gd name="T104" fmla="*/ 18240 w 20000"/>
                <a:gd name="T105" fmla="*/ 7977 h 20000"/>
                <a:gd name="T106" fmla="*/ 12080 w 20000"/>
                <a:gd name="T107" fmla="*/ 13796 h 20000"/>
                <a:gd name="T108" fmla="*/ 7840 w 20000"/>
                <a:gd name="T109" fmla="*/ 15761 h 20000"/>
                <a:gd name="T110" fmla="*/ 5360 w 20000"/>
                <a:gd name="T111" fmla="*/ 17148 h 20000"/>
                <a:gd name="T112" fmla="*/ 3280 w 20000"/>
                <a:gd name="T113" fmla="*/ 18382 h 20000"/>
                <a:gd name="T114" fmla="*/ 800 w 20000"/>
                <a:gd name="T115" fmla="*/ 19961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0000" h="20000">
                  <a:moveTo>
                    <a:pt x="800" y="19961"/>
                  </a:moveTo>
                  <a:lnTo>
                    <a:pt x="800" y="18921"/>
                  </a:lnTo>
                  <a:lnTo>
                    <a:pt x="0" y="19345"/>
                  </a:lnTo>
                  <a:lnTo>
                    <a:pt x="0" y="18767"/>
                  </a:lnTo>
                  <a:lnTo>
                    <a:pt x="800" y="17958"/>
                  </a:lnTo>
                  <a:lnTo>
                    <a:pt x="2080" y="16339"/>
                  </a:lnTo>
                  <a:lnTo>
                    <a:pt x="2080" y="15145"/>
                  </a:lnTo>
                  <a:lnTo>
                    <a:pt x="1280" y="14566"/>
                  </a:lnTo>
                  <a:lnTo>
                    <a:pt x="800" y="13796"/>
                  </a:lnTo>
                  <a:lnTo>
                    <a:pt x="0" y="13179"/>
                  </a:lnTo>
                  <a:lnTo>
                    <a:pt x="800" y="12563"/>
                  </a:lnTo>
                  <a:lnTo>
                    <a:pt x="2080" y="12177"/>
                  </a:lnTo>
                  <a:lnTo>
                    <a:pt x="3280" y="10019"/>
                  </a:lnTo>
                  <a:lnTo>
                    <a:pt x="4080" y="10405"/>
                  </a:lnTo>
                  <a:lnTo>
                    <a:pt x="4080" y="8979"/>
                  </a:lnTo>
                  <a:lnTo>
                    <a:pt x="4080" y="7399"/>
                  </a:lnTo>
                  <a:lnTo>
                    <a:pt x="4560" y="7399"/>
                  </a:lnTo>
                  <a:lnTo>
                    <a:pt x="5360" y="6782"/>
                  </a:lnTo>
                  <a:lnTo>
                    <a:pt x="4080" y="6782"/>
                  </a:lnTo>
                  <a:lnTo>
                    <a:pt x="4080" y="5780"/>
                  </a:lnTo>
                  <a:lnTo>
                    <a:pt x="4080" y="5395"/>
                  </a:lnTo>
                  <a:lnTo>
                    <a:pt x="4560" y="5780"/>
                  </a:lnTo>
                  <a:lnTo>
                    <a:pt x="4560" y="5395"/>
                  </a:lnTo>
                  <a:lnTo>
                    <a:pt x="4560" y="4817"/>
                  </a:lnTo>
                  <a:lnTo>
                    <a:pt x="4080" y="4817"/>
                  </a:lnTo>
                  <a:lnTo>
                    <a:pt x="3280" y="5202"/>
                  </a:lnTo>
                  <a:lnTo>
                    <a:pt x="2480" y="1618"/>
                  </a:lnTo>
                  <a:lnTo>
                    <a:pt x="2080" y="0"/>
                  </a:lnTo>
                  <a:lnTo>
                    <a:pt x="2480" y="0"/>
                  </a:lnTo>
                  <a:lnTo>
                    <a:pt x="2480" y="424"/>
                  </a:lnTo>
                  <a:lnTo>
                    <a:pt x="2480" y="1040"/>
                  </a:lnTo>
                  <a:lnTo>
                    <a:pt x="3280" y="1195"/>
                  </a:lnTo>
                  <a:lnTo>
                    <a:pt x="4560" y="1618"/>
                  </a:lnTo>
                  <a:lnTo>
                    <a:pt x="5360" y="2235"/>
                  </a:lnTo>
                  <a:lnTo>
                    <a:pt x="6160" y="2235"/>
                  </a:lnTo>
                  <a:lnTo>
                    <a:pt x="6160" y="3622"/>
                  </a:lnTo>
                  <a:lnTo>
                    <a:pt x="5360" y="3815"/>
                  </a:lnTo>
                  <a:lnTo>
                    <a:pt x="6160" y="4586"/>
                  </a:lnTo>
                  <a:lnTo>
                    <a:pt x="6160" y="5395"/>
                  </a:lnTo>
                  <a:lnTo>
                    <a:pt x="6640" y="6397"/>
                  </a:lnTo>
                  <a:lnTo>
                    <a:pt x="7440" y="7399"/>
                  </a:lnTo>
                  <a:lnTo>
                    <a:pt x="8640" y="7399"/>
                  </a:lnTo>
                  <a:lnTo>
                    <a:pt x="9920" y="6166"/>
                  </a:lnTo>
                  <a:lnTo>
                    <a:pt x="9920" y="5780"/>
                  </a:lnTo>
                  <a:lnTo>
                    <a:pt x="9920" y="5202"/>
                  </a:lnTo>
                  <a:lnTo>
                    <a:pt x="12080" y="5202"/>
                  </a:lnTo>
                  <a:lnTo>
                    <a:pt x="12080" y="6166"/>
                  </a:lnTo>
                  <a:lnTo>
                    <a:pt x="14080" y="7206"/>
                  </a:lnTo>
                  <a:lnTo>
                    <a:pt x="16160" y="7206"/>
                  </a:lnTo>
                  <a:lnTo>
                    <a:pt x="18240" y="6166"/>
                  </a:lnTo>
                  <a:lnTo>
                    <a:pt x="19920" y="6166"/>
                  </a:lnTo>
                  <a:lnTo>
                    <a:pt x="19920" y="7206"/>
                  </a:lnTo>
                  <a:lnTo>
                    <a:pt x="18240" y="7977"/>
                  </a:lnTo>
                  <a:lnTo>
                    <a:pt x="12080" y="13796"/>
                  </a:lnTo>
                  <a:lnTo>
                    <a:pt x="7840" y="15761"/>
                  </a:lnTo>
                  <a:lnTo>
                    <a:pt x="5360" y="17148"/>
                  </a:lnTo>
                  <a:lnTo>
                    <a:pt x="3280" y="18382"/>
                  </a:lnTo>
                  <a:lnTo>
                    <a:pt x="800" y="19961"/>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629" name="Freeform 20">
              <a:extLst>
                <a:ext uri="{FF2B5EF4-FFF2-40B4-BE49-F238E27FC236}">
                  <a16:creationId xmlns:a16="http://schemas.microsoft.com/office/drawing/2014/main" id="{1D48604B-C96D-7446-859F-981F535EF525}"/>
                </a:ext>
              </a:extLst>
            </p:cNvPr>
            <p:cNvSpPr>
              <a:spLocks/>
            </p:cNvSpPr>
            <p:nvPr/>
          </p:nvSpPr>
          <p:spPr bwMode="auto">
            <a:xfrm>
              <a:off x="7615438" y="4797406"/>
              <a:ext cx="227657" cy="199533"/>
            </a:xfrm>
            <a:custGeom>
              <a:avLst/>
              <a:gdLst>
                <a:gd name="T0" fmla="*/ 0 w 20000"/>
                <a:gd name="T1" fmla="*/ 16086 h 20000"/>
                <a:gd name="T2" fmla="*/ 282 w 20000"/>
                <a:gd name="T3" fmla="*/ 0 h 20000"/>
                <a:gd name="T4" fmla="*/ 2207 w 20000"/>
                <a:gd name="T5" fmla="*/ 858 h 20000"/>
                <a:gd name="T6" fmla="*/ 5117 w 20000"/>
                <a:gd name="T7" fmla="*/ 1662 h 20000"/>
                <a:gd name="T8" fmla="*/ 6620 w 20000"/>
                <a:gd name="T9" fmla="*/ 2520 h 20000"/>
                <a:gd name="T10" fmla="*/ 7089 w 20000"/>
                <a:gd name="T11" fmla="*/ 2520 h 20000"/>
                <a:gd name="T12" fmla="*/ 8545 w 20000"/>
                <a:gd name="T13" fmla="*/ 3861 h 20000"/>
                <a:gd name="T14" fmla="*/ 9249 w 20000"/>
                <a:gd name="T15" fmla="*/ 3861 h 20000"/>
                <a:gd name="T16" fmla="*/ 10282 w 20000"/>
                <a:gd name="T17" fmla="*/ 4718 h 20000"/>
                <a:gd name="T18" fmla="*/ 10282 w 20000"/>
                <a:gd name="T19" fmla="*/ 6649 h 20000"/>
                <a:gd name="T20" fmla="*/ 13662 w 20000"/>
                <a:gd name="T21" fmla="*/ 7989 h 20000"/>
                <a:gd name="T22" fmla="*/ 14413 w 20000"/>
                <a:gd name="T23" fmla="*/ 9651 h 20000"/>
                <a:gd name="T24" fmla="*/ 12394 w 20000"/>
                <a:gd name="T25" fmla="*/ 10295 h 20000"/>
                <a:gd name="T26" fmla="*/ 13146 w 20000"/>
                <a:gd name="T27" fmla="*/ 11903 h 20000"/>
                <a:gd name="T28" fmla="*/ 14883 w 20000"/>
                <a:gd name="T29" fmla="*/ 13298 h 20000"/>
                <a:gd name="T30" fmla="*/ 15352 w 20000"/>
                <a:gd name="T31" fmla="*/ 13834 h 20000"/>
                <a:gd name="T32" fmla="*/ 15587 w 20000"/>
                <a:gd name="T33" fmla="*/ 14692 h 20000"/>
                <a:gd name="T34" fmla="*/ 15587 w 20000"/>
                <a:gd name="T35" fmla="*/ 16086 h 20000"/>
                <a:gd name="T36" fmla="*/ 17277 w 20000"/>
                <a:gd name="T37" fmla="*/ 16086 h 20000"/>
                <a:gd name="T38" fmla="*/ 17559 w 20000"/>
                <a:gd name="T39" fmla="*/ 16354 h 20000"/>
                <a:gd name="T40" fmla="*/ 17277 w 20000"/>
                <a:gd name="T41" fmla="*/ 16890 h 20000"/>
                <a:gd name="T42" fmla="*/ 18732 w 20000"/>
                <a:gd name="T43" fmla="*/ 17426 h 20000"/>
                <a:gd name="T44" fmla="*/ 18263 w 20000"/>
                <a:gd name="T45" fmla="*/ 18284 h 20000"/>
                <a:gd name="T46" fmla="*/ 19202 w 20000"/>
                <a:gd name="T47" fmla="*/ 18820 h 20000"/>
                <a:gd name="T48" fmla="*/ 19953 w 20000"/>
                <a:gd name="T49" fmla="*/ 19088 h 20000"/>
                <a:gd name="T50" fmla="*/ 19202 w 20000"/>
                <a:gd name="T51" fmla="*/ 19625 h 20000"/>
                <a:gd name="T52" fmla="*/ 19953 w 20000"/>
                <a:gd name="T53" fmla="*/ 19625 h 20000"/>
                <a:gd name="T54" fmla="*/ 19953 w 20000"/>
                <a:gd name="T55" fmla="*/ 19946 h 20000"/>
                <a:gd name="T56" fmla="*/ 18732 w 20000"/>
                <a:gd name="T57" fmla="*/ 19946 h 20000"/>
                <a:gd name="T58" fmla="*/ 18732 w 20000"/>
                <a:gd name="T59" fmla="*/ 19625 h 20000"/>
                <a:gd name="T60" fmla="*/ 15352 w 20000"/>
                <a:gd name="T61" fmla="*/ 18820 h 20000"/>
                <a:gd name="T62" fmla="*/ 14413 w 20000"/>
                <a:gd name="T63" fmla="*/ 18820 h 20000"/>
                <a:gd name="T64" fmla="*/ 12394 w 20000"/>
                <a:gd name="T65" fmla="*/ 16890 h 20000"/>
                <a:gd name="T66" fmla="*/ 12207 w 20000"/>
                <a:gd name="T67" fmla="*/ 16086 h 20000"/>
                <a:gd name="T68" fmla="*/ 11690 w 20000"/>
                <a:gd name="T69" fmla="*/ 16086 h 20000"/>
                <a:gd name="T70" fmla="*/ 11221 w 20000"/>
                <a:gd name="T71" fmla="*/ 15228 h 20000"/>
                <a:gd name="T72" fmla="*/ 10282 w 20000"/>
                <a:gd name="T73" fmla="*/ 13029 h 20000"/>
                <a:gd name="T74" fmla="*/ 9718 w 20000"/>
                <a:gd name="T75" fmla="*/ 13029 h 20000"/>
                <a:gd name="T76" fmla="*/ 9249 w 20000"/>
                <a:gd name="T77" fmla="*/ 13029 h 20000"/>
                <a:gd name="T78" fmla="*/ 8075 w 20000"/>
                <a:gd name="T79" fmla="*/ 13029 h 20000"/>
                <a:gd name="T80" fmla="*/ 7793 w 20000"/>
                <a:gd name="T81" fmla="*/ 11903 h 20000"/>
                <a:gd name="T82" fmla="*/ 7324 w 20000"/>
                <a:gd name="T83" fmla="*/ 11903 h 20000"/>
                <a:gd name="T84" fmla="*/ 7089 w 20000"/>
                <a:gd name="T85" fmla="*/ 12493 h 20000"/>
                <a:gd name="T86" fmla="*/ 6620 w 20000"/>
                <a:gd name="T87" fmla="*/ 12493 h 20000"/>
                <a:gd name="T88" fmla="*/ 5869 w 20000"/>
                <a:gd name="T89" fmla="*/ 11903 h 20000"/>
                <a:gd name="T90" fmla="*/ 6103 w 20000"/>
                <a:gd name="T91" fmla="*/ 13298 h 20000"/>
                <a:gd name="T92" fmla="*/ 5399 w 20000"/>
                <a:gd name="T93" fmla="*/ 13298 h 20000"/>
                <a:gd name="T94" fmla="*/ 5399 w 20000"/>
                <a:gd name="T95" fmla="*/ 13834 h 20000"/>
                <a:gd name="T96" fmla="*/ 3474 w 20000"/>
                <a:gd name="T97" fmla="*/ 13834 h 20000"/>
                <a:gd name="T98" fmla="*/ 4131 w 20000"/>
                <a:gd name="T99" fmla="*/ 14155 h 20000"/>
                <a:gd name="T100" fmla="*/ 5117 w 20000"/>
                <a:gd name="T101" fmla="*/ 15496 h 20000"/>
                <a:gd name="T102" fmla="*/ 3474 w 20000"/>
                <a:gd name="T103" fmla="*/ 16354 h 20000"/>
                <a:gd name="T104" fmla="*/ 0 w 20000"/>
                <a:gd name="T105" fmla="*/ 16086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000" h="20000">
                  <a:moveTo>
                    <a:pt x="0" y="16086"/>
                  </a:moveTo>
                  <a:lnTo>
                    <a:pt x="282" y="0"/>
                  </a:lnTo>
                  <a:lnTo>
                    <a:pt x="2207" y="858"/>
                  </a:lnTo>
                  <a:lnTo>
                    <a:pt x="5117" y="1662"/>
                  </a:lnTo>
                  <a:lnTo>
                    <a:pt x="6620" y="2520"/>
                  </a:lnTo>
                  <a:lnTo>
                    <a:pt x="7089" y="2520"/>
                  </a:lnTo>
                  <a:lnTo>
                    <a:pt x="8545" y="3861"/>
                  </a:lnTo>
                  <a:lnTo>
                    <a:pt x="9249" y="3861"/>
                  </a:lnTo>
                  <a:lnTo>
                    <a:pt x="10282" y="4718"/>
                  </a:lnTo>
                  <a:lnTo>
                    <a:pt x="10282" y="6649"/>
                  </a:lnTo>
                  <a:lnTo>
                    <a:pt x="13662" y="7989"/>
                  </a:lnTo>
                  <a:lnTo>
                    <a:pt x="14413" y="9651"/>
                  </a:lnTo>
                  <a:lnTo>
                    <a:pt x="12394" y="10295"/>
                  </a:lnTo>
                  <a:lnTo>
                    <a:pt x="13146" y="11903"/>
                  </a:lnTo>
                  <a:lnTo>
                    <a:pt x="14883" y="13298"/>
                  </a:lnTo>
                  <a:lnTo>
                    <a:pt x="15352" y="13834"/>
                  </a:lnTo>
                  <a:lnTo>
                    <a:pt x="15587" y="14692"/>
                  </a:lnTo>
                  <a:lnTo>
                    <a:pt x="15587" y="16086"/>
                  </a:lnTo>
                  <a:lnTo>
                    <a:pt x="17277" y="16086"/>
                  </a:lnTo>
                  <a:lnTo>
                    <a:pt x="17559" y="16354"/>
                  </a:lnTo>
                  <a:lnTo>
                    <a:pt x="17277" y="16890"/>
                  </a:lnTo>
                  <a:lnTo>
                    <a:pt x="18732" y="17426"/>
                  </a:lnTo>
                  <a:lnTo>
                    <a:pt x="18263" y="18284"/>
                  </a:lnTo>
                  <a:lnTo>
                    <a:pt x="19202" y="18820"/>
                  </a:lnTo>
                  <a:lnTo>
                    <a:pt x="19953" y="19088"/>
                  </a:lnTo>
                  <a:lnTo>
                    <a:pt x="19202" y="19625"/>
                  </a:lnTo>
                  <a:lnTo>
                    <a:pt x="19953" y="19625"/>
                  </a:lnTo>
                  <a:lnTo>
                    <a:pt x="19953" y="19946"/>
                  </a:lnTo>
                  <a:lnTo>
                    <a:pt x="18732" y="19946"/>
                  </a:lnTo>
                  <a:lnTo>
                    <a:pt x="18732" y="19625"/>
                  </a:lnTo>
                  <a:lnTo>
                    <a:pt x="15352" y="18820"/>
                  </a:lnTo>
                  <a:lnTo>
                    <a:pt x="14413" y="18820"/>
                  </a:lnTo>
                  <a:lnTo>
                    <a:pt x="12394" y="16890"/>
                  </a:lnTo>
                  <a:lnTo>
                    <a:pt x="12207" y="16086"/>
                  </a:lnTo>
                  <a:lnTo>
                    <a:pt x="11690" y="16086"/>
                  </a:lnTo>
                  <a:lnTo>
                    <a:pt x="11221" y="15228"/>
                  </a:lnTo>
                  <a:lnTo>
                    <a:pt x="10282" y="13029"/>
                  </a:lnTo>
                  <a:lnTo>
                    <a:pt x="9718" y="13029"/>
                  </a:lnTo>
                  <a:lnTo>
                    <a:pt x="9249" y="13029"/>
                  </a:lnTo>
                  <a:lnTo>
                    <a:pt x="8075" y="13029"/>
                  </a:lnTo>
                  <a:lnTo>
                    <a:pt x="7793" y="11903"/>
                  </a:lnTo>
                  <a:lnTo>
                    <a:pt x="7324" y="11903"/>
                  </a:lnTo>
                  <a:lnTo>
                    <a:pt x="7089" y="12493"/>
                  </a:lnTo>
                  <a:lnTo>
                    <a:pt x="6620" y="12493"/>
                  </a:lnTo>
                  <a:lnTo>
                    <a:pt x="5869" y="11903"/>
                  </a:lnTo>
                  <a:lnTo>
                    <a:pt x="6103" y="13298"/>
                  </a:lnTo>
                  <a:lnTo>
                    <a:pt x="5399" y="13298"/>
                  </a:lnTo>
                  <a:lnTo>
                    <a:pt x="5399" y="13834"/>
                  </a:lnTo>
                  <a:lnTo>
                    <a:pt x="3474" y="13834"/>
                  </a:lnTo>
                  <a:lnTo>
                    <a:pt x="4131" y="14155"/>
                  </a:lnTo>
                  <a:lnTo>
                    <a:pt x="5117" y="15496"/>
                  </a:lnTo>
                  <a:lnTo>
                    <a:pt x="3474" y="16354"/>
                  </a:lnTo>
                  <a:lnTo>
                    <a:pt x="0" y="16086"/>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630" name="Freeform 19">
              <a:extLst>
                <a:ext uri="{FF2B5EF4-FFF2-40B4-BE49-F238E27FC236}">
                  <a16:creationId xmlns:a16="http://schemas.microsoft.com/office/drawing/2014/main" id="{D9601BC2-68FB-9A41-A1C4-9C3422D60A25}"/>
                </a:ext>
              </a:extLst>
            </p:cNvPr>
            <p:cNvSpPr>
              <a:spLocks/>
            </p:cNvSpPr>
            <p:nvPr/>
          </p:nvSpPr>
          <p:spPr bwMode="auto">
            <a:xfrm>
              <a:off x="7793546" y="4833563"/>
              <a:ext cx="100438" cy="53565"/>
            </a:xfrm>
            <a:custGeom>
              <a:avLst/>
              <a:gdLst>
                <a:gd name="T0" fmla="*/ 9840 w 20000"/>
                <a:gd name="T1" fmla="*/ 19798 h 20000"/>
                <a:gd name="T2" fmla="*/ 6096 w 20000"/>
                <a:gd name="T3" fmla="*/ 19798 h 20000"/>
                <a:gd name="T4" fmla="*/ 5455 w 20000"/>
                <a:gd name="T5" fmla="*/ 17778 h 20000"/>
                <a:gd name="T6" fmla="*/ 3850 w 20000"/>
                <a:gd name="T7" fmla="*/ 17778 h 20000"/>
                <a:gd name="T8" fmla="*/ 1711 w 20000"/>
                <a:gd name="T9" fmla="*/ 16566 h 20000"/>
                <a:gd name="T10" fmla="*/ 0 w 20000"/>
                <a:gd name="T11" fmla="*/ 14545 h 20000"/>
                <a:gd name="T12" fmla="*/ 0 w 20000"/>
                <a:gd name="T13" fmla="*/ 11515 h 20000"/>
                <a:gd name="T14" fmla="*/ 1070 w 20000"/>
                <a:gd name="T15" fmla="*/ 12525 h 20000"/>
                <a:gd name="T16" fmla="*/ 2781 w 20000"/>
                <a:gd name="T17" fmla="*/ 11515 h 20000"/>
                <a:gd name="T18" fmla="*/ 4385 w 20000"/>
                <a:gd name="T19" fmla="*/ 12525 h 20000"/>
                <a:gd name="T20" fmla="*/ 7166 w 20000"/>
                <a:gd name="T21" fmla="*/ 11515 h 20000"/>
                <a:gd name="T22" fmla="*/ 8235 w 20000"/>
                <a:gd name="T23" fmla="*/ 8283 h 20000"/>
                <a:gd name="T24" fmla="*/ 8770 w 20000"/>
                <a:gd name="T25" fmla="*/ 12525 h 20000"/>
                <a:gd name="T26" fmla="*/ 9840 w 20000"/>
                <a:gd name="T27" fmla="*/ 11515 h 20000"/>
                <a:gd name="T28" fmla="*/ 11123 w 20000"/>
                <a:gd name="T29" fmla="*/ 12525 h 20000"/>
                <a:gd name="T30" fmla="*/ 12727 w 20000"/>
                <a:gd name="T31" fmla="*/ 11515 h 20000"/>
                <a:gd name="T32" fmla="*/ 13262 w 20000"/>
                <a:gd name="T33" fmla="*/ 8283 h 20000"/>
                <a:gd name="T34" fmla="*/ 15508 w 20000"/>
                <a:gd name="T35" fmla="*/ 8283 h 20000"/>
                <a:gd name="T36" fmla="*/ 16043 w 20000"/>
                <a:gd name="T37" fmla="*/ 6263 h 20000"/>
                <a:gd name="T38" fmla="*/ 15508 w 20000"/>
                <a:gd name="T39" fmla="*/ 1212 h 20000"/>
                <a:gd name="T40" fmla="*/ 18824 w 20000"/>
                <a:gd name="T41" fmla="*/ 0 h 20000"/>
                <a:gd name="T42" fmla="*/ 19893 w 20000"/>
                <a:gd name="T43" fmla="*/ 1212 h 20000"/>
                <a:gd name="T44" fmla="*/ 19893 w 20000"/>
                <a:gd name="T45" fmla="*/ 6263 h 20000"/>
                <a:gd name="T46" fmla="*/ 18182 w 20000"/>
                <a:gd name="T47" fmla="*/ 8283 h 20000"/>
                <a:gd name="T48" fmla="*/ 18182 w 20000"/>
                <a:gd name="T49" fmla="*/ 11515 h 20000"/>
                <a:gd name="T50" fmla="*/ 16043 w 20000"/>
                <a:gd name="T51" fmla="*/ 12525 h 20000"/>
                <a:gd name="T52" fmla="*/ 15508 w 20000"/>
                <a:gd name="T53" fmla="*/ 12525 h 20000"/>
                <a:gd name="T54" fmla="*/ 14439 w 20000"/>
                <a:gd name="T55" fmla="*/ 14545 h 20000"/>
                <a:gd name="T56" fmla="*/ 9840 w 20000"/>
                <a:gd name="T57" fmla="*/ 19798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0000" h="20000">
                  <a:moveTo>
                    <a:pt x="9840" y="19798"/>
                  </a:moveTo>
                  <a:lnTo>
                    <a:pt x="6096" y="19798"/>
                  </a:lnTo>
                  <a:lnTo>
                    <a:pt x="5455" y="17778"/>
                  </a:lnTo>
                  <a:lnTo>
                    <a:pt x="3850" y="17778"/>
                  </a:lnTo>
                  <a:lnTo>
                    <a:pt x="1711" y="16566"/>
                  </a:lnTo>
                  <a:lnTo>
                    <a:pt x="0" y="14545"/>
                  </a:lnTo>
                  <a:lnTo>
                    <a:pt x="0" y="11515"/>
                  </a:lnTo>
                  <a:lnTo>
                    <a:pt x="1070" y="12525"/>
                  </a:lnTo>
                  <a:lnTo>
                    <a:pt x="2781" y="11515"/>
                  </a:lnTo>
                  <a:lnTo>
                    <a:pt x="4385" y="12525"/>
                  </a:lnTo>
                  <a:lnTo>
                    <a:pt x="7166" y="11515"/>
                  </a:lnTo>
                  <a:lnTo>
                    <a:pt x="8235" y="8283"/>
                  </a:lnTo>
                  <a:lnTo>
                    <a:pt x="8770" y="12525"/>
                  </a:lnTo>
                  <a:lnTo>
                    <a:pt x="9840" y="11515"/>
                  </a:lnTo>
                  <a:lnTo>
                    <a:pt x="11123" y="12525"/>
                  </a:lnTo>
                  <a:lnTo>
                    <a:pt x="12727" y="11515"/>
                  </a:lnTo>
                  <a:lnTo>
                    <a:pt x="13262" y="8283"/>
                  </a:lnTo>
                  <a:lnTo>
                    <a:pt x="15508" y="8283"/>
                  </a:lnTo>
                  <a:lnTo>
                    <a:pt x="16043" y="6263"/>
                  </a:lnTo>
                  <a:lnTo>
                    <a:pt x="15508" y="1212"/>
                  </a:lnTo>
                  <a:lnTo>
                    <a:pt x="18824" y="0"/>
                  </a:lnTo>
                  <a:lnTo>
                    <a:pt x="19893" y="1212"/>
                  </a:lnTo>
                  <a:lnTo>
                    <a:pt x="19893" y="6263"/>
                  </a:lnTo>
                  <a:lnTo>
                    <a:pt x="18182" y="8283"/>
                  </a:lnTo>
                  <a:lnTo>
                    <a:pt x="18182" y="11515"/>
                  </a:lnTo>
                  <a:lnTo>
                    <a:pt x="16043" y="12525"/>
                  </a:lnTo>
                  <a:lnTo>
                    <a:pt x="15508" y="12525"/>
                  </a:lnTo>
                  <a:lnTo>
                    <a:pt x="14439" y="14545"/>
                  </a:lnTo>
                  <a:lnTo>
                    <a:pt x="9840" y="19798"/>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631" name="Freeform 18">
              <a:extLst>
                <a:ext uri="{FF2B5EF4-FFF2-40B4-BE49-F238E27FC236}">
                  <a16:creationId xmlns:a16="http://schemas.microsoft.com/office/drawing/2014/main" id="{3D12860A-B91A-5547-B3ED-83AD4E2FA079}"/>
                </a:ext>
              </a:extLst>
            </p:cNvPr>
            <p:cNvSpPr>
              <a:spLocks/>
            </p:cNvSpPr>
            <p:nvPr/>
          </p:nvSpPr>
          <p:spPr bwMode="auto">
            <a:xfrm>
              <a:off x="7852469" y="4792049"/>
              <a:ext cx="56245" cy="58922"/>
            </a:xfrm>
            <a:custGeom>
              <a:avLst/>
              <a:gdLst>
                <a:gd name="T0" fmla="*/ 17905 w 20000"/>
                <a:gd name="T1" fmla="*/ 19818 h 20000"/>
                <a:gd name="T2" fmla="*/ 17905 w 20000"/>
                <a:gd name="T3" fmla="*/ 16909 h 20000"/>
                <a:gd name="T4" fmla="*/ 16000 w 20000"/>
                <a:gd name="T5" fmla="*/ 12364 h 20000"/>
                <a:gd name="T6" fmla="*/ 12000 w 20000"/>
                <a:gd name="T7" fmla="*/ 7636 h 20000"/>
                <a:gd name="T8" fmla="*/ 3048 w 20000"/>
                <a:gd name="T9" fmla="*/ 2909 h 20000"/>
                <a:gd name="T10" fmla="*/ 0 w 20000"/>
                <a:gd name="T11" fmla="*/ 2000 h 20000"/>
                <a:gd name="T12" fmla="*/ 0 w 20000"/>
                <a:gd name="T13" fmla="*/ 0 h 20000"/>
                <a:gd name="T14" fmla="*/ 12952 w 20000"/>
                <a:gd name="T15" fmla="*/ 5636 h 20000"/>
                <a:gd name="T16" fmla="*/ 17905 w 20000"/>
                <a:gd name="T17" fmla="*/ 10545 h 20000"/>
                <a:gd name="T18" fmla="*/ 17905 w 20000"/>
                <a:gd name="T19" fmla="*/ 12364 h 20000"/>
                <a:gd name="T20" fmla="*/ 19810 w 20000"/>
                <a:gd name="T21" fmla="*/ 16909 h 20000"/>
                <a:gd name="T22" fmla="*/ 17905 w 20000"/>
                <a:gd name="T23" fmla="*/ 19818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000" h="20000">
                  <a:moveTo>
                    <a:pt x="17905" y="19818"/>
                  </a:moveTo>
                  <a:lnTo>
                    <a:pt x="17905" y="16909"/>
                  </a:lnTo>
                  <a:lnTo>
                    <a:pt x="16000" y="12364"/>
                  </a:lnTo>
                  <a:lnTo>
                    <a:pt x="12000" y="7636"/>
                  </a:lnTo>
                  <a:lnTo>
                    <a:pt x="3048" y="2909"/>
                  </a:lnTo>
                  <a:lnTo>
                    <a:pt x="0" y="2000"/>
                  </a:lnTo>
                  <a:lnTo>
                    <a:pt x="0" y="0"/>
                  </a:lnTo>
                  <a:lnTo>
                    <a:pt x="12952" y="5636"/>
                  </a:lnTo>
                  <a:lnTo>
                    <a:pt x="17905" y="10545"/>
                  </a:lnTo>
                  <a:lnTo>
                    <a:pt x="17905" y="12364"/>
                  </a:lnTo>
                  <a:lnTo>
                    <a:pt x="19810" y="16909"/>
                  </a:lnTo>
                  <a:lnTo>
                    <a:pt x="17905" y="19818"/>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632" name="Freeform 17">
              <a:extLst>
                <a:ext uri="{FF2B5EF4-FFF2-40B4-BE49-F238E27FC236}">
                  <a16:creationId xmlns:a16="http://schemas.microsoft.com/office/drawing/2014/main" id="{D4EF5EA2-D45F-7448-908D-9A3C03839B1D}"/>
                </a:ext>
              </a:extLst>
            </p:cNvPr>
            <p:cNvSpPr>
              <a:spLocks/>
            </p:cNvSpPr>
            <p:nvPr/>
          </p:nvSpPr>
          <p:spPr bwMode="auto">
            <a:xfrm>
              <a:off x="7943532" y="4854990"/>
              <a:ext cx="30801" cy="45531"/>
            </a:xfrm>
            <a:custGeom>
              <a:avLst/>
              <a:gdLst>
                <a:gd name="T0" fmla="*/ 19655 w 20000"/>
                <a:gd name="T1" fmla="*/ 19765 h 20000"/>
                <a:gd name="T2" fmla="*/ 10690 w 20000"/>
                <a:gd name="T3" fmla="*/ 19765 h 20000"/>
                <a:gd name="T4" fmla="*/ 6897 w 20000"/>
                <a:gd name="T5" fmla="*/ 13412 h 20000"/>
                <a:gd name="T6" fmla="*/ 1379 w 20000"/>
                <a:gd name="T7" fmla="*/ 11059 h 20000"/>
                <a:gd name="T8" fmla="*/ 1379 w 20000"/>
                <a:gd name="T9" fmla="*/ 4941 h 20000"/>
                <a:gd name="T10" fmla="*/ 0 w 20000"/>
                <a:gd name="T11" fmla="*/ 3765 h 20000"/>
                <a:gd name="T12" fmla="*/ 0 w 20000"/>
                <a:gd name="T13" fmla="*/ 0 h 20000"/>
                <a:gd name="T14" fmla="*/ 1379 w 20000"/>
                <a:gd name="T15" fmla="*/ 3765 h 20000"/>
                <a:gd name="T16" fmla="*/ 5517 w 20000"/>
                <a:gd name="T17" fmla="*/ 4941 h 20000"/>
                <a:gd name="T18" fmla="*/ 10690 w 20000"/>
                <a:gd name="T19" fmla="*/ 7294 h 20000"/>
                <a:gd name="T20" fmla="*/ 14138 w 20000"/>
                <a:gd name="T21" fmla="*/ 11059 h 20000"/>
                <a:gd name="T22" fmla="*/ 15862 w 20000"/>
                <a:gd name="T23" fmla="*/ 13412 h 20000"/>
                <a:gd name="T24" fmla="*/ 19655 w 20000"/>
                <a:gd name="T25" fmla="*/ 17176 h 20000"/>
                <a:gd name="T26" fmla="*/ 19655 w 20000"/>
                <a:gd name="T27" fmla="*/ 19765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000" h="20000">
                  <a:moveTo>
                    <a:pt x="19655" y="19765"/>
                  </a:moveTo>
                  <a:lnTo>
                    <a:pt x="10690" y="19765"/>
                  </a:lnTo>
                  <a:lnTo>
                    <a:pt x="6897" y="13412"/>
                  </a:lnTo>
                  <a:lnTo>
                    <a:pt x="1379" y="11059"/>
                  </a:lnTo>
                  <a:lnTo>
                    <a:pt x="1379" y="4941"/>
                  </a:lnTo>
                  <a:lnTo>
                    <a:pt x="0" y="3765"/>
                  </a:lnTo>
                  <a:lnTo>
                    <a:pt x="0" y="0"/>
                  </a:lnTo>
                  <a:lnTo>
                    <a:pt x="1379" y="3765"/>
                  </a:lnTo>
                  <a:lnTo>
                    <a:pt x="5517" y="4941"/>
                  </a:lnTo>
                  <a:lnTo>
                    <a:pt x="10690" y="7294"/>
                  </a:lnTo>
                  <a:lnTo>
                    <a:pt x="14138" y="11059"/>
                  </a:lnTo>
                  <a:lnTo>
                    <a:pt x="15862" y="13412"/>
                  </a:lnTo>
                  <a:lnTo>
                    <a:pt x="19655" y="17176"/>
                  </a:lnTo>
                  <a:lnTo>
                    <a:pt x="19655" y="19765"/>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633" name="Freeform 16">
              <a:extLst>
                <a:ext uri="{FF2B5EF4-FFF2-40B4-BE49-F238E27FC236}">
                  <a16:creationId xmlns:a16="http://schemas.microsoft.com/office/drawing/2014/main" id="{FBEA415D-7EB8-D545-8DB5-66C368822C6E}"/>
                </a:ext>
              </a:extLst>
            </p:cNvPr>
            <p:cNvSpPr>
              <a:spLocks/>
            </p:cNvSpPr>
            <p:nvPr/>
          </p:nvSpPr>
          <p:spPr bwMode="auto">
            <a:xfrm>
              <a:off x="8085482" y="4939355"/>
              <a:ext cx="20088" cy="41515"/>
            </a:xfrm>
            <a:custGeom>
              <a:avLst/>
              <a:gdLst>
                <a:gd name="T0" fmla="*/ 19459 w 20000"/>
                <a:gd name="T1" fmla="*/ 19744 h 20000"/>
                <a:gd name="T2" fmla="*/ 14054 w 20000"/>
                <a:gd name="T3" fmla="*/ 13077 h 20000"/>
                <a:gd name="T4" fmla="*/ 0 w 20000"/>
                <a:gd name="T5" fmla="*/ 9231 h 20000"/>
                <a:gd name="T6" fmla="*/ 0 w 20000"/>
                <a:gd name="T7" fmla="*/ 0 h 20000"/>
                <a:gd name="T8" fmla="*/ 5405 w 20000"/>
                <a:gd name="T9" fmla="*/ 0 h 20000"/>
                <a:gd name="T10" fmla="*/ 8649 w 20000"/>
                <a:gd name="T11" fmla="*/ 5128 h 20000"/>
                <a:gd name="T12" fmla="*/ 14054 w 20000"/>
                <a:gd name="T13" fmla="*/ 6667 h 20000"/>
                <a:gd name="T14" fmla="*/ 19459 w 20000"/>
                <a:gd name="T15" fmla="*/ 13077 h 20000"/>
                <a:gd name="T16" fmla="*/ 19459 w 20000"/>
                <a:gd name="T17" fmla="*/ 19744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000" h="20000">
                  <a:moveTo>
                    <a:pt x="19459" y="19744"/>
                  </a:moveTo>
                  <a:lnTo>
                    <a:pt x="14054" y="13077"/>
                  </a:lnTo>
                  <a:lnTo>
                    <a:pt x="0" y="9231"/>
                  </a:lnTo>
                  <a:lnTo>
                    <a:pt x="0" y="0"/>
                  </a:lnTo>
                  <a:lnTo>
                    <a:pt x="5405" y="0"/>
                  </a:lnTo>
                  <a:lnTo>
                    <a:pt x="8649" y="5128"/>
                  </a:lnTo>
                  <a:lnTo>
                    <a:pt x="14054" y="6667"/>
                  </a:lnTo>
                  <a:lnTo>
                    <a:pt x="19459" y="13077"/>
                  </a:lnTo>
                  <a:lnTo>
                    <a:pt x="19459" y="19744"/>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634" name="Freeform 15">
              <a:extLst>
                <a:ext uri="{FF2B5EF4-FFF2-40B4-BE49-F238E27FC236}">
                  <a16:creationId xmlns:a16="http://schemas.microsoft.com/office/drawing/2014/main" id="{7E0DA621-F90A-C845-A81A-BE58E9A545BC}"/>
                </a:ext>
              </a:extLst>
            </p:cNvPr>
            <p:cNvSpPr>
              <a:spLocks/>
            </p:cNvSpPr>
            <p:nvPr/>
          </p:nvSpPr>
          <p:spPr bwMode="auto">
            <a:xfrm>
              <a:off x="8034596" y="4921948"/>
              <a:ext cx="34818" cy="22764"/>
            </a:xfrm>
            <a:custGeom>
              <a:avLst/>
              <a:gdLst>
                <a:gd name="T0" fmla="*/ 19688 w 20000"/>
                <a:gd name="T1" fmla="*/ 19524 h 20000"/>
                <a:gd name="T2" fmla="*/ 14688 w 20000"/>
                <a:gd name="T3" fmla="*/ 14762 h 20000"/>
                <a:gd name="T4" fmla="*/ 6563 w 20000"/>
                <a:gd name="T5" fmla="*/ 7143 h 20000"/>
                <a:gd name="T6" fmla="*/ 0 w 20000"/>
                <a:gd name="T7" fmla="*/ 0 h 20000"/>
                <a:gd name="T8" fmla="*/ 3125 w 20000"/>
                <a:gd name="T9" fmla="*/ 0 h 20000"/>
                <a:gd name="T10" fmla="*/ 8125 w 20000"/>
                <a:gd name="T11" fmla="*/ 4762 h 20000"/>
                <a:gd name="T12" fmla="*/ 14688 w 20000"/>
                <a:gd name="T13" fmla="*/ 4762 h 20000"/>
                <a:gd name="T14" fmla="*/ 19688 w 20000"/>
                <a:gd name="T15" fmla="*/ 19524 h 200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000" h="20000">
                  <a:moveTo>
                    <a:pt x="19688" y="19524"/>
                  </a:moveTo>
                  <a:lnTo>
                    <a:pt x="14688" y="14762"/>
                  </a:lnTo>
                  <a:lnTo>
                    <a:pt x="6563" y="7143"/>
                  </a:lnTo>
                  <a:lnTo>
                    <a:pt x="0" y="0"/>
                  </a:lnTo>
                  <a:lnTo>
                    <a:pt x="3125" y="0"/>
                  </a:lnTo>
                  <a:lnTo>
                    <a:pt x="8125" y="4762"/>
                  </a:lnTo>
                  <a:lnTo>
                    <a:pt x="14688" y="4762"/>
                  </a:lnTo>
                  <a:lnTo>
                    <a:pt x="19688" y="19524"/>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635" name="Freeform 14">
              <a:extLst>
                <a:ext uri="{FF2B5EF4-FFF2-40B4-BE49-F238E27FC236}">
                  <a16:creationId xmlns:a16="http://schemas.microsoft.com/office/drawing/2014/main" id="{EA2DB1DA-BD08-8841-B54B-93D26BC02D02}"/>
                </a:ext>
              </a:extLst>
            </p:cNvPr>
            <p:cNvSpPr>
              <a:spLocks/>
            </p:cNvSpPr>
            <p:nvPr/>
          </p:nvSpPr>
          <p:spPr bwMode="auto">
            <a:xfrm>
              <a:off x="8060041" y="4966138"/>
              <a:ext cx="25444" cy="9374"/>
            </a:xfrm>
            <a:custGeom>
              <a:avLst/>
              <a:gdLst>
                <a:gd name="T0" fmla="*/ 19583 w 20000"/>
                <a:gd name="T1" fmla="*/ 18824 h 20000"/>
                <a:gd name="T2" fmla="*/ 12917 w 20000"/>
                <a:gd name="T3" fmla="*/ 18824 h 20000"/>
                <a:gd name="T4" fmla="*/ 1667 w 20000"/>
                <a:gd name="T5" fmla="*/ 18824 h 20000"/>
                <a:gd name="T6" fmla="*/ 0 w 20000"/>
                <a:gd name="T7" fmla="*/ 0 h 20000"/>
                <a:gd name="T8" fmla="*/ 17083 w 20000"/>
                <a:gd name="T9" fmla="*/ 0 h 20000"/>
                <a:gd name="T10" fmla="*/ 19583 w 20000"/>
                <a:gd name="T11" fmla="*/ 18824 h 20000"/>
              </a:gdLst>
              <a:ahLst/>
              <a:cxnLst>
                <a:cxn ang="0">
                  <a:pos x="T0" y="T1"/>
                </a:cxn>
                <a:cxn ang="0">
                  <a:pos x="T2" y="T3"/>
                </a:cxn>
                <a:cxn ang="0">
                  <a:pos x="T4" y="T5"/>
                </a:cxn>
                <a:cxn ang="0">
                  <a:pos x="T6" y="T7"/>
                </a:cxn>
                <a:cxn ang="0">
                  <a:pos x="T8" y="T9"/>
                </a:cxn>
                <a:cxn ang="0">
                  <a:pos x="T10" y="T11"/>
                </a:cxn>
              </a:cxnLst>
              <a:rect l="0" t="0" r="r" b="b"/>
              <a:pathLst>
                <a:path w="20000" h="20000">
                  <a:moveTo>
                    <a:pt x="19583" y="18824"/>
                  </a:moveTo>
                  <a:lnTo>
                    <a:pt x="12917" y="18824"/>
                  </a:lnTo>
                  <a:lnTo>
                    <a:pt x="1667" y="18824"/>
                  </a:lnTo>
                  <a:lnTo>
                    <a:pt x="0" y="0"/>
                  </a:lnTo>
                  <a:lnTo>
                    <a:pt x="17083" y="0"/>
                  </a:lnTo>
                  <a:lnTo>
                    <a:pt x="19583" y="18824"/>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636" name="Freeform 13">
              <a:extLst>
                <a:ext uri="{FF2B5EF4-FFF2-40B4-BE49-F238E27FC236}">
                  <a16:creationId xmlns:a16="http://schemas.microsoft.com/office/drawing/2014/main" id="{962539A2-0092-6142-93F5-2242D6B36406}"/>
                </a:ext>
              </a:extLst>
            </p:cNvPr>
            <p:cNvSpPr>
              <a:spLocks/>
            </p:cNvSpPr>
            <p:nvPr/>
          </p:nvSpPr>
          <p:spPr bwMode="auto">
            <a:xfrm>
              <a:off x="7987726" y="4893824"/>
              <a:ext cx="22765" cy="20088"/>
            </a:xfrm>
            <a:custGeom>
              <a:avLst/>
              <a:gdLst>
                <a:gd name="T0" fmla="*/ 11905 w 20000"/>
                <a:gd name="T1" fmla="*/ 19474 h 20000"/>
                <a:gd name="T2" fmla="*/ 2857 w 20000"/>
                <a:gd name="T3" fmla="*/ 8421 h 20000"/>
                <a:gd name="T4" fmla="*/ 0 w 20000"/>
                <a:gd name="T5" fmla="*/ 0 h 20000"/>
                <a:gd name="T6" fmla="*/ 7143 w 20000"/>
                <a:gd name="T7" fmla="*/ 5789 h 20000"/>
                <a:gd name="T8" fmla="*/ 11905 w 20000"/>
                <a:gd name="T9" fmla="*/ 8421 h 20000"/>
                <a:gd name="T10" fmla="*/ 19524 w 20000"/>
                <a:gd name="T11" fmla="*/ 19474 h 20000"/>
                <a:gd name="T12" fmla="*/ 11905 w 20000"/>
                <a:gd name="T13" fmla="*/ 19474 h 20000"/>
              </a:gdLst>
              <a:ahLst/>
              <a:cxnLst>
                <a:cxn ang="0">
                  <a:pos x="T0" y="T1"/>
                </a:cxn>
                <a:cxn ang="0">
                  <a:pos x="T2" y="T3"/>
                </a:cxn>
                <a:cxn ang="0">
                  <a:pos x="T4" y="T5"/>
                </a:cxn>
                <a:cxn ang="0">
                  <a:pos x="T6" y="T7"/>
                </a:cxn>
                <a:cxn ang="0">
                  <a:pos x="T8" y="T9"/>
                </a:cxn>
                <a:cxn ang="0">
                  <a:pos x="T10" y="T11"/>
                </a:cxn>
                <a:cxn ang="0">
                  <a:pos x="T12" y="T13"/>
                </a:cxn>
              </a:cxnLst>
              <a:rect l="0" t="0" r="r" b="b"/>
              <a:pathLst>
                <a:path w="20000" h="20000">
                  <a:moveTo>
                    <a:pt x="11905" y="19474"/>
                  </a:moveTo>
                  <a:lnTo>
                    <a:pt x="2857" y="8421"/>
                  </a:lnTo>
                  <a:lnTo>
                    <a:pt x="0" y="0"/>
                  </a:lnTo>
                  <a:lnTo>
                    <a:pt x="7143" y="5789"/>
                  </a:lnTo>
                  <a:lnTo>
                    <a:pt x="11905" y="8421"/>
                  </a:lnTo>
                  <a:lnTo>
                    <a:pt x="19524" y="19474"/>
                  </a:lnTo>
                  <a:lnTo>
                    <a:pt x="11905" y="19474"/>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637" name="Freeform 12">
              <a:extLst>
                <a:ext uri="{FF2B5EF4-FFF2-40B4-BE49-F238E27FC236}">
                  <a16:creationId xmlns:a16="http://schemas.microsoft.com/office/drawing/2014/main" id="{151D202B-8000-AA45-85E3-18CFA654C5B4}"/>
                </a:ext>
              </a:extLst>
            </p:cNvPr>
            <p:cNvSpPr>
              <a:spLocks/>
            </p:cNvSpPr>
            <p:nvPr/>
          </p:nvSpPr>
          <p:spPr bwMode="auto">
            <a:xfrm>
              <a:off x="3114517" y="1970466"/>
              <a:ext cx="974909" cy="1076676"/>
            </a:xfrm>
            <a:custGeom>
              <a:avLst/>
              <a:gdLst>
                <a:gd name="T0" fmla="*/ 3705 w 20000"/>
                <a:gd name="T1" fmla="*/ 19214 h 20000"/>
                <a:gd name="T2" fmla="*/ 2397 w 20000"/>
                <a:gd name="T3" fmla="*/ 14425 h 20000"/>
                <a:gd name="T4" fmla="*/ 4046 w 20000"/>
                <a:gd name="T5" fmla="*/ 12424 h 20000"/>
                <a:gd name="T6" fmla="*/ 3024 w 20000"/>
                <a:gd name="T7" fmla="*/ 11180 h 20000"/>
                <a:gd name="T8" fmla="*/ 3310 w 20000"/>
                <a:gd name="T9" fmla="*/ 7417 h 20000"/>
                <a:gd name="T10" fmla="*/ 1198 w 20000"/>
                <a:gd name="T11" fmla="*/ 6650 h 20000"/>
                <a:gd name="T12" fmla="*/ 121 w 20000"/>
                <a:gd name="T13" fmla="*/ 6341 h 20000"/>
                <a:gd name="T14" fmla="*/ 176 w 20000"/>
                <a:gd name="T15" fmla="*/ 5973 h 20000"/>
                <a:gd name="T16" fmla="*/ 121 w 20000"/>
                <a:gd name="T17" fmla="*/ 5515 h 20000"/>
                <a:gd name="T18" fmla="*/ 1539 w 20000"/>
                <a:gd name="T19" fmla="*/ 5406 h 20000"/>
                <a:gd name="T20" fmla="*/ 572 w 20000"/>
                <a:gd name="T21" fmla="*/ 5097 h 20000"/>
                <a:gd name="T22" fmla="*/ 748 w 20000"/>
                <a:gd name="T23" fmla="*/ 4072 h 20000"/>
                <a:gd name="T24" fmla="*/ 2276 w 20000"/>
                <a:gd name="T25" fmla="*/ 3803 h 20000"/>
                <a:gd name="T26" fmla="*/ 3595 w 20000"/>
                <a:gd name="T27" fmla="*/ 3355 h 20000"/>
                <a:gd name="T28" fmla="*/ 4167 w 20000"/>
                <a:gd name="T29" fmla="*/ 2927 h 20000"/>
                <a:gd name="T30" fmla="*/ 3024 w 20000"/>
                <a:gd name="T31" fmla="*/ 2927 h 20000"/>
                <a:gd name="T32" fmla="*/ 4453 w 20000"/>
                <a:gd name="T33" fmla="*/ 2011 h 20000"/>
                <a:gd name="T34" fmla="*/ 5069 w 20000"/>
                <a:gd name="T35" fmla="*/ 1752 h 20000"/>
                <a:gd name="T36" fmla="*/ 6267 w 20000"/>
                <a:gd name="T37" fmla="*/ 1185 h 20000"/>
                <a:gd name="T38" fmla="*/ 7180 w 20000"/>
                <a:gd name="T39" fmla="*/ 2051 h 20000"/>
                <a:gd name="T40" fmla="*/ 9291 w 20000"/>
                <a:gd name="T41" fmla="*/ 1752 h 20000"/>
                <a:gd name="T42" fmla="*/ 10192 w 20000"/>
                <a:gd name="T43" fmla="*/ 1483 h 20000"/>
                <a:gd name="T44" fmla="*/ 11226 w 20000"/>
                <a:gd name="T45" fmla="*/ 1444 h 20000"/>
                <a:gd name="T46" fmla="*/ 11963 w 20000"/>
                <a:gd name="T47" fmla="*/ 976 h 20000"/>
                <a:gd name="T48" fmla="*/ 11402 w 20000"/>
                <a:gd name="T49" fmla="*/ 567 h 20000"/>
                <a:gd name="T50" fmla="*/ 14458 w 20000"/>
                <a:gd name="T51" fmla="*/ 0 h 20000"/>
                <a:gd name="T52" fmla="*/ 15547 w 20000"/>
                <a:gd name="T53" fmla="*/ 767 h 20000"/>
                <a:gd name="T54" fmla="*/ 14524 w 20000"/>
                <a:gd name="T55" fmla="*/ 976 h 20000"/>
                <a:gd name="T56" fmla="*/ 17020 w 20000"/>
                <a:gd name="T57" fmla="*/ 1444 h 20000"/>
                <a:gd name="T58" fmla="*/ 16745 w 20000"/>
                <a:gd name="T59" fmla="*/ 2011 h 20000"/>
                <a:gd name="T60" fmla="*/ 13612 w 20000"/>
                <a:gd name="T61" fmla="*/ 2519 h 20000"/>
                <a:gd name="T62" fmla="*/ 16284 w 20000"/>
                <a:gd name="T63" fmla="*/ 2578 h 20000"/>
                <a:gd name="T64" fmla="*/ 16570 w 20000"/>
                <a:gd name="T65" fmla="*/ 2419 h 20000"/>
                <a:gd name="T66" fmla="*/ 16174 w 20000"/>
                <a:gd name="T67" fmla="*/ 4072 h 20000"/>
                <a:gd name="T68" fmla="*/ 17768 w 20000"/>
                <a:gd name="T69" fmla="*/ 2827 h 20000"/>
                <a:gd name="T70" fmla="*/ 19296 w 20000"/>
                <a:gd name="T71" fmla="*/ 2678 h 20000"/>
                <a:gd name="T72" fmla="*/ 19296 w 20000"/>
                <a:gd name="T73" fmla="*/ 3803 h 20000"/>
                <a:gd name="T74" fmla="*/ 18329 w 20000"/>
                <a:gd name="T75" fmla="*/ 4171 h 20000"/>
                <a:gd name="T76" fmla="*/ 17317 w 20000"/>
                <a:gd name="T77" fmla="*/ 4898 h 20000"/>
                <a:gd name="T78" fmla="*/ 17603 w 20000"/>
                <a:gd name="T79" fmla="*/ 5515 h 20000"/>
                <a:gd name="T80" fmla="*/ 17020 w 20000"/>
                <a:gd name="T81" fmla="*/ 7257 h 20000"/>
                <a:gd name="T82" fmla="*/ 16394 w 20000"/>
                <a:gd name="T83" fmla="*/ 8094 h 20000"/>
                <a:gd name="T84" fmla="*/ 16394 w 20000"/>
                <a:gd name="T85" fmla="*/ 10662 h 20000"/>
                <a:gd name="T86" fmla="*/ 14634 w 20000"/>
                <a:gd name="T87" fmla="*/ 11180 h 20000"/>
                <a:gd name="T88" fmla="*/ 14975 w 20000"/>
                <a:gd name="T89" fmla="*/ 12932 h 20000"/>
                <a:gd name="T90" fmla="*/ 14239 w 20000"/>
                <a:gd name="T91" fmla="*/ 12265 h 20000"/>
                <a:gd name="T92" fmla="*/ 13612 w 20000"/>
                <a:gd name="T93" fmla="*/ 12056 h 20000"/>
                <a:gd name="T94" fmla="*/ 12864 w 20000"/>
                <a:gd name="T95" fmla="*/ 12832 h 20000"/>
                <a:gd name="T96" fmla="*/ 15206 w 20000"/>
                <a:gd name="T97" fmla="*/ 13141 h 20000"/>
                <a:gd name="T98" fmla="*/ 11402 w 20000"/>
                <a:gd name="T99" fmla="*/ 14316 h 20000"/>
                <a:gd name="T100" fmla="*/ 10027 w 20000"/>
                <a:gd name="T101" fmla="*/ 15152 h 20000"/>
                <a:gd name="T102" fmla="*/ 8543 w 20000"/>
                <a:gd name="T103" fmla="*/ 15301 h 20000"/>
                <a:gd name="T104" fmla="*/ 7290 w 20000"/>
                <a:gd name="T105" fmla="*/ 16595 h 20000"/>
                <a:gd name="T106" fmla="*/ 5245 w 20000"/>
                <a:gd name="T107" fmla="*/ 19990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000" h="20000">
                  <a:moveTo>
                    <a:pt x="5245" y="19990"/>
                  </a:moveTo>
                  <a:lnTo>
                    <a:pt x="4904" y="19890"/>
                  </a:lnTo>
                  <a:lnTo>
                    <a:pt x="4321" y="19214"/>
                  </a:lnTo>
                  <a:lnTo>
                    <a:pt x="3705" y="19214"/>
                  </a:lnTo>
                  <a:lnTo>
                    <a:pt x="3244" y="18646"/>
                  </a:lnTo>
                  <a:lnTo>
                    <a:pt x="2683" y="17262"/>
                  </a:lnTo>
                  <a:lnTo>
                    <a:pt x="2507" y="15660"/>
                  </a:lnTo>
                  <a:lnTo>
                    <a:pt x="2397" y="14425"/>
                  </a:lnTo>
                  <a:lnTo>
                    <a:pt x="2859" y="13499"/>
                  </a:lnTo>
                  <a:lnTo>
                    <a:pt x="3485" y="13400"/>
                  </a:lnTo>
                  <a:lnTo>
                    <a:pt x="3991" y="13141"/>
                  </a:lnTo>
                  <a:lnTo>
                    <a:pt x="4046" y="12424"/>
                  </a:lnTo>
                  <a:lnTo>
                    <a:pt x="3244" y="11747"/>
                  </a:lnTo>
                  <a:lnTo>
                    <a:pt x="4321" y="12155"/>
                  </a:lnTo>
                  <a:lnTo>
                    <a:pt x="3760" y="11329"/>
                  </a:lnTo>
                  <a:lnTo>
                    <a:pt x="3024" y="11180"/>
                  </a:lnTo>
                  <a:lnTo>
                    <a:pt x="3244" y="10662"/>
                  </a:lnTo>
                  <a:lnTo>
                    <a:pt x="3760" y="10304"/>
                  </a:lnTo>
                  <a:lnTo>
                    <a:pt x="3595" y="8133"/>
                  </a:lnTo>
                  <a:lnTo>
                    <a:pt x="3310" y="7417"/>
                  </a:lnTo>
                  <a:lnTo>
                    <a:pt x="2562" y="6999"/>
                  </a:lnTo>
                  <a:lnTo>
                    <a:pt x="1935" y="6750"/>
                  </a:lnTo>
                  <a:lnTo>
                    <a:pt x="1374" y="6899"/>
                  </a:lnTo>
                  <a:lnTo>
                    <a:pt x="1198" y="6650"/>
                  </a:lnTo>
                  <a:lnTo>
                    <a:pt x="858" y="6590"/>
                  </a:lnTo>
                  <a:lnTo>
                    <a:pt x="924" y="6999"/>
                  </a:lnTo>
                  <a:lnTo>
                    <a:pt x="341" y="6750"/>
                  </a:lnTo>
                  <a:lnTo>
                    <a:pt x="121" y="6341"/>
                  </a:lnTo>
                  <a:lnTo>
                    <a:pt x="462" y="6222"/>
                  </a:lnTo>
                  <a:lnTo>
                    <a:pt x="858" y="6083"/>
                  </a:lnTo>
                  <a:lnTo>
                    <a:pt x="572" y="6083"/>
                  </a:lnTo>
                  <a:lnTo>
                    <a:pt x="176" y="5973"/>
                  </a:lnTo>
                  <a:lnTo>
                    <a:pt x="572" y="5774"/>
                  </a:lnTo>
                  <a:lnTo>
                    <a:pt x="462" y="5665"/>
                  </a:lnTo>
                  <a:lnTo>
                    <a:pt x="0" y="5814"/>
                  </a:lnTo>
                  <a:lnTo>
                    <a:pt x="121" y="5515"/>
                  </a:lnTo>
                  <a:lnTo>
                    <a:pt x="858" y="5515"/>
                  </a:lnTo>
                  <a:lnTo>
                    <a:pt x="1649" y="5774"/>
                  </a:lnTo>
                  <a:lnTo>
                    <a:pt x="1935" y="5306"/>
                  </a:lnTo>
                  <a:lnTo>
                    <a:pt x="1539" y="5406"/>
                  </a:lnTo>
                  <a:lnTo>
                    <a:pt x="1089" y="5406"/>
                  </a:lnTo>
                  <a:lnTo>
                    <a:pt x="638" y="5246"/>
                  </a:lnTo>
                  <a:lnTo>
                    <a:pt x="924" y="5147"/>
                  </a:lnTo>
                  <a:lnTo>
                    <a:pt x="572" y="5097"/>
                  </a:lnTo>
                  <a:lnTo>
                    <a:pt x="176" y="4838"/>
                  </a:lnTo>
                  <a:lnTo>
                    <a:pt x="0" y="4579"/>
                  </a:lnTo>
                  <a:lnTo>
                    <a:pt x="176" y="4171"/>
                  </a:lnTo>
                  <a:lnTo>
                    <a:pt x="748" y="4072"/>
                  </a:lnTo>
                  <a:lnTo>
                    <a:pt x="1198" y="4072"/>
                  </a:lnTo>
                  <a:lnTo>
                    <a:pt x="1770" y="4022"/>
                  </a:lnTo>
                  <a:lnTo>
                    <a:pt x="1770" y="3922"/>
                  </a:lnTo>
                  <a:lnTo>
                    <a:pt x="2276" y="3803"/>
                  </a:lnTo>
                  <a:lnTo>
                    <a:pt x="2683" y="3803"/>
                  </a:lnTo>
                  <a:lnTo>
                    <a:pt x="2859" y="3922"/>
                  </a:lnTo>
                  <a:lnTo>
                    <a:pt x="3485" y="3604"/>
                  </a:lnTo>
                  <a:lnTo>
                    <a:pt x="3595" y="3355"/>
                  </a:lnTo>
                  <a:lnTo>
                    <a:pt x="3991" y="3245"/>
                  </a:lnTo>
                  <a:lnTo>
                    <a:pt x="3705" y="3086"/>
                  </a:lnTo>
                  <a:lnTo>
                    <a:pt x="4167" y="2987"/>
                  </a:lnTo>
                  <a:lnTo>
                    <a:pt x="4167" y="2927"/>
                  </a:lnTo>
                  <a:lnTo>
                    <a:pt x="3991" y="2987"/>
                  </a:lnTo>
                  <a:lnTo>
                    <a:pt x="3419" y="3086"/>
                  </a:lnTo>
                  <a:lnTo>
                    <a:pt x="3310" y="2927"/>
                  </a:lnTo>
                  <a:lnTo>
                    <a:pt x="3024" y="2927"/>
                  </a:lnTo>
                  <a:lnTo>
                    <a:pt x="3134" y="2728"/>
                  </a:lnTo>
                  <a:lnTo>
                    <a:pt x="3419" y="2578"/>
                  </a:lnTo>
                  <a:lnTo>
                    <a:pt x="4046" y="2260"/>
                  </a:lnTo>
                  <a:lnTo>
                    <a:pt x="4453" y="2011"/>
                  </a:lnTo>
                  <a:lnTo>
                    <a:pt x="4904" y="1911"/>
                  </a:lnTo>
                  <a:lnTo>
                    <a:pt x="4959" y="2260"/>
                  </a:lnTo>
                  <a:lnTo>
                    <a:pt x="5069" y="2260"/>
                  </a:lnTo>
                  <a:lnTo>
                    <a:pt x="5069" y="1752"/>
                  </a:lnTo>
                  <a:lnTo>
                    <a:pt x="5355" y="1752"/>
                  </a:lnTo>
                  <a:lnTo>
                    <a:pt x="5531" y="2011"/>
                  </a:lnTo>
                  <a:lnTo>
                    <a:pt x="5805" y="1911"/>
                  </a:lnTo>
                  <a:lnTo>
                    <a:pt x="6267" y="1185"/>
                  </a:lnTo>
                  <a:lnTo>
                    <a:pt x="6608" y="1234"/>
                  </a:lnTo>
                  <a:lnTo>
                    <a:pt x="6608" y="1603"/>
                  </a:lnTo>
                  <a:lnTo>
                    <a:pt x="7059" y="2051"/>
                  </a:lnTo>
                  <a:lnTo>
                    <a:pt x="7180" y="2051"/>
                  </a:lnTo>
                  <a:lnTo>
                    <a:pt x="6839" y="1075"/>
                  </a:lnTo>
                  <a:lnTo>
                    <a:pt x="8488" y="926"/>
                  </a:lnTo>
                  <a:lnTo>
                    <a:pt x="8543" y="1483"/>
                  </a:lnTo>
                  <a:lnTo>
                    <a:pt x="9291" y="1752"/>
                  </a:lnTo>
                  <a:lnTo>
                    <a:pt x="9401" y="1643"/>
                  </a:lnTo>
                  <a:lnTo>
                    <a:pt x="9291" y="1234"/>
                  </a:lnTo>
                  <a:lnTo>
                    <a:pt x="9456" y="926"/>
                  </a:lnTo>
                  <a:lnTo>
                    <a:pt x="10192" y="1483"/>
                  </a:lnTo>
                  <a:lnTo>
                    <a:pt x="10654" y="2160"/>
                  </a:lnTo>
                  <a:lnTo>
                    <a:pt x="10885" y="2011"/>
                  </a:lnTo>
                  <a:lnTo>
                    <a:pt x="10764" y="1643"/>
                  </a:lnTo>
                  <a:lnTo>
                    <a:pt x="11226" y="1444"/>
                  </a:lnTo>
                  <a:lnTo>
                    <a:pt x="11512" y="1603"/>
                  </a:lnTo>
                  <a:lnTo>
                    <a:pt x="11622" y="1603"/>
                  </a:lnTo>
                  <a:lnTo>
                    <a:pt x="11050" y="767"/>
                  </a:lnTo>
                  <a:lnTo>
                    <a:pt x="11963" y="976"/>
                  </a:lnTo>
                  <a:lnTo>
                    <a:pt x="12413" y="1444"/>
                  </a:lnTo>
                  <a:lnTo>
                    <a:pt x="12413" y="1075"/>
                  </a:lnTo>
                  <a:lnTo>
                    <a:pt x="12128" y="767"/>
                  </a:lnTo>
                  <a:lnTo>
                    <a:pt x="11402" y="567"/>
                  </a:lnTo>
                  <a:lnTo>
                    <a:pt x="11226" y="159"/>
                  </a:lnTo>
                  <a:lnTo>
                    <a:pt x="11512" y="159"/>
                  </a:lnTo>
                  <a:lnTo>
                    <a:pt x="13161" y="159"/>
                  </a:lnTo>
                  <a:lnTo>
                    <a:pt x="14458" y="0"/>
                  </a:lnTo>
                  <a:lnTo>
                    <a:pt x="15833" y="259"/>
                  </a:lnTo>
                  <a:lnTo>
                    <a:pt x="16570" y="567"/>
                  </a:lnTo>
                  <a:lnTo>
                    <a:pt x="16284" y="767"/>
                  </a:lnTo>
                  <a:lnTo>
                    <a:pt x="15547" y="767"/>
                  </a:lnTo>
                  <a:lnTo>
                    <a:pt x="14634" y="826"/>
                  </a:lnTo>
                  <a:lnTo>
                    <a:pt x="14008" y="926"/>
                  </a:lnTo>
                  <a:lnTo>
                    <a:pt x="13612" y="1185"/>
                  </a:lnTo>
                  <a:lnTo>
                    <a:pt x="14524" y="976"/>
                  </a:lnTo>
                  <a:lnTo>
                    <a:pt x="15723" y="976"/>
                  </a:lnTo>
                  <a:lnTo>
                    <a:pt x="16745" y="926"/>
                  </a:lnTo>
                  <a:lnTo>
                    <a:pt x="16745" y="1334"/>
                  </a:lnTo>
                  <a:lnTo>
                    <a:pt x="17020" y="1444"/>
                  </a:lnTo>
                  <a:lnTo>
                    <a:pt x="17768" y="1643"/>
                  </a:lnTo>
                  <a:lnTo>
                    <a:pt x="17317" y="1911"/>
                  </a:lnTo>
                  <a:lnTo>
                    <a:pt x="17141" y="2011"/>
                  </a:lnTo>
                  <a:lnTo>
                    <a:pt x="16745" y="2011"/>
                  </a:lnTo>
                  <a:lnTo>
                    <a:pt x="16460" y="2160"/>
                  </a:lnTo>
                  <a:lnTo>
                    <a:pt x="15943" y="2051"/>
                  </a:lnTo>
                  <a:lnTo>
                    <a:pt x="14975" y="2051"/>
                  </a:lnTo>
                  <a:lnTo>
                    <a:pt x="13612" y="2519"/>
                  </a:lnTo>
                  <a:lnTo>
                    <a:pt x="13722" y="2578"/>
                  </a:lnTo>
                  <a:lnTo>
                    <a:pt x="14975" y="2320"/>
                  </a:lnTo>
                  <a:lnTo>
                    <a:pt x="16174" y="2320"/>
                  </a:lnTo>
                  <a:lnTo>
                    <a:pt x="16284" y="2578"/>
                  </a:lnTo>
                  <a:lnTo>
                    <a:pt x="15547" y="2927"/>
                  </a:lnTo>
                  <a:lnTo>
                    <a:pt x="15723" y="3086"/>
                  </a:lnTo>
                  <a:lnTo>
                    <a:pt x="16460" y="2827"/>
                  </a:lnTo>
                  <a:lnTo>
                    <a:pt x="16570" y="2419"/>
                  </a:lnTo>
                  <a:lnTo>
                    <a:pt x="17196" y="2320"/>
                  </a:lnTo>
                  <a:lnTo>
                    <a:pt x="17196" y="2578"/>
                  </a:lnTo>
                  <a:lnTo>
                    <a:pt x="16910" y="3355"/>
                  </a:lnTo>
                  <a:lnTo>
                    <a:pt x="16174" y="4072"/>
                  </a:lnTo>
                  <a:lnTo>
                    <a:pt x="16690" y="3763"/>
                  </a:lnTo>
                  <a:lnTo>
                    <a:pt x="17317" y="3355"/>
                  </a:lnTo>
                  <a:lnTo>
                    <a:pt x="17603" y="2927"/>
                  </a:lnTo>
                  <a:lnTo>
                    <a:pt x="17768" y="2827"/>
                  </a:lnTo>
                  <a:lnTo>
                    <a:pt x="17768" y="3146"/>
                  </a:lnTo>
                  <a:lnTo>
                    <a:pt x="18329" y="3146"/>
                  </a:lnTo>
                  <a:lnTo>
                    <a:pt x="18571" y="2827"/>
                  </a:lnTo>
                  <a:lnTo>
                    <a:pt x="19296" y="2678"/>
                  </a:lnTo>
                  <a:lnTo>
                    <a:pt x="19989" y="2987"/>
                  </a:lnTo>
                  <a:lnTo>
                    <a:pt x="19879" y="3355"/>
                  </a:lnTo>
                  <a:lnTo>
                    <a:pt x="19252" y="3654"/>
                  </a:lnTo>
                  <a:lnTo>
                    <a:pt x="19296" y="3803"/>
                  </a:lnTo>
                  <a:lnTo>
                    <a:pt x="18802" y="4022"/>
                  </a:lnTo>
                  <a:lnTo>
                    <a:pt x="18109" y="4072"/>
                  </a:lnTo>
                  <a:lnTo>
                    <a:pt x="17603" y="4072"/>
                  </a:lnTo>
                  <a:lnTo>
                    <a:pt x="18329" y="4171"/>
                  </a:lnTo>
                  <a:lnTo>
                    <a:pt x="18802" y="4171"/>
                  </a:lnTo>
                  <a:lnTo>
                    <a:pt x="18505" y="4579"/>
                  </a:lnTo>
                  <a:lnTo>
                    <a:pt x="17603" y="4430"/>
                  </a:lnTo>
                  <a:lnTo>
                    <a:pt x="17317" y="4898"/>
                  </a:lnTo>
                  <a:lnTo>
                    <a:pt x="17317" y="4998"/>
                  </a:lnTo>
                  <a:lnTo>
                    <a:pt x="17658" y="4739"/>
                  </a:lnTo>
                  <a:lnTo>
                    <a:pt x="18329" y="4739"/>
                  </a:lnTo>
                  <a:lnTo>
                    <a:pt x="17603" y="5515"/>
                  </a:lnTo>
                  <a:lnTo>
                    <a:pt x="16910" y="6083"/>
                  </a:lnTo>
                  <a:lnTo>
                    <a:pt x="16866" y="6750"/>
                  </a:lnTo>
                  <a:lnTo>
                    <a:pt x="17317" y="7158"/>
                  </a:lnTo>
                  <a:lnTo>
                    <a:pt x="17020" y="7257"/>
                  </a:lnTo>
                  <a:lnTo>
                    <a:pt x="17361" y="7317"/>
                  </a:lnTo>
                  <a:lnTo>
                    <a:pt x="17493" y="7934"/>
                  </a:lnTo>
                  <a:lnTo>
                    <a:pt x="16690" y="7725"/>
                  </a:lnTo>
                  <a:lnTo>
                    <a:pt x="16394" y="8094"/>
                  </a:lnTo>
                  <a:lnTo>
                    <a:pt x="16866" y="8243"/>
                  </a:lnTo>
                  <a:lnTo>
                    <a:pt x="16910" y="9169"/>
                  </a:lnTo>
                  <a:lnTo>
                    <a:pt x="16866" y="9985"/>
                  </a:lnTo>
                  <a:lnTo>
                    <a:pt x="16394" y="10662"/>
                  </a:lnTo>
                  <a:lnTo>
                    <a:pt x="15657" y="10821"/>
                  </a:lnTo>
                  <a:lnTo>
                    <a:pt x="15096" y="10553"/>
                  </a:lnTo>
                  <a:lnTo>
                    <a:pt x="14458" y="10762"/>
                  </a:lnTo>
                  <a:lnTo>
                    <a:pt x="14634" y="11180"/>
                  </a:lnTo>
                  <a:lnTo>
                    <a:pt x="15206" y="11847"/>
                  </a:lnTo>
                  <a:lnTo>
                    <a:pt x="15492" y="12155"/>
                  </a:lnTo>
                  <a:lnTo>
                    <a:pt x="15492" y="12832"/>
                  </a:lnTo>
                  <a:lnTo>
                    <a:pt x="14975" y="12932"/>
                  </a:lnTo>
                  <a:lnTo>
                    <a:pt x="14931" y="12932"/>
                  </a:lnTo>
                  <a:lnTo>
                    <a:pt x="14524" y="12723"/>
                  </a:lnTo>
                  <a:lnTo>
                    <a:pt x="14524" y="12464"/>
                  </a:lnTo>
                  <a:lnTo>
                    <a:pt x="14239" y="12265"/>
                  </a:lnTo>
                  <a:lnTo>
                    <a:pt x="13788" y="11996"/>
                  </a:lnTo>
                  <a:lnTo>
                    <a:pt x="13161" y="11588"/>
                  </a:lnTo>
                  <a:lnTo>
                    <a:pt x="13040" y="11747"/>
                  </a:lnTo>
                  <a:lnTo>
                    <a:pt x="13612" y="12056"/>
                  </a:lnTo>
                  <a:lnTo>
                    <a:pt x="14074" y="12305"/>
                  </a:lnTo>
                  <a:lnTo>
                    <a:pt x="13271" y="12424"/>
                  </a:lnTo>
                  <a:lnTo>
                    <a:pt x="12985" y="12673"/>
                  </a:lnTo>
                  <a:lnTo>
                    <a:pt x="12864" y="12832"/>
                  </a:lnTo>
                  <a:lnTo>
                    <a:pt x="13612" y="12832"/>
                  </a:lnTo>
                  <a:lnTo>
                    <a:pt x="12699" y="12982"/>
                  </a:lnTo>
                  <a:lnTo>
                    <a:pt x="14008" y="12932"/>
                  </a:lnTo>
                  <a:lnTo>
                    <a:pt x="15206" y="13141"/>
                  </a:lnTo>
                  <a:lnTo>
                    <a:pt x="14755" y="13400"/>
                  </a:lnTo>
                  <a:lnTo>
                    <a:pt x="13557" y="14007"/>
                  </a:lnTo>
                  <a:lnTo>
                    <a:pt x="12413" y="14166"/>
                  </a:lnTo>
                  <a:lnTo>
                    <a:pt x="11402" y="14316"/>
                  </a:lnTo>
                  <a:lnTo>
                    <a:pt x="11050" y="14007"/>
                  </a:lnTo>
                  <a:lnTo>
                    <a:pt x="11160" y="14425"/>
                  </a:lnTo>
                  <a:lnTo>
                    <a:pt x="10764" y="14584"/>
                  </a:lnTo>
                  <a:lnTo>
                    <a:pt x="10027" y="15152"/>
                  </a:lnTo>
                  <a:lnTo>
                    <a:pt x="9115" y="15719"/>
                  </a:lnTo>
                  <a:lnTo>
                    <a:pt x="8664" y="15719"/>
                  </a:lnTo>
                  <a:lnTo>
                    <a:pt x="8840" y="15301"/>
                  </a:lnTo>
                  <a:lnTo>
                    <a:pt x="8543" y="15301"/>
                  </a:lnTo>
                  <a:lnTo>
                    <a:pt x="8488" y="15819"/>
                  </a:lnTo>
                  <a:lnTo>
                    <a:pt x="7916" y="15918"/>
                  </a:lnTo>
                  <a:lnTo>
                    <a:pt x="7631" y="16068"/>
                  </a:lnTo>
                  <a:lnTo>
                    <a:pt x="7290" y="16595"/>
                  </a:lnTo>
                  <a:lnTo>
                    <a:pt x="7059" y="17003"/>
                  </a:lnTo>
                  <a:lnTo>
                    <a:pt x="6608" y="17670"/>
                  </a:lnTo>
                  <a:lnTo>
                    <a:pt x="6267" y="18547"/>
                  </a:lnTo>
                  <a:lnTo>
                    <a:pt x="5245" y="19990"/>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638" name="Freeform 11">
              <a:extLst>
                <a:ext uri="{FF2B5EF4-FFF2-40B4-BE49-F238E27FC236}">
                  <a16:creationId xmlns:a16="http://schemas.microsoft.com/office/drawing/2014/main" id="{458282BC-C357-F34D-9159-B58FFE490D22}"/>
                </a:ext>
              </a:extLst>
            </p:cNvPr>
            <p:cNvSpPr>
              <a:spLocks/>
            </p:cNvSpPr>
            <p:nvPr/>
          </p:nvSpPr>
          <p:spPr bwMode="auto">
            <a:xfrm>
              <a:off x="2781067" y="4447889"/>
              <a:ext cx="25444" cy="10713"/>
            </a:xfrm>
            <a:custGeom>
              <a:avLst/>
              <a:gdLst>
                <a:gd name="T0" fmla="*/ 15000 w 20000"/>
                <a:gd name="T1" fmla="*/ 19048 h 20000"/>
                <a:gd name="T2" fmla="*/ 0 w 20000"/>
                <a:gd name="T3" fmla="*/ 19048 h 20000"/>
                <a:gd name="T4" fmla="*/ 8750 w 20000"/>
                <a:gd name="T5" fmla="*/ 14286 h 20000"/>
                <a:gd name="T6" fmla="*/ 8750 w 20000"/>
                <a:gd name="T7" fmla="*/ 0 h 20000"/>
                <a:gd name="T8" fmla="*/ 19583 w 20000"/>
                <a:gd name="T9" fmla="*/ 0 h 20000"/>
                <a:gd name="T10" fmla="*/ 15000 w 20000"/>
                <a:gd name="T11" fmla="*/ 19048 h 20000"/>
              </a:gdLst>
              <a:ahLst/>
              <a:cxnLst>
                <a:cxn ang="0">
                  <a:pos x="T0" y="T1"/>
                </a:cxn>
                <a:cxn ang="0">
                  <a:pos x="T2" y="T3"/>
                </a:cxn>
                <a:cxn ang="0">
                  <a:pos x="T4" y="T5"/>
                </a:cxn>
                <a:cxn ang="0">
                  <a:pos x="T6" y="T7"/>
                </a:cxn>
                <a:cxn ang="0">
                  <a:pos x="T8" y="T9"/>
                </a:cxn>
                <a:cxn ang="0">
                  <a:pos x="T10" y="T11"/>
                </a:cxn>
              </a:cxnLst>
              <a:rect l="0" t="0" r="r" b="b"/>
              <a:pathLst>
                <a:path w="20000" h="20000">
                  <a:moveTo>
                    <a:pt x="15000" y="19048"/>
                  </a:moveTo>
                  <a:lnTo>
                    <a:pt x="0" y="19048"/>
                  </a:lnTo>
                  <a:lnTo>
                    <a:pt x="8750" y="14286"/>
                  </a:lnTo>
                  <a:lnTo>
                    <a:pt x="8750" y="0"/>
                  </a:lnTo>
                  <a:lnTo>
                    <a:pt x="19583" y="0"/>
                  </a:lnTo>
                  <a:lnTo>
                    <a:pt x="15000" y="19048"/>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639" name="Freeform 10">
              <a:extLst>
                <a:ext uri="{FF2B5EF4-FFF2-40B4-BE49-F238E27FC236}">
                  <a16:creationId xmlns:a16="http://schemas.microsoft.com/office/drawing/2014/main" id="{91C77138-4611-DC43-BB97-557F919A936B}"/>
                </a:ext>
              </a:extLst>
            </p:cNvPr>
            <p:cNvSpPr>
              <a:spLocks/>
            </p:cNvSpPr>
            <p:nvPr/>
          </p:nvSpPr>
          <p:spPr bwMode="auto">
            <a:xfrm>
              <a:off x="7539106" y="5906222"/>
              <a:ext cx="87046" cy="108472"/>
            </a:xfrm>
            <a:custGeom>
              <a:avLst/>
              <a:gdLst>
                <a:gd name="T0" fmla="*/ 5185 w 20000"/>
                <a:gd name="T1" fmla="*/ 19901 h 20000"/>
                <a:gd name="T2" fmla="*/ 3333 w 20000"/>
                <a:gd name="T3" fmla="*/ 19310 h 20000"/>
                <a:gd name="T4" fmla="*/ 1975 w 20000"/>
                <a:gd name="T5" fmla="*/ 18325 h 20000"/>
                <a:gd name="T6" fmla="*/ 3333 w 20000"/>
                <a:gd name="T7" fmla="*/ 18325 h 20000"/>
                <a:gd name="T8" fmla="*/ 3333 w 20000"/>
                <a:gd name="T9" fmla="*/ 17241 h 20000"/>
                <a:gd name="T10" fmla="*/ 1358 w 20000"/>
                <a:gd name="T11" fmla="*/ 16847 h 20000"/>
                <a:gd name="T12" fmla="*/ 0 w 20000"/>
                <a:gd name="T13" fmla="*/ 14286 h 20000"/>
                <a:gd name="T14" fmla="*/ 1358 w 20000"/>
                <a:gd name="T15" fmla="*/ 10640 h 20000"/>
                <a:gd name="T16" fmla="*/ 1975 w 20000"/>
                <a:gd name="T17" fmla="*/ 11626 h 20000"/>
                <a:gd name="T18" fmla="*/ 1975 w 20000"/>
                <a:gd name="T19" fmla="*/ 10640 h 20000"/>
                <a:gd name="T20" fmla="*/ 1358 w 20000"/>
                <a:gd name="T21" fmla="*/ 1970 h 20000"/>
                <a:gd name="T22" fmla="*/ 1975 w 20000"/>
                <a:gd name="T23" fmla="*/ 0 h 20000"/>
                <a:gd name="T24" fmla="*/ 3333 w 20000"/>
                <a:gd name="T25" fmla="*/ 0 h 20000"/>
                <a:gd name="T26" fmla="*/ 4568 w 20000"/>
                <a:gd name="T27" fmla="*/ 985 h 20000"/>
                <a:gd name="T28" fmla="*/ 7160 w 20000"/>
                <a:gd name="T29" fmla="*/ 2562 h 20000"/>
                <a:gd name="T30" fmla="*/ 12222 w 20000"/>
                <a:gd name="T31" fmla="*/ 3547 h 20000"/>
                <a:gd name="T32" fmla="*/ 15432 w 20000"/>
                <a:gd name="T33" fmla="*/ 2562 h 20000"/>
                <a:gd name="T34" fmla="*/ 16667 w 20000"/>
                <a:gd name="T35" fmla="*/ 2562 h 20000"/>
                <a:gd name="T36" fmla="*/ 19877 w 20000"/>
                <a:gd name="T37" fmla="*/ 1970 h 20000"/>
                <a:gd name="T38" fmla="*/ 19877 w 20000"/>
                <a:gd name="T39" fmla="*/ 2562 h 20000"/>
                <a:gd name="T40" fmla="*/ 17901 w 20000"/>
                <a:gd name="T41" fmla="*/ 11626 h 20000"/>
                <a:gd name="T42" fmla="*/ 16667 w 20000"/>
                <a:gd name="T43" fmla="*/ 11626 h 20000"/>
                <a:gd name="T44" fmla="*/ 16667 w 20000"/>
                <a:gd name="T45" fmla="*/ 10640 h 20000"/>
                <a:gd name="T46" fmla="*/ 15432 w 20000"/>
                <a:gd name="T47" fmla="*/ 11626 h 20000"/>
                <a:gd name="T48" fmla="*/ 15432 w 20000"/>
                <a:gd name="T49" fmla="*/ 13202 h 20000"/>
                <a:gd name="T50" fmla="*/ 14815 w 20000"/>
                <a:gd name="T51" fmla="*/ 14680 h 20000"/>
                <a:gd name="T52" fmla="*/ 13457 w 20000"/>
                <a:gd name="T53" fmla="*/ 17241 h 20000"/>
                <a:gd name="T54" fmla="*/ 11605 w 20000"/>
                <a:gd name="T55" fmla="*/ 18325 h 20000"/>
                <a:gd name="T56" fmla="*/ 11605 w 20000"/>
                <a:gd name="T57" fmla="*/ 16847 h 20000"/>
                <a:gd name="T58" fmla="*/ 12222 w 20000"/>
                <a:gd name="T59" fmla="*/ 16847 h 20000"/>
                <a:gd name="T60" fmla="*/ 12222 w 20000"/>
                <a:gd name="T61" fmla="*/ 14680 h 20000"/>
                <a:gd name="T62" fmla="*/ 11605 w 20000"/>
                <a:gd name="T63" fmla="*/ 14680 h 20000"/>
                <a:gd name="T64" fmla="*/ 9630 w 20000"/>
                <a:gd name="T65" fmla="*/ 17241 h 20000"/>
                <a:gd name="T66" fmla="*/ 8395 w 20000"/>
                <a:gd name="T67" fmla="*/ 17241 h 20000"/>
                <a:gd name="T68" fmla="*/ 7160 w 20000"/>
                <a:gd name="T69" fmla="*/ 19901 h 20000"/>
                <a:gd name="T70" fmla="*/ 5185 w 20000"/>
                <a:gd name="T71" fmla="*/ 19901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000" h="20000">
                  <a:moveTo>
                    <a:pt x="5185" y="19901"/>
                  </a:moveTo>
                  <a:lnTo>
                    <a:pt x="3333" y="19310"/>
                  </a:lnTo>
                  <a:lnTo>
                    <a:pt x="1975" y="18325"/>
                  </a:lnTo>
                  <a:lnTo>
                    <a:pt x="3333" y="18325"/>
                  </a:lnTo>
                  <a:lnTo>
                    <a:pt x="3333" y="17241"/>
                  </a:lnTo>
                  <a:lnTo>
                    <a:pt x="1358" y="16847"/>
                  </a:lnTo>
                  <a:lnTo>
                    <a:pt x="0" y="14286"/>
                  </a:lnTo>
                  <a:lnTo>
                    <a:pt x="1358" y="10640"/>
                  </a:lnTo>
                  <a:lnTo>
                    <a:pt x="1975" y="11626"/>
                  </a:lnTo>
                  <a:lnTo>
                    <a:pt x="1975" y="10640"/>
                  </a:lnTo>
                  <a:lnTo>
                    <a:pt x="1358" y="1970"/>
                  </a:lnTo>
                  <a:lnTo>
                    <a:pt x="1975" y="0"/>
                  </a:lnTo>
                  <a:lnTo>
                    <a:pt x="3333" y="0"/>
                  </a:lnTo>
                  <a:lnTo>
                    <a:pt x="4568" y="985"/>
                  </a:lnTo>
                  <a:lnTo>
                    <a:pt x="7160" y="2562"/>
                  </a:lnTo>
                  <a:lnTo>
                    <a:pt x="12222" y="3547"/>
                  </a:lnTo>
                  <a:lnTo>
                    <a:pt x="15432" y="2562"/>
                  </a:lnTo>
                  <a:lnTo>
                    <a:pt x="16667" y="2562"/>
                  </a:lnTo>
                  <a:lnTo>
                    <a:pt x="19877" y="1970"/>
                  </a:lnTo>
                  <a:lnTo>
                    <a:pt x="19877" y="2562"/>
                  </a:lnTo>
                  <a:lnTo>
                    <a:pt x="17901" y="11626"/>
                  </a:lnTo>
                  <a:lnTo>
                    <a:pt x="16667" y="11626"/>
                  </a:lnTo>
                  <a:lnTo>
                    <a:pt x="16667" y="10640"/>
                  </a:lnTo>
                  <a:lnTo>
                    <a:pt x="15432" y="11626"/>
                  </a:lnTo>
                  <a:lnTo>
                    <a:pt x="15432" y="13202"/>
                  </a:lnTo>
                  <a:lnTo>
                    <a:pt x="14815" y="14680"/>
                  </a:lnTo>
                  <a:lnTo>
                    <a:pt x="13457" y="17241"/>
                  </a:lnTo>
                  <a:lnTo>
                    <a:pt x="11605" y="18325"/>
                  </a:lnTo>
                  <a:lnTo>
                    <a:pt x="11605" y="16847"/>
                  </a:lnTo>
                  <a:lnTo>
                    <a:pt x="12222" y="16847"/>
                  </a:lnTo>
                  <a:lnTo>
                    <a:pt x="12222" y="14680"/>
                  </a:lnTo>
                  <a:lnTo>
                    <a:pt x="11605" y="14680"/>
                  </a:lnTo>
                  <a:lnTo>
                    <a:pt x="9630" y="17241"/>
                  </a:lnTo>
                  <a:lnTo>
                    <a:pt x="8395" y="17241"/>
                  </a:lnTo>
                  <a:lnTo>
                    <a:pt x="7160" y="19901"/>
                  </a:lnTo>
                  <a:lnTo>
                    <a:pt x="5185" y="19901"/>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640" name="Freeform 9">
              <a:extLst>
                <a:ext uri="{FF2B5EF4-FFF2-40B4-BE49-F238E27FC236}">
                  <a16:creationId xmlns:a16="http://schemas.microsoft.com/office/drawing/2014/main" id="{D224DDF1-753D-424E-A00B-12C1CD584115}"/>
                </a:ext>
              </a:extLst>
            </p:cNvPr>
            <p:cNvSpPr>
              <a:spLocks/>
            </p:cNvSpPr>
            <p:nvPr/>
          </p:nvSpPr>
          <p:spPr bwMode="auto">
            <a:xfrm>
              <a:off x="5551791" y="5229952"/>
              <a:ext cx="14731" cy="14730"/>
            </a:xfrm>
            <a:custGeom>
              <a:avLst/>
              <a:gdLst>
                <a:gd name="T0" fmla="*/ 11852 w 20000"/>
                <a:gd name="T1" fmla="*/ 19259 h 20000"/>
                <a:gd name="T2" fmla="*/ 0 w 20000"/>
                <a:gd name="T3" fmla="*/ 15556 h 20000"/>
                <a:gd name="T4" fmla="*/ 7407 w 20000"/>
                <a:gd name="T5" fmla="*/ 0 h 20000"/>
                <a:gd name="T6" fmla="*/ 19259 w 20000"/>
                <a:gd name="T7" fmla="*/ 15556 h 20000"/>
                <a:gd name="T8" fmla="*/ 11852 w 20000"/>
                <a:gd name="T9" fmla="*/ 19259 h 20000"/>
              </a:gdLst>
              <a:ahLst/>
              <a:cxnLst>
                <a:cxn ang="0">
                  <a:pos x="T0" y="T1"/>
                </a:cxn>
                <a:cxn ang="0">
                  <a:pos x="T2" y="T3"/>
                </a:cxn>
                <a:cxn ang="0">
                  <a:pos x="T4" y="T5"/>
                </a:cxn>
                <a:cxn ang="0">
                  <a:pos x="T6" y="T7"/>
                </a:cxn>
                <a:cxn ang="0">
                  <a:pos x="T8" y="T9"/>
                </a:cxn>
              </a:cxnLst>
              <a:rect l="0" t="0" r="r" b="b"/>
              <a:pathLst>
                <a:path w="20000" h="20000">
                  <a:moveTo>
                    <a:pt x="11852" y="19259"/>
                  </a:moveTo>
                  <a:lnTo>
                    <a:pt x="0" y="15556"/>
                  </a:lnTo>
                  <a:lnTo>
                    <a:pt x="7407" y="0"/>
                  </a:lnTo>
                  <a:lnTo>
                    <a:pt x="19259" y="15556"/>
                  </a:lnTo>
                  <a:lnTo>
                    <a:pt x="11852" y="19259"/>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641" name="Freeform 8">
              <a:extLst>
                <a:ext uri="{FF2B5EF4-FFF2-40B4-BE49-F238E27FC236}">
                  <a16:creationId xmlns:a16="http://schemas.microsoft.com/office/drawing/2014/main" id="{C17D54BE-ED1C-8040-AF77-9307D174361B}"/>
                </a:ext>
              </a:extLst>
            </p:cNvPr>
            <p:cNvSpPr>
              <a:spLocks/>
            </p:cNvSpPr>
            <p:nvPr/>
          </p:nvSpPr>
          <p:spPr bwMode="auto">
            <a:xfrm>
              <a:off x="8135032" y="5263432"/>
              <a:ext cx="42852" cy="72314"/>
            </a:xfrm>
            <a:custGeom>
              <a:avLst/>
              <a:gdLst>
                <a:gd name="T0" fmla="*/ 19747 w 20000"/>
                <a:gd name="T1" fmla="*/ 19852 h 20000"/>
                <a:gd name="T2" fmla="*/ 14430 w 20000"/>
                <a:gd name="T3" fmla="*/ 18370 h 20000"/>
                <a:gd name="T4" fmla="*/ 14430 w 20000"/>
                <a:gd name="T5" fmla="*/ 16000 h 20000"/>
                <a:gd name="T6" fmla="*/ 7848 w 20000"/>
                <a:gd name="T7" fmla="*/ 13037 h 20000"/>
                <a:gd name="T8" fmla="*/ 2785 w 20000"/>
                <a:gd name="T9" fmla="*/ 6074 h 20000"/>
                <a:gd name="T10" fmla="*/ 0 w 20000"/>
                <a:gd name="T11" fmla="*/ 0 h 20000"/>
                <a:gd name="T12" fmla="*/ 2785 w 20000"/>
                <a:gd name="T13" fmla="*/ 593 h 20000"/>
                <a:gd name="T14" fmla="*/ 7848 w 20000"/>
                <a:gd name="T15" fmla="*/ 6074 h 20000"/>
                <a:gd name="T16" fmla="*/ 10380 w 20000"/>
                <a:gd name="T17" fmla="*/ 6815 h 20000"/>
                <a:gd name="T18" fmla="*/ 10380 w 20000"/>
                <a:gd name="T19" fmla="*/ 9926 h 20000"/>
                <a:gd name="T20" fmla="*/ 14430 w 20000"/>
                <a:gd name="T21" fmla="*/ 12296 h 20000"/>
                <a:gd name="T22" fmla="*/ 19747 w 20000"/>
                <a:gd name="T23" fmla="*/ 16889 h 20000"/>
                <a:gd name="T24" fmla="*/ 19747 w 20000"/>
                <a:gd name="T25" fmla="*/ 19852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00" h="20000">
                  <a:moveTo>
                    <a:pt x="19747" y="19852"/>
                  </a:moveTo>
                  <a:lnTo>
                    <a:pt x="14430" y="18370"/>
                  </a:lnTo>
                  <a:lnTo>
                    <a:pt x="14430" y="16000"/>
                  </a:lnTo>
                  <a:lnTo>
                    <a:pt x="7848" y="13037"/>
                  </a:lnTo>
                  <a:lnTo>
                    <a:pt x="2785" y="6074"/>
                  </a:lnTo>
                  <a:lnTo>
                    <a:pt x="0" y="0"/>
                  </a:lnTo>
                  <a:lnTo>
                    <a:pt x="2785" y="593"/>
                  </a:lnTo>
                  <a:lnTo>
                    <a:pt x="7848" y="6074"/>
                  </a:lnTo>
                  <a:lnTo>
                    <a:pt x="10380" y="6815"/>
                  </a:lnTo>
                  <a:lnTo>
                    <a:pt x="10380" y="9926"/>
                  </a:lnTo>
                  <a:lnTo>
                    <a:pt x="14430" y="12296"/>
                  </a:lnTo>
                  <a:lnTo>
                    <a:pt x="19747" y="16889"/>
                  </a:lnTo>
                  <a:lnTo>
                    <a:pt x="19747" y="19852"/>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642" name="Freeform 7">
              <a:extLst>
                <a:ext uri="{FF2B5EF4-FFF2-40B4-BE49-F238E27FC236}">
                  <a16:creationId xmlns:a16="http://schemas.microsoft.com/office/drawing/2014/main" id="{6D26DC8E-55E5-5141-B807-05F677529D26}"/>
                </a:ext>
              </a:extLst>
            </p:cNvPr>
            <p:cNvSpPr>
              <a:spLocks/>
            </p:cNvSpPr>
            <p:nvPr/>
          </p:nvSpPr>
          <p:spPr bwMode="auto">
            <a:xfrm>
              <a:off x="2801154" y="4342097"/>
              <a:ext cx="9374" cy="14732"/>
            </a:xfrm>
            <a:custGeom>
              <a:avLst/>
              <a:gdLst>
                <a:gd name="T0" fmla="*/ 18824 w 20000"/>
                <a:gd name="T1" fmla="*/ 19286 h 20000"/>
                <a:gd name="T2" fmla="*/ 12941 w 20000"/>
                <a:gd name="T3" fmla="*/ 19286 h 20000"/>
                <a:gd name="T4" fmla="*/ 0 w 20000"/>
                <a:gd name="T5" fmla="*/ 0 h 20000"/>
                <a:gd name="T6" fmla="*/ 18824 w 20000"/>
                <a:gd name="T7" fmla="*/ 7857 h 20000"/>
                <a:gd name="T8" fmla="*/ 18824 w 20000"/>
                <a:gd name="T9" fmla="*/ 19286 h 20000"/>
              </a:gdLst>
              <a:ahLst/>
              <a:cxnLst>
                <a:cxn ang="0">
                  <a:pos x="T0" y="T1"/>
                </a:cxn>
                <a:cxn ang="0">
                  <a:pos x="T2" y="T3"/>
                </a:cxn>
                <a:cxn ang="0">
                  <a:pos x="T4" y="T5"/>
                </a:cxn>
                <a:cxn ang="0">
                  <a:pos x="T6" y="T7"/>
                </a:cxn>
                <a:cxn ang="0">
                  <a:pos x="T8" y="T9"/>
                </a:cxn>
              </a:cxnLst>
              <a:rect l="0" t="0" r="r" b="b"/>
              <a:pathLst>
                <a:path w="20000" h="20000">
                  <a:moveTo>
                    <a:pt x="18824" y="19286"/>
                  </a:moveTo>
                  <a:lnTo>
                    <a:pt x="12941" y="19286"/>
                  </a:lnTo>
                  <a:lnTo>
                    <a:pt x="0" y="0"/>
                  </a:lnTo>
                  <a:lnTo>
                    <a:pt x="18824" y="7857"/>
                  </a:lnTo>
                  <a:lnTo>
                    <a:pt x="18824" y="19286"/>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643" name="Freeform 6">
              <a:extLst>
                <a:ext uri="{FF2B5EF4-FFF2-40B4-BE49-F238E27FC236}">
                  <a16:creationId xmlns:a16="http://schemas.microsoft.com/office/drawing/2014/main" id="{66A4C5E1-0BD4-454F-8345-6D8EA3FD3CBA}"/>
                </a:ext>
              </a:extLst>
            </p:cNvPr>
            <p:cNvSpPr>
              <a:spLocks/>
            </p:cNvSpPr>
            <p:nvPr/>
          </p:nvSpPr>
          <p:spPr bwMode="auto">
            <a:xfrm>
              <a:off x="3855074" y="3898838"/>
              <a:ext cx="14730" cy="5357"/>
            </a:xfrm>
            <a:custGeom>
              <a:avLst/>
              <a:gdLst>
                <a:gd name="T0" fmla="*/ 11852 w 20000"/>
                <a:gd name="T1" fmla="*/ 18182 h 20000"/>
                <a:gd name="T2" fmla="*/ 0 w 20000"/>
                <a:gd name="T3" fmla="*/ 0 h 20000"/>
                <a:gd name="T4" fmla="*/ 3704 w 20000"/>
                <a:gd name="T5" fmla="*/ 0 h 20000"/>
                <a:gd name="T6" fmla="*/ 19259 w 20000"/>
                <a:gd name="T7" fmla="*/ 18182 h 20000"/>
                <a:gd name="T8" fmla="*/ 11852 w 20000"/>
                <a:gd name="T9" fmla="*/ 18182 h 20000"/>
              </a:gdLst>
              <a:ahLst/>
              <a:cxnLst>
                <a:cxn ang="0">
                  <a:pos x="T0" y="T1"/>
                </a:cxn>
                <a:cxn ang="0">
                  <a:pos x="T2" y="T3"/>
                </a:cxn>
                <a:cxn ang="0">
                  <a:pos x="T4" y="T5"/>
                </a:cxn>
                <a:cxn ang="0">
                  <a:pos x="T6" y="T7"/>
                </a:cxn>
                <a:cxn ang="0">
                  <a:pos x="T8" y="T9"/>
                </a:cxn>
              </a:cxnLst>
              <a:rect l="0" t="0" r="r" b="b"/>
              <a:pathLst>
                <a:path w="20000" h="20000">
                  <a:moveTo>
                    <a:pt x="11852" y="18182"/>
                  </a:moveTo>
                  <a:lnTo>
                    <a:pt x="0" y="0"/>
                  </a:lnTo>
                  <a:lnTo>
                    <a:pt x="3704" y="0"/>
                  </a:lnTo>
                  <a:lnTo>
                    <a:pt x="19259" y="18182"/>
                  </a:lnTo>
                  <a:lnTo>
                    <a:pt x="11852" y="18182"/>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644" name="Freeform 5">
              <a:extLst>
                <a:ext uri="{FF2B5EF4-FFF2-40B4-BE49-F238E27FC236}">
                  <a16:creationId xmlns:a16="http://schemas.microsoft.com/office/drawing/2014/main" id="{E7693583-27D2-C54A-8E9C-E9DC126266D3}"/>
                </a:ext>
              </a:extLst>
            </p:cNvPr>
            <p:cNvSpPr>
              <a:spLocks/>
            </p:cNvSpPr>
            <p:nvPr/>
          </p:nvSpPr>
          <p:spPr bwMode="auto">
            <a:xfrm>
              <a:off x="3857751" y="4012666"/>
              <a:ext cx="14730" cy="14732"/>
            </a:xfrm>
            <a:custGeom>
              <a:avLst/>
              <a:gdLst>
                <a:gd name="T0" fmla="*/ 7857 w 20000"/>
                <a:gd name="T1" fmla="*/ 19259 h 20000"/>
                <a:gd name="T2" fmla="*/ 0 w 20000"/>
                <a:gd name="T3" fmla="*/ 4444 h 20000"/>
                <a:gd name="T4" fmla="*/ 19286 w 20000"/>
                <a:gd name="T5" fmla="*/ 0 h 20000"/>
                <a:gd name="T6" fmla="*/ 15000 w 20000"/>
                <a:gd name="T7" fmla="*/ 11852 h 20000"/>
                <a:gd name="T8" fmla="*/ 7857 w 20000"/>
                <a:gd name="T9" fmla="*/ 19259 h 20000"/>
              </a:gdLst>
              <a:ahLst/>
              <a:cxnLst>
                <a:cxn ang="0">
                  <a:pos x="T0" y="T1"/>
                </a:cxn>
                <a:cxn ang="0">
                  <a:pos x="T2" y="T3"/>
                </a:cxn>
                <a:cxn ang="0">
                  <a:pos x="T4" y="T5"/>
                </a:cxn>
                <a:cxn ang="0">
                  <a:pos x="T6" y="T7"/>
                </a:cxn>
                <a:cxn ang="0">
                  <a:pos x="T8" y="T9"/>
                </a:cxn>
              </a:cxnLst>
              <a:rect l="0" t="0" r="r" b="b"/>
              <a:pathLst>
                <a:path w="20000" h="20000">
                  <a:moveTo>
                    <a:pt x="7857" y="19259"/>
                  </a:moveTo>
                  <a:lnTo>
                    <a:pt x="0" y="4444"/>
                  </a:lnTo>
                  <a:lnTo>
                    <a:pt x="19286" y="0"/>
                  </a:lnTo>
                  <a:lnTo>
                    <a:pt x="15000" y="11852"/>
                  </a:lnTo>
                  <a:lnTo>
                    <a:pt x="7857" y="19259"/>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645" name="Freeform 4">
              <a:extLst>
                <a:ext uri="{FF2B5EF4-FFF2-40B4-BE49-F238E27FC236}">
                  <a16:creationId xmlns:a16="http://schemas.microsoft.com/office/drawing/2014/main" id="{48675C7C-F7CF-164F-A873-5859E860FBD7}"/>
                </a:ext>
              </a:extLst>
            </p:cNvPr>
            <p:cNvSpPr>
              <a:spLocks/>
            </p:cNvSpPr>
            <p:nvPr/>
          </p:nvSpPr>
          <p:spPr bwMode="auto">
            <a:xfrm>
              <a:off x="3885874" y="4015344"/>
              <a:ext cx="9374" cy="14732"/>
            </a:xfrm>
            <a:custGeom>
              <a:avLst/>
              <a:gdLst>
                <a:gd name="T0" fmla="*/ 11765 w 20000"/>
                <a:gd name="T1" fmla="*/ 19259 h 20000"/>
                <a:gd name="T2" fmla="*/ 0 w 20000"/>
                <a:gd name="T3" fmla="*/ 14815 h 20000"/>
                <a:gd name="T4" fmla="*/ 18824 w 20000"/>
                <a:gd name="T5" fmla="*/ 0 h 20000"/>
                <a:gd name="T6" fmla="*/ 11765 w 20000"/>
                <a:gd name="T7" fmla="*/ 19259 h 20000"/>
              </a:gdLst>
              <a:ahLst/>
              <a:cxnLst>
                <a:cxn ang="0">
                  <a:pos x="T0" y="T1"/>
                </a:cxn>
                <a:cxn ang="0">
                  <a:pos x="T2" y="T3"/>
                </a:cxn>
                <a:cxn ang="0">
                  <a:pos x="T4" y="T5"/>
                </a:cxn>
                <a:cxn ang="0">
                  <a:pos x="T6" y="T7"/>
                </a:cxn>
              </a:cxnLst>
              <a:rect l="0" t="0" r="r" b="b"/>
              <a:pathLst>
                <a:path w="20000" h="20000">
                  <a:moveTo>
                    <a:pt x="11765" y="19259"/>
                  </a:moveTo>
                  <a:lnTo>
                    <a:pt x="0" y="14815"/>
                  </a:lnTo>
                  <a:lnTo>
                    <a:pt x="18824" y="0"/>
                  </a:lnTo>
                  <a:lnTo>
                    <a:pt x="11765" y="19259"/>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646" name="Freeform 3">
              <a:extLst>
                <a:ext uri="{FF2B5EF4-FFF2-40B4-BE49-F238E27FC236}">
                  <a16:creationId xmlns:a16="http://schemas.microsoft.com/office/drawing/2014/main" id="{D303F41A-33B5-D74E-91C9-7BEC0FB75F3F}"/>
                </a:ext>
              </a:extLst>
            </p:cNvPr>
            <p:cNvSpPr>
              <a:spLocks/>
            </p:cNvSpPr>
            <p:nvPr/>
          </p:nvSpPr>
          <p:spPr bwMode="auto">
            <a:xfrm>
              <a:off x="2793118" y="4303258"/>
              <a:ext cx="14731" cy="9374"/>
            </a:xfrm>
            <a:custGeom>
              <a:avLst/>
              <a:gdLst>
                <a:gd name="T0" fmla="*/ 3704 w 20000"/>
                <a:gd name="T1" fmla="*/ 18824 h 20000"/>
                <a:gd name="T2" fmla="*/ 0 w 20000"/>
                <a:gd name="T3" fmla="*/ 18824 h 20000"/>
                <a:gd name="T4" fmla="*/ 0 w 20000"/>
                <a:gd name="T5" fmla="*/ 12941 h 20000"/>
                <a:gd name="T6" fmla="*/ 11111 w 20000"/>
                <a:gd name="T7" fmla="*/ 0 h 20000"/>
                <a:gd name="T8" fmla="*/ 19259 w 20000"/>
                <a:gd name="T9" fmla="*/ 12941 h 20000"/>
                <a:gd name="T10" fmla="*/ 3704 w 20000"/>
                <a:gd name="T11" fmla="*/ 12941 h 20000"/>
                <a:gd name="T12" fmla="*/ 3704 w 20000"/>
                <a:gd name="T13" fmla="*/ 18824 h 20000"/>
              </a:gdLst>
              <a:ahLst/>
              <a:cxnLst>
                <a:cxn ang="0">
                  <a:pos x="T0" y="T1"/>
                </a:cxn>
                <a:cxn ang="0">
                  <a:pos x="T2" y="T3"/>
                </a:cxn>
                <a:cxn ang="0">
                  <a:pos x="T4" y="T5"/>
                </a:cxn>
                <a:cxn ang="0">
                  <a:pos x="T6" y="T7"/>
                </a:cxn>
                <a:cxn ang="0">
                  <a:pos x="T8" y="T9"/>
                </a:cxn>
                <a:cxn ang="0">
                  <a:pos x="T10" y="T11"/>
                </a:cxn>
                <a:cxn ang="0">
                  <a:pos x="T12" y="T13"/>
                </a:cxn>
              </a:cxnLst>
              <a:rect l="0" t="0" r="r" b="b"/>
              <a:pathLst>
                <a:path w="20000" h="20000">
                  <a:moveTo>
                    <a:pt x="3704" y="18824"/>
                  </a:moveTo>
                  <a:lnTo>
                    <a:pt x="0" y="18824"/>
                  </a:lnTo>
                  <a:lnTo>
                    <a:pt x="0" y="12941"/>
                  </a:lnTo>
                  <a:lnTo>
                    <a:pt x="11111" y="0"/>
                  </a:lnTo>
                  <a:lnTo>
                    <a:pt x="19259" y="12941"/>
                  </a:lnTo>
                  <a:lnTo>
                    <a:pt x="3704" y="12941"/>
                  </a:lnTo>
                  <a:lnTo>
                    <a:pt x="3704" y="18824"/>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647" name="Freeform 2">
              <a:extLst>
                <a:ext uri="{FF2B5EF4-FFF2-40B4-BE49-F238E27FC236}">
                  <a16:creationId xmlns:a16="http://schemas.microsoft.com/office/drawing/2014/main" id="{DD45BCA9-6CBE-3C4B-B692-EFD49A159F14}"/>
                </a:ext>
              </a:extLst>
            </p:cNvPr>
            <p:cNvSpPr>
              <a:spLocks/>
            </p:cNvSpPr>
            <p:nvPr/>
          </p:nvSpPr>
          <p:spPr bwMode="auto">
            <a:xfrm>
              <a:off x="6853456" y="4631364"/>
              <a:ext cx="241050" cy="198194"/>
            </a:xfrm>
            <a:custGeom>
              <a:avLst/>
              <a:gdLst>
                <a:gd name="T0" fmla="*/ 2262 w 20000"/>
                <a:gd name="T1" fmla="*/ 6775 h 20000"/>
                <a:gd name="T2" fmla="*/ 5499 w 20000"/>
                <a:gd name="T3" fmla="*/ 7588 h 20000"/>
                <a:gd name="T4" fmla="*/ 9889 w 20000"/>
                <a:gd name="T5" fmla="*/ 7317 h 20000"/>
                <a:gd name="T6" fmla="*/ 12151 w 20000"/>
                <a:gd name="T7" fmla="*/ 3089 h 20000"/>
                <a:gd name="T8" fmla="*/ 13969 w 20000"/>
                <a:gd name="T9" fmla="*/ 0 h 20000"/>
                <a:gd name="T10" fmla="*/ 17428 w 20000"/>
                <a:gd name="T11" fmla="*/ 867 h 20000"/>
                <a:gd name="T12" fmla="*/ 16984 w 20000"/>
                <a:gd name="T13" fmla="*/ 1680 h 20000"/>
                <a:gd name="T14" fmla="*/ 16763 w 20000"/>
                <a:gd name="T15" fmla="*/ 2222 h 20000"/>
                <a:gd name="T16" fmla="*/ 17694 w 20000"/>
                <a:gd name="T17" fmla="*/ 3686 h 20000"/>
                <a:gd name="T18" fmla="*/ 17428 w 20000"/>
                <a:gd name="T19" fmla="*/ 5095 h 20000"/>
                <a:gd name="T20" fmla="*/ 19246 w 20000"/>
                <a:gd name="T21" fmla="*/ 6775 h 20000"/>
                <a:gd name="T22" fmla="*/ 19512 w 20000"/>
                <a:gd name="T23" fmla="*/ 7588 h 20000"/>
                <a:gd name="T24" fmla="*/ 16984 w 20000"/>
                <a:gd name="T25" fmla="*/ 8726 h 20000"/>
                <a:gd name="T26" fmla="*/ 16984 w 20000"/>
                <a:gd name="T27" fmla="*/ 11762 h 20000"/>
                <a:gd name="T28" fmla="*/ 14457 w 20000"/>
                <a:gd name="T29" fmla="*/ 14038 h 20000"/>
                <a:gd name="T30" fmla="*/ 14457 w 20000"/>
                <a:gd name="T31" fmla="*/ 16856 h 20000"/>
                <a:gd name="T32" fmla="*/ 10998 w 20000"/>
                <a:gd name="T33" fmla="*/ 19946 h 20000"/>
                <a:gd name="T34" fmla="*/ 9889 w 20000"/>
                <a:gd name="T35" fmla="*/ 17940 h 20000"/>
                <a:gd name="T36" fmla="*/ 9180 w 20000"/>
                <a:gd name="T37" fmla="*/ 17073 h 20000"/>
                <a:gd name="T38" fmla="*/ 7982 w 20000"/>
                <a:gd name="T39" fmla="*/ 17073 h 20000"/>
                <a:gd name="T40" fmla="*/ 7095 w 20000"/>
                <a:gd name="T41" fmla="*/ 17940 h 20000"/>
                <a:gd name="T42" fmla="*/ 5987 w 20000"/>
                <a:gd name="T43" fmla="*/ 18537 h 20000"/>
                <a:gd name="T44" fmla="*/ 4789 w 20000"/>
                <a:gd name="T45" fmla="*/ 16856 h 20000"/>
                <a:gd name="T46" fmla="*/ 3193 w 20000"/>
                <a:gd name="T47" fmla="*/ 16856 h 20000"/>
                <a:gd name="T48" fmla="*/ 2528 w 20000"/>
                <a:gd name="T49" fmla="*/ 15447 h 20000"/>
                <a:gd name="T50" fmla="*/ 2262 w 20000"/>
                <a:gd name="T51" fmla="*/ 12629 h 20000"/>
                <a:gd name="T52" fmla="*/ 710 w 20000"/>
                <a:gd name="T53" fmla="*/ 11762 h 20000"/>
                <a:gd name="T54" fmla="*/ 266 w 20000"/>
                <a:gd name="T55" fmla="*/ 10949 h 20000"/>
                <a:gd name="T56" fmla="*/ 0 w 20000"/>
                <a:gd name="T57" fmla="*/ 8997 h 20000"/>
                <a:gd name="T58" fmla="*/ 266 w 20000"/>
                <a:gd name="T59" fmla="*/ 6179 h 20000"/>
                <a:gd name="T60" fmla="*/ 1153 w 20000"/>
                <a:gd name="T61" fmla="*/ 5095 h 20000"/>
                <a:gd name="T62" fmla="*/ 1818 w 20000"/>
                <a:gd name="T63" fmla="*/ 5312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000" h="20000">
                  <a:moveTo>
                    <a:pt x="1818" y="5312"/>
                  </a:moveTo>
                  <a:lnTo>
                    <a:pt x="2262" y="6775"/>
                  </a:lnTo>
                  <a:lnTo>
                    <a:pt x="4346" y="7588"/>
                  </a:lnTo>
                  <a:lnTo>
                    <a:pt x="5499" y="7588"/>
                  </a:lnTo>
                  <a:lnTo>
                    <a:pt x="7982" y="8130"/>
                  </a:lnTo>
                  <a:lnTo>
                    <a:pt x="9889" y="7317"/>
                  </a:lnTo>
                  <a:lnTo>
                    <a:pt x="11885" y="5908"/>
                  </a:lnTo>
                  <a:lnTo>
                    <a:pt x="12151" y="3089"/>
                  </a:lnTo>
                  <a:lnTo>
                    <a:pt x="13304" y="2818"/>
                  </a:lnTo>
                  <a:lnTo>
                    <a:pt x="13969" y="0"/>
                  </a:lnTo>
                  <a:lnTo>
                    <a:pt x="17428" y="325"/>
                  </a:lnTo>
                  <a:lnTo>
                    <a:pt x="17428" y="867"/>
                  </a:lnTo>
                  <a:lnTo>
                    <a:pt x="16984" y="1409"/>
                  </a:lnTo>
                  <a:lnTo>
                    <a:pt x="16984" y="1680"/>
                  </a:lnTo>
                  <a:lnTo>
                    <a:pt x="16763" y="1680"/>
                  </a:lnTo>
                  <a:lnTo>
                    <a:pt x="16763" y="2222"/>
                  </a:lnTo>
                  <a:lnTo>
                    <a:pt x="17428" y="2818"/>
                  </a:lnTo>
                  <a:lnTo>
                    <a:pt x="17694" y="3686"/>
                  </a:lnTo>
                  <a:lnTo>
                    <a:pt x="17694" y="3902"/>
                  </a:lnTo>
                  <a:lnTo>
                    <a:pt x="17428" y="5095"/>
                  </a:lnTo>
                  <a:lnTo>
                    <a:pt x="18137" y="5312"/>
                  </a:lnTo>
                  <a:lnTo>
                    <a:pt x="19246" y="6775"/>
                  </a:lnTo>
                  <a:lnTo>
                    <a:pt x="19956" y="7317"/>
                  </a:lnTo>
                  <a:lnTo>
                    <a:pt x="19512" y="7588"/>
                  </a:lnTo>
                  <a:lnTo>
                    <a:pt x="17694" y="8130"/>
                  </a:lnTo>
                  <a:lnTo>
                    <a:pt x="16984" y="8726"/>
                  </a:lnTo>
                  <a:lnTo>
                    <a:pt x="16763" y="10407"/>
                  </a:lnTo>
                  <a:lnTo>
                    <a:pt x="16984" y="11762"/>
                  </a:lnTo>
                  <a:lnTo>
                    <a:pt x="15610" y="13171"/>
                  </a:lnTo>
                  <a:lnTo>
                    <a:pt x="14457" y="14038"/>
                  </a:lnTo>
                  <a:lnTo>
                    <a:pt x="14678" y="14634"/>
                  </a:lnTo>
                  <a:lnTo>
                    <a:pt x="14457" y="16856"/>
                  </a:lnTo>
                  <a:lnTo>
                    <a:pt x="13792" y="18537"/>
                  </a:lnTo>
                  <a:lnTo>
                    <a:pt x="10998" y="19946"/>
                  </a:lnTo>
                  <a:lnTo>
                    <a:pt x="10776" y="17940"/>
                  </a:lnTo>
                  <a:lnTo>
                    <a:pt x="9889" y="17940"/>
                  </a:lnTo>
                  <a:lnTo>
                    <a:pt x="9180" y="18537"/>
                  </a:lnTo>
                  <a:lnTo>
                    <a:pt x="9180" y="17073"/>
                  </a:lnTo>
                  <a:lnTo>
                    <a:pt x="8958" y="17724"/>
                  </a:lnTo>
                  <a:lnTo>
                    <a:pt x="7982" y="17073"/>
                  </a:lnTo>
                  <a:lnTo>
                    <a:pt x="7805" y="17724"/>
                  </a:lnTo>
                  <a:lnTo>
                    <a:pt x="7095" y="17940"/>
                  </a:lnTo>
                  <a:lnTo>
                    <a:pt x="6652" y="17724"/>
                  </a:lnTo>
                  <a:lnTo>
                    <a:pt x="5987" y="18537"/>
                  </a:lnTo>
                  <a:lnTo>
                    <a:pt x="5499" y="17073"/>
                  </a:lnTo>
                  <a:lnTo>
                    <a:pt x="4789" y="16856"/>
                  </a:lnTo>
                  <a:lnTo>
                    <a:pt x="3636" y="17073"/>
                  </a:lnTo>
                  <a:lnTo>
                    <a:pt x="3193" y="16856"/>
                  </a:lnTo>
                  <a:lnTo>
                    <a:pt x="2528" y="17073"/>
                  </a:lnTo>
                  <a:lnTo>
                    <a:pt x="2528" y="15447"/>
                  </a:lnTo>
                  <a:lnTo>
                    <a:pt x="2528" y="14634"/>
                  </a:lnTo>
                  <a:lnTo>
                    <a:pt x="2262" y="12629"/>
                  </a:lnTo>
                  <a:lnTo>
                    <a:pt x="1375" y="11762"/>
                  </a:lnTo>
                  <a:lnTo>
                    <a:pt x="710" y="11762"/>
                  </a:lnTo>
                  <a:lnTo>
                    <a:pt x="1153" y="11220"/>
                  </a:lnTo>
                  <a:lnTo>
                    <a:pt x="266" y="10949"/>
                  </a:lnTo>
                  <a:lnTo>
                    <a:pt x="710" y="9864"/>
                  </a:lnTo>
                  <a:lnTo>
                    <a:pt x="0" y="8997"/>
                  </a:lnTo>
                  <a:lnTo>
                    <a:pt x="0" y="7588"/>
                  </a:lnTo>
                  <a:lnTo>
                    <a:pt x="266" y="6179"/>
                  </a:lnTo>
                  <a:lnTo>
                    <a:pt x="710" y="5312"/>
                  </a:lnTo>
                  <a:lnTo>
                    <a:pt x="1153" y="5095"/>
                  </a:lnTo>
                  <a:lnTo>
                    <a:pt x="1375" y="5095"/>
                  </a:lnTo>
                  <a:lnTo>
                    <a:pt x="1818" y="5312"/>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sp>
          <p:nvSpPr>
            <p:cNvPr id="648" name="Freeform 1">
              <a:extLst>
                <a:ext uri="{FF2B5EF4-FFF2-40B4-BE49-F238E27FC236}">
                  <a16:creationId xmlns:a16="http://schemas.microsoft.com/office/drawing/2014/main" id="{A985E5AF-52A6-1546-82B3-92FC7532810B}"/>
                </a:ext>
              </a:extLst>
            </p:cNvPr>
            <p:cNvSpPr>
              <a:spLocks/>
            </p:cNvSpPr>
            <p:nvPr/>
          </p:nvSpPr>
          <p:spPr bwMode="auto">
            <a:xfrm>
              <a:off x="4475079" y="4652793"/>
              <a:ext cx="50888" cy="37496"/>
            </a:xfrm>
            <a:custGeom>
              <a:avLst/>
              <a:gdLst>
                <a:gd name="T0" fmla="*/ 4421 w 20000"/>
                <a:gd name="T1" fmla="*/ 0 h 20000"/>
                <a:gd name="T2" fmla="*/ 7789 w 20000"/>
                <a:gd name="T3" fmla="*/ 3188 h 20000"/>
                <a:gd name="T4" fmla="*/ 19789 w 20000"/>
                <a:gd name="T5" fmla="*/ 4638 h 20000"/>
                <a:gd name="T6" fmla="*/ 19789 w 20000"/>
                <a:gd name="T7" fmla="*/ 19710 h 20000"/>
                <a:gd name="T8" fmla="*/ 14316 w 20000"/>
                <a:gd name="T9" fmla="*/ 19710 h 20000"/>
                <a:gd name="T10" fmla="*/ 8842 w 20000"/>
                <a:gd name="T11" fmla="*/ 19710 h 20000"/>
                <a:gd name="T12" fmla="*/ 2316 w 20000"/>
                <a:gd name="T13" fmla="*/ 19710 h 20000"/>
                <a:gd name="T14" fmla="*/ 0 w 20000"/>
                <a:gd name="T15" fmla="*/ 16522 h 20000"/>
                <a:gd name="T16" fmla="*/ 4421 w 20000"/>
                <a:gd name="T17" fmla="*/ 7826 h 20000"/>
                <a:gd name="T18" fmla="*/ 4421 w 20000"/>
                <a:gd name="T19" fmla="*/ 0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000" h="20000">
                  <a:moveTo>
                    <a:pt x="4421" y="0"/>
                  </a:moveTo>
                  <a:lnTo>
                    <a:pt x="7789" y="3188"/>
                  </a:lnTo>
                  <a:lnTo>
                    <a:pt x="19789" y="4638"/>
                  </a:lnTo>
                  <a:lnTo>
                    <a:pt x="19789" y="19710"/>
                  </a:lnTo>
                  <a:lnTo>
                    <a:pt x="14316" y="19710"/>
                  </a:lnTo>
                  <a:lnTo>
                    <a:pt x="8842" y="19710"/>
                  </a:lnTo>
                  <a:lnTo>
                    <a:pt x="2316" y="19710"/>
                  </a:lnTo>
                  <a:lnTo>
                    <a:pt x="0" y="16522"/>
                  </a:lnTo>
                  <a:lnTo>
                    <a:pt x="4421" y="7826"/>
                  </a:lnTo>
                  <a:lnTo>
                    <a:pt x="4421" y="0"/>
                  </a:lnTo>
                  <a:close/>
                </a:path>
              </a:pathLst>
            </a:custGeom>
            <a:grpFill/>
            <a:ln w="444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6386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smtClean="0">
                <a:ln>
                  <a:noFill/>
                </a:ln>
                <a:solidFill>
                  <a:srgbClr val="38383B"/>
                </a:solidFill>
                <a:effectLst/>
                <a:uLnTx/>
                <a:uFillTx/>
                <a:latin typeface="Open Sans"/>
              </a:endParaRPr>
            </a:p>
          </p:txBody>
        </p:sp>
      </p:grpSp>
      <p:sp>
        <p:nvSpPr>
          <p:cNvPr id="649" name="Rectangle 648">
            <a:extLst>
              <a:ext uri="{FF2B5EF4-FFF2-40B4-BE49-F238E27FC236}">
                <a16:creationId xmlns:a16="http://schemas.microsoft.com/office/drawing/2014/main" id="{7D4D9B6F-3FC6-7F43-BD53-179F23962CA4}"/>
              </a:ext>
            </a:extLst>
          </p:cNvPr>
          <p:cNvSpPr/>
          <p:nvPr/>
        </p:nvSpPr>
        <p:spPr>
          <a:xfrm>
            <a:off x="6967869" y="3263856"/>
            <a:ext cx="4747881" cy="523220"/>
          </a:xfrm>
          <a:prstGeom prst="rect">
            <a:avLst/>
          </a:prstGeom>
        </p:spPr>
        <p:txBody>
          <a:bodyPr wrap="square">
            <a:spAutoFit/>
          </a:bodyPr>
          <a:lstStyle/>
          <a:p>
            <a:pPr algn="r" defTabSz="638617" rtl="0"/>
            <a:r>
              <a:rPr lang="en-US" sz="1400" kern="1200" dirty="0" smtClean="0">
                <a:solidFill>
                  <a:srgbClr val="FFFFFF"/>
                </a:solidFill>
                <a:latin typeface="Open Sans"/>
              </a:rPr>
              <a:t>CIVA USERS: More than </a:t>
            </a:r>
            <a:r>
              <a:rPr lang="en-US" sz="1400" b="1" kern="1200" dirty="0" smtClean="0">
                <a:solidFill>
                  <a:srgbClr val="FFFFFF"/>
                </a:solidFill>
                <a:latin typeface="Open Sans" panose="020B0606030504020204" pitchFamily="34" charset="0"/>
                <a:ea typeface="Open Sans" panose="020B0606030504020204" pitchFamily="34" charset="0"/>
                <a:cs typeface="Open Sans" panose="020B0606030504020204" pitchFamily="34" charset="0"/>
              </a:rPr>
              <a:t>300 companies </a:t>
            </a:r>
            <a:r>
              <a:rPr lang="en-US" sz="1400" kern="1200" dirty="0" smtClean="0">
                <a:solidFill>
                  <a:srgbClr val="FFFFFF"/>
                </a:solidFill>
                <a:latin typeface="Open Sans"/>
              </a:rPr>
              <a:t/>
            </a:r>
            <a:br>
              <a:rPr lang="en-US" sz="1400" kern="1200" dirty="0" smtClean="0">
                <a:solidFill>
                  <a:srgbClr val="FFFFFF"/>
                </a:solidFill>
                <a:latin typeface="Open Sans"/>
              </a:rPr>
            </a:br>
            <a:r>
              <a:rPr lang="en-US" sz="1400" kern="1200" dirty="0" smtClean="0">
                <a:solidFill>
                  <a:srgbClr val="FFFFFF"/>
                </a:solidFill>
                <a:latin typeface="Open Sans"/>
              </a:rPr>
              <a:t>and Labs in </a:t>
            </a:r>
            <a:r>
              <a:rPr lang="en-US" sz="1400" b="1" kern="1200" dirty="0" smtClean="0">
                <a:solidFill>
                  <a:srgbClr val="FFFFFF"/>
                </a:solidFill>
                <a:latin typeface="Open Sans" panose="020B0606030504020204" pitchFamily="34" charset="0"/>
                <a:ea typeface="Open Sans" panose="020B0606030504020204" pitchFamily="34" charset="0"/>
                <a:cs typeface="Open Sans" panose="020B0606030504020204" pitchFamily="34" charset="0"/>
              </a:rPr>
              <a:t>40 countries</a:t>
            </a:r>
            <a:endParaRPr lang="en-US" sz="1400" b="1" kern="1200" dirty="0">
              <a:solidFill>
                <a:srgbClr val="FFFFFF"/>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50" name="Picture 2" descr="D:\Publications\COFREND_2011_Dunkerque\logo_CIVA_NDE.png">
            <a:extLst>
              <a:ext uri="{FF2B5EF4-FFF2-40B4-BE49-F238E27FC236}">
                <a16:creationId xmlns:a16="http://schemas.microsoft.com/office/drawing/2014/main" id="{E9BC3598-3E82-2743-8EC6-335DE18A04C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086125" y="2076639"/>
            <a:ext cx="1454696" cy="89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51" name="Groupe 650">
            <a:extLst>
              <a:ext uri="{FF2B5EF4-FFF2-40B4-BE49-F238E27FC236}">
                <a16:creationId xmlns:a16="http://schemas.microsoft.com/office/drawing/2014/main" id="{42AC5177-EAC4-414E-9321-E5F9CCD7A7B0}"/>
              </a:ext>
            </a:extLst>
          </p:cNvPr>
          <p:cNvGrpSpPr/>
          <p:nvPr/>
        </p:nvGrpSpPr>
        <p:grpSpPr>
          <a:xfrm>
            <a:off x="498341" y="4059178"/>
            <a:ext cx="5567680" cy="1408692"/>
            <a:chOff x="498341" y="4926403"/>
            <a:chExt cx="5567680" cy="1029675"/>
          </a:xfrm>
        </p:grpSpPr>
        <p:sp>
          <p:nvSpPr>
            <p:cNvPr id="652" name="ZoneTexte 651">
              <a:extLst>
                <a:ext uri="{FF2B5EF4-FFF2-40B4-BE49-F238E27FC236}">
                  <a16:creationId xmlns:a16="http://schemas.microsoft.com/office/drawing/2014/main" id="{FF45B1AF-E367-6645-A7C4-B79C3734E24C}"/>
                </a:ext>
              </a:extLst>
            </p:cNvPr>
            <p:cNvSpPr txBox="1"/>
            <p:nvPr/>
          </p:nvSpPr>
          <p:spPr>
            <a:xfrm>
              <a:off x="575881" y="5254929"/>
              <a:ext cx="5360224" cy="701149"/>
            </a:xfrm>
            <a:prstGeom prst="rect">
              <a:avLst/>
            </a:prstGeom>
            <a:noFill/>
          </p:spPr>
          <p:txBody>
            <a:bodyPr wrap="square" rtlCol="0">
              <a:spAutoFit/>
            </a:bodyPr>
            <a:lstStyle>
              <a:defPPr>
                <a:defRPr lang="fr-FR"/>
              </a:defPPr>
              <a:lvl1pPr marL="285750" indent="-285750">
                <a:buFontTx/>
                <a:buChar char="-"/>
                <a:defRPr b="1">
                  <a:solidFill>
                    <a:schemeClr val="bg1"/>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pPr marL="180975" lvl="1" indent="-180975" rtl="0">
                <a:spcAft>
                  <a:spcPts val="450"/>
                </a:spcAft>
                <a:buClr>
                  <a:srgbClr val="E90037"/>
                </a:buClr>
                <a:buFont typeface="Wingdings" panose="05000000000000000000" pitchFamily="2" charset="2"/>
                <a:buChar char="§"/>
              </a:pPr>
              <a:r>
                <a:rPr lang="en-US" sz="1600" dirty="0" smtClean="0">
                  <a:cs typeface="Calibri" panose="020F0502020204030204" pitchFamily="34" charset="0"/>
                </a:rPr>
                <a:t>Integrate basic </a:t>
              </a:r>
              <a:r>
                <a:rPr lang="en-US" sz="1600" dirty="0">
                  <a:cs typeface="Calibri" panose="020F0502020204030204" pitchFamily="34" charset="0"/>
                </a:rPr>
                <a:t>research </a:t>
              </a:r>
              <a:r>
                <a:rPr lang="en-US" sz="1600" dirty="0" smtClean="0">
                  <a:cs typeface="Calibri" panose="020F0502020204030204" pitchFamily="34" charset="0"/>
                </a:rPr>
                <a:t>achieved </a:t>
              </a:r>
              <a:r>
                <a:rPr lang="en-US" sz="1600" dirty="0">
                  <a:cs typeface="Calibri" panose="020F0502020204030204" pitchFamily="34" charset="0"/>
                </a:rPr>
                <a:t>at CEA </a:t>
              </a:r>
              <a:r>
                <a:rPr lang="en-US" sz="1600" dirty="0" smtClean="0">
                  <a:cs typeface="Calibri" panose="020F0502020204030204" pitchFamily="34" charset="0"/>
                </a:rPr>
                <a:t>List</a:t>
              </a:r>
              <a:endParaRPr lang="en-US" sz="1600" dirty="0">
                <a:cs typeface="Calibri" panose="020F0502020204030204" pitchFamily="34" charset="0"/>
              </a:endParaRPr>
            </a:p>
            <a:p>
              <a:pPr marL="180975" lvl="1" indent="-180975" rtl="0">
                <a:spcAft>
                  <a:spcPts val="450"/>
                </a:spcAft>
                <a:buClr>
                  <a:srgbClr val="E90037"/>
                </a:buClr>
                <a:buFont typeface="Wingdings" panose="05000000000000000000" pitchFamily="2" charset="2"/>
                <a:buChar char="§"/>
              </a:pPr>
              <a:r>
                <a:rPr lang="en-US" sz="1600" dirty="0">
                  <a:cs typeface="Calibri" panose="020F0502020204030204" pitchFamily="34" charset="0"/>
                </a:rPr>
                <a:t>Release </a:t>
              </a:r>
              <a:r>
                <a:rPr lang="en-US" sz="1600" dirty="0" smtClean="0">
                  <a:cs typeface="Calibri" panose="020F0502020204030204" pitchFamily="34" charset="0"/>
                </a:rPr>
                <a:t>annual </a:t>
              </a:r>
              <a:r>
                <a:rPr lang="en-US" sz="1600" dirty="0">
                  <a:cs typeface="Calibri" panose="020F0502020204030204" pitchFamily="34" charset="0"/>
                </a:rPr>
                <a:t>versions containing new </a:t>
              </a:r>
              <a:r>
                <a:rPr lang="en-US" sz="1600" dirty="0" smtClean="0">
                  <a:cs typeface="Calibri" panose="020F0502020204030204" pitchFamily="34" charset="0"/>
                </a:rPr>
                <a:t>tools</a:t>
              </a:r>
              <a:endParaRPr lang="en-US" sz="1600" dirty="0">
                <a:cs typeface="Calibri" panose="020F0502020204030204" pitchFamily="34" charset="0"/>
              </a:endParaRPr>
            </a:p>
            <a:p>
              <a:pPr marL="180975" lvl="1" indent="-180975" rtl="0">
                <a:spcAft>
                  <a:spcPts val="450"/>
                </a:spcAft>
                <a:buClr>
                  <a:srgbClr val="E90037"/>
                </a:buClr>
                <a:buFont typeface="Wingdings" panose="05000000000000000000" pitchFamily="2" charset="2"/>
                <a:buChar char="§"/>
              </a:pPr>
              <a:r>
                <a:rPr lang="en-US" sz="1600" dirty="0" smtClean="0">
                  <a:cs typeface="Calibri" panose="020F0502020204030204" pitchFamily="34" charset="0"/>
                </a:rPr>
                <a:t>Collaborative plat-form, </a:t>
              </a:r>
              <a:r>
                <a:rPr lang="en-US" sz="1600" dirty="0">
                  <a:cs typeface="Calibri" panose="020F0502020204030204" pitchFamily="34" charset="0"/>
                </a:rPr>
                <a:t>Plug-In </a:t>
              </a:r>
              <a:r>
                <a:rPr lang="en-US" sz="1600" dirty="0" smtClean="0">
                  <a:cs typeface="Calibri" panose="020F0502020204030204" pitchFamily="34" charset="0"/>
                </a:rPr>
                <a:t>technology</a:t>
              </a:r>
              <a:endParaRPr lang="en-US" sz="1600" dirty="0">
                <a:cs typeface="Calibri" panose="020F0502020204030204" pitchFamily="34" charset="0"/>
              </a:endParaRPr>
            </a:p>
          </p:txBody>
        </p:sp>
        <p:sp>
          <p:nvSpPr>
            <p:cNvPr id="653" name="Rectangle 652">
              <a:extLst>
                <a:ext uri="{FF2B5EF4-FFF2-40B4-BE49-F238E27FC236}">
                  <a16:creationId xmlns:a16="http://schemas.microsoft.com/office/drawing/2014/main" id="{082F0B20-D9B3-3245-AA84-A7BF9FA520FD}"/>
                </a:ext>
              </a:extLst>
            </p:cNvPr>
            <p:cNvSpPr/>
            <p:nvPr/>
          </p:nvSpPr>
          <p:spPr>
            <a:xfrm>
              <a:off x="498341" y="4926403"/>
              <a:ext cx="5567680" cy="292458"/>
            </a:xfrm>
            <a:prstGeom prst="rect">
              <a:avLst/>
            </a:prstGeom>
          </p:spPr>
          <p:txBody>
            <a:bodyPr wrap="square">
              <a:spAutoFit/>
            </a:bodyPr>
            <a:lstStyle/>
            <a:p>
              <a:pPr defTabSz="1219140" rtl="0"/>
              <a:r>
                <a:rPr lang="en-US" sz="2000" kern="1200" dirty="0" smtClean="0">
                  <a:cs typeface="Calibri" panose="020F0502020204030204" pitchFamily="34" charset="0"/>
                </a:rPr>
                <a:t>NDE Simulation and analysis</a:t>
              </a:r>
              <a:endParaRPr lang="en-US" sz="2000" kern="1200" dirty="0">
                <a:cs typeface="Calibri" panose="020F0502020204030204" pitchFamily="34" charset="0"/>
              </a:endParaRPr>
            </a:p>
          </p:txBody>
        </p:sp>
      </p:grpSp>
      <p:sp>
        <p:nvSpPr>
          <p:cNvPr id="654" name="Rectangle 653">
            <a:extLst>
              <a:ext uri="{FF2B5EF4-FFF2-40B4-BE49-F238E27FC236}">
                <a16:creationId xmlns:a16="http://schemas.microsoft.com/office/drawing/2014/main" id="{68BA77F9-B2C6-D946-B70B-B03FB8BDE4E8}"/>
              </a:ext>
            </a:extLst>
          </p:cNvPr>
          <p:cNvSpPr/>
          <p:nvPr/>
        </p:nvSpPr>
        <p:spPr>
          <a:xfrm>
            <a:off x="6057072" y="2945845"/>
            <a:ext cx="1724028" cy="461665"/>
          </a:xfrm>
          <a:prstGeom prst="rect">
            <a:avLst/>
          </a:prstGeom>
        </p:spPr>
        <p:txBody>
          <a:bodyPr wrap="square">
            <a:spAutoFit/>
          </a:bodyPr>
          <a:lstStyle/>
          <a:p>
            <a:pPr defTabSz="1219140" rtl="0"/>
            <a:r>
              <a:rPr lang="en-US" sz="1200" kern="1200" dirty="0" smtClean="0">
                <a:solidFill>
                  <a:schemeClr val="bg1"/>
                </a:solidFill>
                <a:latin typeface="Calibri" panose="020F0502020204030204" pitchFamily="34" charset="0"/>
                <a:ea typeface="Open Sans Semibold" panose="020B0606030504020204" pitchFamily="34" charset="0"/>
                <a:cs typeface="Calibri" panose="020F0502020204030204" pitchFamily="34" charset="0"/>
              </a:rPr>
              <a:t>Developed by CEA-List</a:t>
            </a:r>
            <a:br>
              <a:rPr lang="en-US" sz="1200" kern="1200" dirty="0" smtClean="0">
                <a:solidFill>
                  <a:schemeClr val="bg1"/>
                </a:solidFill>
                <a:latin typeface="Calibri" panose="020F0502020204030204" pitchFamily="34" charset="0"/>
                <a:ea typeface="Open Sans Semibold" panose="020B0606030504020204" pitchFamily="34" charset="0"/>
                <a:cs typeface="Calibri" panose="020F0502020204030204" pitchFamily="34" charset="0"/>
              </a:rPr>
            </a:br>
            <a:r>
              <a:rPr lang="en-US" sz="1200" kern="1200" dirty="0" smtClean="0">
                <a:solidFill>
                  <a:schemeClr val="bg1"/>
                </a:solidFill>
                <a:latin typeface="Calibri" panose="020F0502020204030204" pitchFamily="34" charset="0"/>
                <a:ea typeface="Open Sans Semibold" panose="020B0606030504020204" pitchFamily="34" charset="0"/>
                <a:cs typeface="Calibri" panose="020F0502020204030204" pitchFamily="34" charset="0"/>
              </a:rPr>
              <a:t>Distributed by EXTENDE</a:t>
            </a:r>
            <a:endParaRPr lang="en-US" sz="1200" kern="1200" dirty="0">
              <a:solidFill>
                <a:schemeClr val="bg1"/>
              </a:solidFill>
              <a:latin typeface="Calibri" panose="020F0502020204030204" pitchFamily="34" charset="0"/>
              <a:ea typeface="Open Sans Semibold" panose="020B0606030504020204" pitchFamily="34" charset="0"/>
              <a:cs typeface="Calibri" panose="020F0502020204030204" pitchFamily="34" charset="0"/>
            </a:endParaRPr>
          </a:p>
        </p:txBody>
      </p:sp>
      <p:grpSp>
        <p:nvGrpSpPr>
          <p:cNvPr id="655" name="Groupe 654">
            <a:extLst>
              <a:ext uri="{FF2B5EF4-FFF2-40B4-BE49-F238E27FC236}">
                <a16:creationId xmlns:a16="http://schemas.microsoft.com/office/drawing/2014/main" id="{2C3160B9-9B0B-234A-9253-90FF1AA539A1}"/>
              </a:ext>
            </a:extLst>
          </p:cNvPr>
          <p:cNvGrpSpPr/>
          <p:nvPr/>
        </p:nvGrpSpPr>
        <p:grpSpPr>
          <a:xfrm>
            <a:off x="462131" y="2418138"/>
            <a:ext cx="5585999" cy="1472620"/>
            <a:chOff x="490538" y="3119721"/>
            <a:chExt cx="5585999" cy="1472620"/>
          </a:xfrm>
        </p:grpSpPr>
        <p:grpSp>
          <p:nvGrpSpPr>
            <p:cNvPr id="656" name="Groupe 655">
              <a:extLst>
                <a:ext uri="{FF2B5EF4-FFF2-40B4-BE49-F238E27FC236}">
                  <a16:creationId xmlns:a16="http://schemas.microsoft.com/office/drawing/2014/main" id="{25B2033B-15F4-A34D-9167-0D7B96FF4C69}"/>
                </a:ext>
              </a:extLst>
            </p:cNvPr>
            <p:cNvGrpSpPr/>
            <p:nvPr/>
          </p:nvGrpSpPr>
          <p:grpSpPr>
            <a:xfrm>
              <a:off x="490538" y="3602001"/>
              <a:ext cx="5290387" cy="985525"/>
              <a:chOff x="490538" y="3671503"/>
              <a:chExt cx="5290387" cy="985525"/>
            </a:xfrm>
          </p:grpSpPr>
          <p:grpSp>
            <p:nvGrpSpPr>
              <p:cNvPr id="664" name="Groupe 663">
                <a:extLst>
                  <a:ext uri="{FF2B5EF4-FFF2-40B4-BE49-F238E27FC236}">
                    <a16:creationId xmlns:a16="http://schemas.microsoft.com/office/drawing/2014/main" id="{0B9AA363-6A2B-D240-A199-4A8E1E100B7A}"/>
                  </a:ext>
                </a:extLst>
              </p:cNvPr>
              <p:cNvGrpSpPr/>
              <p:nvPr/>
            </p:nvGrpSpPr>
            <p:grpSpPr>
              <a:xfrm>
                <a:off x="520518" y="3671503"/>
                <a:ext cx="5038340" cy="813504"/>
                <a:chOff x="-1014217" y="7755574"/>
                <a:chExt cx="6269871" cy="1012350"/>
              </a:xfrm>
            </p:grpSpPr>
            <p:sp>
              <p:nvSpPr>
                <p:cNvPr id="666" name="ZoneTexte 665">
                  <a:extLst>
                    <a:ext uri="{FF2B5EF4-FFF2-40B4-BE49-F238E27FC236}">
                      <a16:creationId xmlns:a16="http://schemas.microsoft.com/office/drawing/2014/main" id="{6CA78423-68C4-044A-8948-D89234A46B88}"/>
                    </a:ext>
                  </a:extLst>
                </p:cNvPr>
                <p:cNvSpPr txBox="1"/>
                <p:nvPr/>
              </p:nvSpPr>
              <p:spPr>
                <a:xfrm rot="20820708">
                  <a:off x="1133641" y="7824202"/>
                  <a:ext cx="652743" cy="369332"/>
                </a:xfrm>
                <a:prstGeom prst="rect">
                  <a:avLst/>
                </a:prstGeom>
                <a:noFill/>
              </p:spPr>
              <p:txBody>
                <a:bodyPr wrap="none" rtlCol="0">
                  <a:spAutoFit/>
                </a:bodyPr>
                <a:lstStyle/>
                <a:p>
                  <a:pPr marL="0" marR="0" lvl="0" indent="0" defTabSz="638617"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smtClean="0">
                      <a:ln>
                        <a:noFill/>
                      </a:ln>
                      <a:solidFill>
                        <a:srgbClr val="38383B"/>
                      </a:solidFill>
                      <a:effectLst/>
                      <a:uLnTx/>
                      <a:uFillTx/>
                      <a:latin typeface="Open Sans"/>
                    </a:rPr>
                    <a:t>2020</a:t>
                  </a:r>
                </a:p>
              </p:txBody>
            </p:sp>
            <p:grpSp>
              <p:nvGrpSpPr>
                <p:cNvPr id="667" name="Groupe 666">
                  <a:extLst>
                    <a:ext uri="{FF2B5EF4-FFF2-40B4-BE49-F238E27FC236}">
                      <a16:creationId xmlns:a16="http://schemas.microsoft.com/office/drawing/2014/main" id="{F205ACD4-1CFE-374D-87AF-106703D291BA}"/>
                    </a:ext>
                  </a:extLst>
                </p:cNvPr>
                <p:cNvGrpSpPr/>
                <p:nvPr/>
              </p:nvGrpSpPr>
              <p:grpSpPr>
                <a:xfrm>
                  <a:off x="-1014217" y="7755574"/>
                  <a:ext cx="4435630" cy="1012350"/>
                  <a:chOff x="229346" y="3154569"/>
                  <a:chExt cx="4435630" cy="1012350"/>
                </a:xfrm>
              </p:grpSpPr>
              <p:pic>
                <p:nvPicPr>
                  <p:cNvPr id="672" name="Image 671">
                    <a:extLst>
                      <a:ext uri="{FF2B5EF4-FFF2-40B4-BE49-F238E27FC236}">
                        <a16:creationId xmlns:a16="http://schemas.microsoft.com/office/drawing/2014/main" id="{8B803AB2-3366-8A4B-8D65-6FC90AAAD0B3}"/>
                      </a:ext>
                    </a:extLst>
                  </p:cNvPr>
                  <p:cNvPicPr>
                    <a:picLocks noChangeAspect="1"/>
                  </p:cNvPicPr>
                  <p:nvPr/>
                </p:nvPicPr>
                <p:blipFill rotWithShape="1">
                  <a:blip r:embed="rId11"/>
                  <a:srcRect l="15693" r="23177"/>
                  <a:stretch/>
                </p:blipFill>
                <p:spPr>
                  <a:xfrm>
                    <a:off x="229346" y="3177916"/>
                    <a:ext cx="4435630" cy="989003"/>
                  </a:xfrm>
                  <a:prstGeom prst="rect">
                    <a:avLst/>
                  </a:prstGeom>
                </p:spPr>
              </p:pic>
              <p:sp>
                <p:nvSpPr>
                  <p:cNvPr id="673" name="Rectangle 672">
                    <a:extLst>
                      <a:ext uri="{FF2B5EF4-FFF2-40B4-BE49-F238E27FC236}">
                        <a16:creationId xmlns:a16="http://schemas.microsoft.com/office/drawing/2014/main" id="{F51D5B57-C968-7D48-BA85-E04E172F3A08}"/>
                      </a:ext>
                    </a:extLst>
                  </p:cNvPr>
                  <p:cNvSpPr/>
                  <p:nvPr/>
                </p:nvSpPr>
                <p:spPr>
                  <a:xfrm>
                    <a:off x="2356567" y="3154569"/>
                    <a:ext cx="771941" cy="893092"/>
                  </a:xfrm>
                  <a:prstGeom prst="rect">
                    <a:avLst/>
                  </a:prstGeom>
                  <a:solidFill>
                    <a:srgbClr val="FFFFFF"/>
                  </a:solidFill>
                  <a:ln w="12700" cap="flat" cmpd="sng" algn="ctr">
                    <a:solidFill>
                      <a:srgbClr val="FFFFFF"/>
                    </a:solidFill>
                    <a:prstDash val="solid"/>
                    <a:miter lim="800000"/>
                  </a:ln>
                  <a:effectLst/>
                </p:spPr>
                <p:txBody>
                  <a:bodyPr rtlCol="0" anchor="ctr"/>
                  <a:lstStyle/>
                  <a:p>
                    <a:pPr marL="0" marR="0" lvl="0" indent="0" algn="ctr" defTabSz="638617" rtl="0" eaLnBrk="1" fontAlgn="auto" latinLnBrk="0" hangingPunct="1">
                      <a:lnSpc>
                        <a:spcPct val="100000"/>
                      </a:lnSpc>
                      <a:spcBef>
                        <a:spcPts val="0"/>
                      </a:spcBef>
                      <a:spcAft>
                        <a:spcPts val="0"/>
                      </a:spcAft>
                      <a:buClrTx/>
                      <a:buSzTx/>
                      <a:buFontTx/>
                      <a:buNone/>
                      <a:tabLst/>
                      <a:defRPr/>
                    </a:pPr>
                    <a:endParaRPr kumimoji="0" lang="fr-FR" sz="2500" b="0" i="0" u="none" strike="noStrike" kern="1200" cap="none" spc="0" normalizeH="0" baseline="0" noProof="0" smtClean="0">
                      <a:ln>
                        <a:noFill/>
                      </a:ln>
                      <a:solidFill>
                        <a:srgbClr val="FFFFFF"/>
                      </a:solidFill>
                      <a:effectLst/>
                      <a:uLnTx/>
                      <a:uFillTx/>
                      <a:latin typeface="Open Sans"/>
                      <a:ea typeface="+mn-ea"/>
                      <a:cs typeface="+mn-cs"/>
                    </a:endParaRPr>
                  </a:p>
                </p:txBody>
              </p:sp>
            </p:grpSp>
            <p:pic>
              <p:nvPicPr>
                <p:cNvPr id="668" name="Image 667">
                  <a:extLst>
                    <a:ext uri="{FF2B5EF4-FFF2-40B4-BE49-F238E27FC236}">
                      <a16:creationId xmlns:a16="http://schemas.microsoft.com/office/drawing/2014/main" id="{0D16FEE9-4F25-D34A-8C34-06F45A432F52}"/>
                    </a:ext>
                  </a:extLst>
                </p:cNvPr>
                <p:cNvPicPr>
                  <a:picLocks noChangeAspect="1"/>
                </p:cNvPicPr>
                <p:nvPr/>
              </p:nvPicPr>
              <p:blipFill rotWithShape="1">
                <a:blip r:embed="rId12"/>
                <a:srcRect l="37579" t="-2554" r="49499" b="-1"/>
                <a:stretch/>
              </p:blipFill>
              <p:spPr>
                <a:xfrm>
                  <a:off x="1277111" y="8070221"/>
                  <a:ext cx="588341" cy="518303"/>
                </a:xfrm>
                <a:prstGeom prst="rect">
                  <a:avLst/>
                </a:prstGeom>
              </p:spPr>
            </p:pic>
            <p:pic>
              <p:nvPicPr>
                <p:cNvPr id="669" name="Image 668">
                  <a:extLst>
                    <a:ext uri="{FF2B5EF4-FFF2-40B4-BE49-F238E27FC236}">
                      <a16:creationId xmlns:a16="http://schemas.microsoft.com/office/drawing/2014/main" id="{480B1157-1795-D041-B2A6-C960768BF50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370191" y="8111489"/>
                  <a:ext cx="485081" cy="485081"/>
                </a:xfrm>
                <a:prstGeom prst="rect">
                  <a:avLst/>
                </a:prstGeom>
              </p:spPr>
            </p:pic>
            <p:pic>
              <p:nvPicPr>
                <p:cNvPr id="670" name="Image 669">
                  <a:extLst>
                    <a:ext uri="{FF2B5EF4-FFF2-40B4-BE49-F238E27FC236}">
                      <a16:creationId xmlns:a16="http://schemas.microsoft.com/office/drawing/2014/main" id="{C4E2FFBD-3755-824A-AB51-42E042B6604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047408" y="8103303"/>
                  <a:ext cx="489553" cy="489551"/>
                </a:xfrm>
                <a:prstGeom prst="rect">
                  <a:avLst/>
                </a:prstGeom>
              </p:spPr>
            </p:pic>
            <p:pic>
              <p:nvPicPr>
                <p:cNvPr id="671" name="Image 670">
                  <a:extLst>
                    <a:ext uri="{FF2B5EF4-FFF2-40B4-BE49-F238E27FC236}">
                      <a16:creationId xmlns:a16="http://schemas.microsoft.com/office/drawing/2014/main" id="{55CFD22F-7574-0846-9CF2-44507E8A2D85}"/>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736231" y="8080584"/>
                  <a:ext cx="519423" cy="519421"/>
                </a:xfrm>
                <a:prstGeom prst="rect">
                  <a:avLst/>
                </a:prstGeom>
              </p:spPr>
            </p:pic>
          </p:grpSp>
          <p:sp>
            <p:nvSpPr>
              <p:cNvPr id="665" name="Rectangle 664">
                <a:extLst>
                  <a:ext uri="{FF2B5EF4-FFF2-40B4-BE49-F238E27FC236}">
                    <a16:creationId xmlns:a16="http://schemas.microsoft.com/office/drawing/2014/main" id="{4BD7F8D0-66F8-F64A-8A2B-44EBCC539D65}"/>
                  </a:ext>
                </a:extLst>
              </p:cNvPr>
              <p:cNvSpPr/>
              <p:nvPr/>
            </p:nvSpPr>
            <p:spPr>
              <a:xfrm>
                <a:off x="490538" y="3777235"/>
                <a:ext cx="5290387" cy="879793"/>
              </a:xfrm>
              <a:prstGeom prst="rect">
                <a:avLst/>
              </a:prstGeom>
              <a:noFill/>
              <a:ln w="9525" cap="flat" cmpd="sng" algn="ctr">
                <a:solidFill>
                  <a:srgbClr val="E90037"/>
                </a:solidFill>
                <a:prstDash val="solid"/>
                <a:miter lim="800000"/>
              </a:ln>
              <a:effectLst/>
            </p:spPr>
            <p:txBody>
              <a:bodyPr rtlCol="0" anchor="ctr"/>
              <a:lstStyle/>
              <a:p>
                <a:pPr marL="0" marR="0" lvl="0" indent="0" algn="ctr" defTabSz="638617" rtl="0" eaLnBrk="1" fontAlgn="auto" latinLnBrk="0" hangingPunct="1">
                  <a:lnSpc>
                    <a:spcPct val="100000"/>
                  </a:lnSpc>
                  <a:spcBef>
                    <a:spcPts val="0"/>
                  </a:spcBef>
                  <a:spcAft>
                    <a:spcPts val="0"/>
                  </a:spcAft>
                  <a:buClrTx/>
                  <a:buSzTx/>
                  <a:buFontTx/>
                  <a:buNone/>
                  <a:tabLst/>
                  <a:defRPr/>
                </a:pPr>
                <a:endParaRPr kumimoji="0" lang="fr-FR" sz="2500" b="0" i="0" u="none" strike="noStrike" kern="1200" cap="none" spc="0" normalizeH="0" baseline="0" noProof="0" smtClean="0">
                  <a:ln>
                    <a:noFill/>
                  </a:ln>
                  <a:solidFill>
                    <a:srgbClr val="FFFFFF"/>
                  </a:solidFill>
                  <a:effectLst/>
                  <a:uLnTx/>
                  <a:uFillTx/>
                  <a:latin typeface="Open Sans"/>
                  <a:ea typeface="+mn-ea"/>
                  <a:cs typeface="+mn-cs"/>
                </a:endParaRPr>
              </a:p>
            </p:txBody>
          </p:sp>
        </p:grpSp>
        <p:sp>
          <p:nvSpPr>
            <p:cNvPr id="657" name="Rectangle 656">
              <a:extLst>
                <a:ext uri="{FF2B5EF4-FFF2-40B4-BE49-F238E27FC236}">
                  <a16:creationId xmlns:a16="http://schemas.microsoft.com/office/drawing/2014/main" id="{F3E1DA49-8608-1B4E-991C-A1FF9DB44C6B}"/>
                </a:ext>
              </a:extLst>
            </p:cNvPr>
            <p:cNvSpPr/>
            <p:nvPr/>
          </p:nvSpPr>
          <p:spPr>
            <a:xfrm>
              <a:off x="508857" y="3119721"/>
              <a:ext cx="5567680" cy="400110"/>
            </a:xfrm>
            <a:prstGeom prst="rect">
              <a:avLst/>
            </a:prstGeom>
          </p:spPr>
          <p:txBody>
            <a:bodyPr wrap="square">
              <a:spAutoFit/>
            </a:bodyPr>
            <a:lstStyle/>
            <a:p>
              <a:pPr marL="0" marR="0" lvl="0" indent="0" defTabSz="121914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effectLst/>
                  <a:uLnTx/>
                  <a:uFillTx/>
                  <a:cs typeface="Calibri" panose="020F0502020204030204" pitchFamily="34" charset="0"/>
                </a:rPr>
                <a:t>A multi-technique software platform</a:t>
              </a:r>
            </a:p>
          </p:txBody>
        </p:sp>
        <p:sp>
          <p:nvSpPr>
            <p:cNvPr id="658" name="Rectangle 657">
              <a:extLst>
                <a:ext uri="{FF2B5EF4-FFF2-40B4-BE49-F238E27FC236}">
                  <a16:creationId xmlns:a16="http://schemas.microsoft.com/office/drawing/2014/main" id="{7A422F4D-6456-7643-B828-EA0F4899E478}"/>
                </a:ext>
              </a:extLst>
            </p:cNvPr>
            <p:cNvSpPr/>
            <p:nvPr/>
          </p:nvSpPr>
          <p:spPr>
            <a:xfrm>
              <a:off x="2251350" y="4279749"/>
              <a:ext cx="664238" cy="307777"/>
            </a:xfrm>
            <a:prstGeom prst="rect">
              <a:avLst/>
            </a:prstGeom>
          </p:spPr>
          <p:txBody>
            <a:bodyPr wrap="square">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smtClean="0">
                  <a:ln>
                    <a:noFill/>
                  </a:ln>
                  <a:solidFill>
                    <a:srgbClr val="E90037"/>
                  </a:solidFill>
                  <a:effectLst/>
                  <a:uLnTx/>
                  <a:uFillTx/>
                  <a:latin typeface="Open Sans ExtraBold"/>
                </a:rPr>
                <a:t>2020</a:t>
              </a:r>
            </a:p>
          </p:txBody>
        </p:sp>
        <p:sp>
          <p:nvSpPr>
            <p:cNvPr id="659" name="Rectangle 658">
              <a:extLst>
                <a:ext uri="{FF2B5EF4-FFF2-40B4-BE49-F238E27FC236}">
                  <a16:creationId xmlns:a16="http://schemas.microsoft.com/office/drawing/2014/main" id="{D05D552F-3074-5144-9D4D-7444E3AD9B9B}"/>
                </a:ext>
              </a:extLst>
            </p:cNvPr>
            <p:cNvSpPr/>
            <p:nvPr/>
          </p:nvSpPr>
          <p:spPr>
            <a:xfrm>
              <a:off x="3907762" y="4279749"/>
              <a:ext cx="664238" cy="307777"/>
            </a:xfrm>
            <a:prstGeom prst="rect">
              <a:avLst/>
            </a:prstGeom>
          </p:spPr>
          <p:txBody>
            <a:bodyPr wrap="square">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smtClean="0">
                  <a:ln>
                    <a:noFill/>
                  </a:ln>
                  <a:solidFill>
                    <a:srgbClr val="E90037"/>
                  </a:solidFill>
                  <a:effectLst/>
                  <a:uLnTx/>
                  <a:uFillTx/>
                  <a:latin typeface="Open Sans ExtraBold"/>
                </a:rPr>
                <a:t>2021</a:t>
              </a:r>
            </a:p>
          </p:txBody>
        </p:sp>
        <p:sp>
          <p:nvSpPr>
            <p:cNvPr id="660" name="Rectangle 659">
              <a:extLst>
                <a:ext uri="{FF2B5EF4-FFF2-40B4-BE49-F238E27FC236}">
                  <a16:creationId xmlns:a16="http://schemas.microsoft.com/office/drawing/2014/main" id="{6900DF1E-1822-214C-A46C-6B3043F1D508}"/>
                </a:ext>
              </a:extLst>
            </p:cNvPr>
            <p:cNvSpPr/>
            <p:nvPr/>
          </p:nvSpPr>
          <p:spPr>
            <a:xfrm>
              <a:off x="5016871" y="4284564"/>
              <a:ext cx="664238" cy="307777"/>
            </a:xfrm>
            <a:prstGeom prst="rect">
              <a:avLst/>
            </a:prstGeom>
          </p:spPr>
          <p:txBody>
            <a:bodyPr wrap="square">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smtClean="0">
                  <a:ln>
                    <a:noFill/>
                  </a:ln>
                  <a:solidFill>
                    <a:srgbClr val="E90037"/>
                  </a:solidFill>
                  <a:effectLst/>
                  <a:uLnTx/>
                  <a:uFillTx/>
                  <a:latin typeface="Open Sans ExtraBold"/>
                </a:rPr>
                <a:t>2022</a:t>
              </a:r>
            </a:p>
          </p:txBody>
        </p:sp>
        <p:sp>
          <p:nvSpPr>
            <p:cNvPr id="661" name="Triangle 356">
              <a:extLst>
                <a:ext uri="{FF2B5EF4-FFF2-40B4-BE49-F238E27FC236}">
                  <a16:creationId xmlns:a16="http://schemas.microsoft.com/office/drawing/2014/main" id="{DACEE504-0A27-5747-8FD8-EC308E4E957E}"/>
                </a:ext>
              </a:extLst>
            </p:cNvPr>
            <p:cNvSpPr/>
            <p:nvPr/>
          </p:nvSpPr>
          <p:spPr>
            <a:xfrm rot="10800000">
              <a:off x="2507352" y="3710781"/>
              <a:ext cx="152236" cy="116506"/>
            </a:xfrm>
            <a:prstGeom prst="triangle">
              <a:avLst/>
            </a:prstGeom>
            <a:solidFill>
              <a:srgbClr val="E90037"/>
            </a:solidFill>
            <a:ln w="6350" cap="flat" cmpd="sng" algn="ctr">
              <a:noFill/>
              <a:prstDash val="solid"/>
              <a:miter lim="800000"/>
            </a:ln>
            <a:effectLst/>
          </p:spPr>
          <p:txBody>
            <a:bodyPr rtlCol="0" anchor="ctr"/>
            <a:lstStyle/>
            <a:p>
              <a:pPr marL="0" marR="0" lvl="0" indent="0" algn="ctr" defTabSz="638617" rtl="0" eaLnBrk="1" fontAlgn="auto" latinLnBrk="0" hangingPunct="1">
                <a:lnSpc>
                  <a:spcPct val="100000"/>
                </a:lnSpc>
                <a:spcBef>
                  <a:spcPts val="0"/>
                </a:spcBef>
                <a:spcAft>
                  <a:spcPts val="0"/>
                </a:spcAft>
                <a:buClrTx/>
                <a:buSzTx/>
                <a:buFontTx/>
                <a:buNone/>
                <a:tabLst/>
                <a:defRPr/>
              </a:pPr>
              <a:endParaRPr kumimoji="0" lang="fr-FR" sz="2500" b="0" i="0" u="none" strike="noStrike" kern="1200" cap="none" spc="0" normalizeH="0" baseline="0" noProof="0" smtClean="0">
                <a:ln>
                  <a:noFill/>
                </a:ln>
                <a:solidFill>
                  <a:srgbClr val="FFFFFF"/>
                </a:solidFill>
                <a:effectLst/>
                <a:uLnTx/>
                <a:uFillTx/>
                <a:latin typeface="Open Sans"/>
                <a:ea typeface="+mn-ea"/>
                <a:cs typeface="+mn-cs"/>
              </a:endParaRPr>
            </a:p>
          </p:txBody>
        </p:sp>
        <p:sp>
          <p:nvSpPr>
            <p:cNvPr id="662" name="Triangle 357">
              <a:extLst>
                <a:ext uri="{FF2B5EF4-FFF2-40B4-BE49-F238E27FC236}">
                  <a16:creationId xmlns:a16="http://schemas.microsoft.com/office/drawing/2014/main" id="{4FD524E2-07A0-D545-BDED-2F5F409FFDAE}"/>
                </a:ext>
              </a:extLst>
            </p:cNvPr>
            <p:cNvSpPr/>
            <p:nvPr/>
          </p:nvSpPr>
          <p:spPr>
            <a:xfrm rot="10800000">
              <a:off x="4163764" y="3710781"/>
              <a:ext cx="152236" cy="116506"/>
            </a:xfrm>
            <a:prstGeom prst="triangle">
              <a:avLst/>
            </a:prstGeom>
            <a:solidFill>
              <a:srgbClr val="E90037"/>
            </a:solidFill>
            <a:ln w="6350" cap="flat" cmpd="sng" algn="ctr">
              <a:noFill/>
              <a:prstDash val="solid"/>
              <a:miter lim="800000"/>
            </a:ln>
            <a:effectLst/>
          </p:spPr>
          <p:txBody>
            <a:bodyPr rtlCol="0" anchor="ctr"/>
            <a:lstStyle/>
            <a:p>
              <a:pPr marL="0" marR="0" lvl="0" indent="0" algn="ctr" defTabSz="638617" rtl="0" eaLnBrk="1" fontAlgn="auto" latinLnBrk="0" hangingPunct="1">
                <a:lnSpc>
                  <a:spcPct val="100000"/>
                </a:lnSpc>
                <a:spcBef>
                  <a:spcPts val="0"/>
                </a:spcBef>
                <a:spcAft>
                  <a:spcPts val="0"/>
                </a:spcAft>
                <a:buClrTx/>
                <a:buSzTx/>
                <a:buFontTx/>
                <a:buNone/>
                <a:tabLst/>
                <a:defRPr/>
              </a:pPr>
              <a:endParaRPr kumimoji="0" lang="fr-FR" sz="2500" b="0" i="0" u="none" strike="noStrike" kern="1200" cap="none" spc="0" normalizeH="0" baseline="0" noProof="0" smtClean="0">
                <a:ln>
                  <a:noFill/>
                </a:ln>
                <a:solidFill>
                  <a:srgbClr val="FFFFFF"/>
                </a:solidFill>
                <a:effectLst/>
                <a:uLnTx/>
                <a:uFillTx/>
                <a:latin typeface="Open Sans"/>
                <a:ea typeface="+mn-ea"/>
                <a:cs typeface="+mn-cs"/>
              </a:endParaRPr>
            </a:p>
          </p:txBody>
        </p:sp>
        <p:sp>
          <p:nvSpPr>
            <p:cNvPr id="663" name="Triangle 358">
              <a:extLst>
                <a:ext uri="{FF2B5EF4-FFF2-40B4-BE49-F238E27FC236}">
                  <a16:creationId xmlns:a16="http://schemas.microsoft.com/office/drawing/2014/main" id="{35D368EA-BCE7-AD49-BF57-1AB7EC5F6D6B}"/>
                </a:ext>
              </a:extLst>
            </p:cNvPr>
            <p:cNvSpPr/>
            <p:nvPr/>
          </p:nvSpPr>
          <p:spPr>
            <a:xfrm rot="10800000">
              <a:off x="5272873" y="3710781"/>
              <a:ext cx="152236" cy="116506"/>
            </a:xfrm>
            <a:prstGeom prst="triangle">
              <a:avLst/>
            </a:prstGeom>
            <a:solidFill>
              <a:srgbClr val="E90037"/>
            </a:solidFill>
            <a:ln w="6350" cap="flat" cmpd="sng" algn="ctr">
              <a:noFill/>
              <a:prstDash val="solid"/>
              <a:miter lim="800000"/>
            </a:ln>
            <a:effectLst/>
          </p:spPr>
          <p:txBody>
            <a:bodyPr rtlCol="0" anchor="ctr"/>
            <a:lstStyle/>
            <a:p>
              <a:pPr marL="0" marR="0" lvl="0" indent="0" algn="ctr" defTabSz="638617" rtl="0" eaLnBrk="1" fontAlgn="auto" latinLnBrk="0" hangingPunct="1">
                <a:lnSpc>
                  <a:spcPct val="100000"/>
                </a:lnSpc>
                <a:spcBef>
                  <a:spcPts val="0"/>
                </a:spcBef>
                <a:spcAft>
                  <a:spcPts val="0"/>
                </a:spcAft>
                <a:buClrTx/>
                <a:buSzTx/>
                <a:buFontTx/>
                <a:buNone/>
                <a:tabLst/>
                <a:defRPr/>
              </a:pPr>
              <a:endParaRPr kumimoji="0" lang="fr-FR" sz="2500" b="0" i="0" u="none" strike="noStrike" kern="1200" cap="none" spc="0" normalizeH="0" baseline="0" noProof="0" smtClean="0">
                <a:ln>
                  <a:noFill/>
                </a:ln>
                <a:solidFill>
                  <a:srgbClr val="FFFFFF"/>
                </a:solidFill>
                <a:effectLst/>
                <a:uLnTx/>
                <a:uFillTx/>
                <a:latin typeface="Open Sans"/>
                <a:ea typeface="+mn-ea"/>
                <a:cs typeface="+mn-cs"/>
              </a:endParaRPr>
            </a:p>
          </p:txBody>
        </p:sp>
      </p:grpSp>
      <p:pic>
        <p:nvPicPr>
          <p:cNvPr id="336" name="그림 8">
            <a:extLst>
              <a:ext uri="{FF2B5EF4-FFF2-40B4-BE49-F238E27FC236}">
                <a16:creationId xmlns:a16="http://schemas.microsoft.com/office/drawing/2014/main" id="{6CD19270-9650-CA28-B727-3AFAB2B51B86}"/>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0" y="6152282"/>
            <a:ext cx="12192000" cy="705718"/>
          </a:xfrm>
          <a:prstGeom prst="rect">
            <a:avLst/>
          </a:prstGeom>
        </p:spPr>
      </p:pic>
    </p:spTree>
    <p:extLst>
      <p:ext uri="{BB962C8B-B14F-4D97-AF65-F5344CB8AC3E}">
        <p14:creationId xmlns:p14="http://schemas.microsoft.com/office/powerpoint/2010/main" val="29869150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noAutofit/>
          </a:bodyPr>
          <a:lstStyle/>
          <a:p>
            <a:r>
              <a:rPr lang="fr-FR" dirty="0" err="1" smtClean="0"/>
              <a:t>Incoming</a:t>
            </a:r>
            <a:r>
              <a:rPr lang="fr-FR" dirty="0" smtClean="0"/>
              <a:t> FEM module in CIVA</a:t>
            </a:r>
            <a:endParaRPr lang="fr-FR" dirty="0"/>
          </a:p>
        </p:txBody>
      </p:sp>
      <p:sp>
        <p:nvSpPr>
          <p:cNvPr id="16" name="Espace réservé du numéro de diapositive 15"/>
          <p:cNvSpPr>
            <a:spLocks noGrp="1"/>
          </p:cNvSpPr>
          <p:nvPr>
            <p:ph type="sldNum" sz="quarter" idx="12"/>
          </p:nvPr>
        </p:nvSpPr>
        <p:spPr/>
        <p:txBody>
          <a:bodyPr/>
          <a:lstStyle/>
          <a:p>
            <a:fld id="{0CBC77A0-1F4E-42FF-9FFC-F45C3A64AF90}" type="slidenum">
              <a:rPr lang="fr-FR" smtClean="0"/>
              <a:t>4</a:t>
            </a:fld>
            <a:endParaRPr lang="fr-FR" dirty="0"/>
          </a:p>
        </p:txBody>
      </p:sp>
      <p:pic>
        <p:nvPicPr>
          <p:cNvPr id="7" name="Image 6"/>
          <p:cNvPicPr>
            <a:picLocks noChangeAspect="1"/>
          </p:cNvPicPr>
          <p:nvPr/>
        </p:nvPicPr>
        <p:blipFill>
          <a:blip r:embed="rId3"/>
          <a:stretch>
            <a:fillRect/>
          </a:stretch>
        </p:blipFill>
        <p:spPr>
          <a:xfrm>
            <a:off x="482600" y="1185863"/>
            <a:ext cx="5760884" cy="3766506"/>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10" name="Rectangle à coins arrondis 9"/>
          <p:cNvSpPr/>
          <p:nvPr/>
        </p:nvSpPr>
        <p:spPr>
          <a:xfrm>
            <a:off x="604837" y="3270250"/>
            <a:ext cx="1281113" cy="802855"/>
          </a:xfrm>
          <a:prstGeom prst="roundRect">
            <a:avLst>
              <a:gd name="adj" fmla="val 9905"/>
            </a:avLst>
          </a:prstGeom>
          <a:noFill/>
          <a:ln w="38100">
            <a:solidFill>
              <a:srgbClr val="FF0000"/>
            </a:solidFill>
            <a:prstDash val="sysDash"/>
          </a:ln>
        </p:spPr>
        <p:style>
          <a:lnRef idx="2">
            <a:schemeClr val="accent3"/>
          </a:lnRef>
          <a:fillRef idx="1">
            <a:schemeClr val="lt1"/>
          </a:fillRef>
          <a:effectRef idx="0">
            <a:schemeClr val="accent3"/>
          </a:effectRef>
          <a:fontRef idx="minor">
            <a:schemeClr val="dk1"/>
          </a:fontRef>
        </p:style>
        <p:txBody>
          <a:bodyPr lIns="144000" tIns="108000" rIns="144000" bIns="144000" rtlCol="0" anchor="ctr">
            <a:noAutofit/>
          </a:bodyPr>
          <a:lstStyle/>
          <a:p>
            <a:pPr algn="ctr"/>
            <a:endParaRPr lang="en-GB" dirty="0" smtClean="0"/>
          </a:p>
        </p:txBody>
      </p:sp>
      <p:pic>
        <p:nvPicPr>
          <p:cNvPr id="13" name="Image 12" descr="Quels sont les curseurs de la souris à l'écran ? | Coursinfo.f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089" y="4071564"/>
            <a:ext cx="701304" cy="1103385"/>
          </a:xfrm>
          <a:prstGeom prst="rect">
            <a:avLst/>
          </a:prstGeom>
        </p:spPr>
      </p:pic>
      <p:pic>
        <p:nvPicPr>
          <p:cNvPr id="17" name="Image 16"/>
          <p:cNvPicPr>
            <a:picLocks noChangeAspect="1"/>
          </p:cNvPicPr>
          <p:nvPr/>
        </p:nvPicPr>
        <p:blipFill>
          <a:blip r:embed="rId5"/>
          <a:stretch>
            <a:fillRect/>
          </a:stretch>
        </p:blipFill>
        <p:spPr>
          <a:xfrm>
            <a:off x="5961174" y="2779980"/>
            <a:ext cx="5731898" cy="3056615"/>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18" name="Imag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63424" y="1284303"/>
            <a:ext cx="1137575" cy="1137575"/>
          </a:xfrm>
          <a:prstGeom prst="rect">
            <a:avLst/>
          </a:prstGeom>
        </p:spPr>
      </p:pic>
      <p:pic>
        <p:nvPicPr>
          <p:cNvPr id="11" name="그림 8">
            <a:extLst>
              <a:ext uri="{FF2B5EF4-FFF2-40B4-BE49-F238E27FC236}">
                <a16:creationId xmlns:a16="http://schemas.microsoft.com/office/drawing/2014/main" id="{6CD19270-9650-CA28-B727-3AFAB2B51B8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6152282"/>
            <a:ext cx="12192000" cy="705718"/>
          </a:xfrm>
          <a:prstGeom prst="rect">
            <a:avLst/>
          </a:prstGeom>
        </p:spPr>
      </p:pic>
      <p:grpSp>
        <p:nvGrpSpPr>
          <p:cNvPr id="12" name="Groupe 11"/>
          <p:cNvGrpSpPr/>
          <p:nvPr/>
        </p:nvGrpSpPr>
        <p:grpSpPr>
          <a:xfrm>
            <a:off x="8611428" y="1473247"/>
            <a:ext cx="2044968" cy="759685"/>
            <a:chOff x="4831993" y="3374045"/>
            <a:chExt cx="2044968" cy="759685"/>
          </a:xfrm>
        </p:grpSpPr>
        <p:sp>
          <p:nvSpPr>
            <p:cNvPr id="14" name="Rectangle à coins arrondis 13"/>
            <p:cNvSpPr/>
            <p:nvPr/>
          </p:nvSpPr>
          <p:spPr bwMode="auto">
            <a:xfrm>
              <a:off x="4831993" y="3374045"/>
              <a:ext cx="1949067" cy="759685"/>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descr="EXTENDE - Catalogue de Formation CIVA"/>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92790" y="3456891"/>
              <a:ext cx="609990" cy="609990"/>
            </a:xfrm>
            <a:prstGeom prst="rect">
              <a:avLst/>
            </a:prstGeom>
            <a:noFill/>
            <a:extLst>
              <a:ext uri="{909E8E84-426E-40DD-AFC4-6F175D3DCCD1}">
                <a14:hiddenFill xmlns:a14="http://schemas.microsoft.com/office/drawing/2010/main">
                  <a:solidFill>
                    <a:srgbClr val="FFFFFF"/>
                  </a:solidFill>
                </a14:hiddenFill>
              </a:ext>
            </a:extLst>
          </p:spPr>
        </p:pic>
        <p:sp>
          <p:nvSpPr>
            <p:cNvPr id="19" name="ZoneTexte 18"/>
            <p:cNvSpPr txBox="1"/>
            <p:nvPr/>
          </p:nvSpPr>
          <p:spPr>
            <a:xfrm>
              <a:off x="5484917" y="3468288"/>
              <a:ext cx="1392044" cy="646331"/>
            </a:xfrm>
            <a:prstGeom prst="rect">
              <a:avLst/>
            </a:prstGeom>
            <a:noFill/>
          </p:spPr>
          <p:txBody>
            <a:bodyPr wrap="square" rtlCol="0">
              <a:spAutoFit/>
            </a:bodyPr>
            <a:lstStyle/>
            <a:p>
              <a:r>
                <a:rPr lang="fr-FR" sz="3600" dirty="0" smtClean="0"/>
                <a:t>2025</a:t>
              </a:r>
              <a:endParaRPr lang="en-US" sz="3600" dirty="0"/>
            </a:p>
          </p:txBody>
        </p:sp>
      </p:grpSp>
      <p:sp>
        <p:nvSpPr>
          <p:cNvPr id="2" name="Rectangle 1"/>
          <p:cNvSpPr/>
          <p:nvPr/>
        </p:nvSpPr>
        <p:spPr bwMode="auto">
          <a:xfrm>
            <a:off x="1127448" y="1210502"/>
            <a:ext cx="4320480" cy="514946"/>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bwMode="auto">
          <a:xfrm>
            <a:off x="6567595" y="2811643"/>
            <a:ext cx="1616637" cy="514946"/>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3962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contenu 6">
            <a:extLst>
              <a:ext uri="{FF2B5EF4-FFF2-40B4-BE49-F238E27FC236}">
                <a16:creationId xmlns:a16="http://schemas.microsoft.com/office/drawing/2014/main" id="{69904E05-C7BF-272F-1F49-76572513FD57}"/>
              </a:ext>
            </a:extLst>
          </p:cNvPr>
          <p:cNvSpPr>
            <a:spLocks noGrp="1"/>
          </p:cNvSpPr>
          <p:nvPr>
            <p:ph idx="1"/>
          </p:nvPr>
        </p:nvSpPr>
        <p:spPr>
          <a:xfrm>
            <a:off x="263352" y="1080000"/>
            <a:ext cx="11809312" cy="5013295"/>
          </a:xfrm>
        </p:spPr>
        <p:txBody>
          <a:bodyPr>
            <a:normAutofit/>
          </a:bodyPr>
          <a:lstStyle/>
          <a:p>
            <a:pPr lvl="1">
              <a:buClr>
                <a:srgbClr val="FF0000"/>
              </a:buClr>
              <a:buSzPct val="120000"/>
              <a:buFont typeface="Wingdings" panose="05000000000000000000" pitchFamily="2" charset="2"/>
              <a:buChar char="§"/>
            </a:pPr>
            <a:r>
              <a:rPr lang="en-US" sz="2000" dirty="0"/>
              <a:t>Validate/complete standard semi analytical models (ray tracing, KGTD...) in critical cases</a:t>
            </a:r>
          </a:p>
          <a:p>
            <a:pPr lvl="1">
              <a:buClr>
                <a:srgbClr val="FF0000"/>
              </a:buClr>
              <a:buSzPct val="120000"/>
              <a:buFont typeface="Wingdings" panose="05000000000000000000" pitchFamily="2" charset="2"/>
              <a:buChar char="§"/>
            </a:pPr>
            <a:r>
              <a:rPr lang="en-US" sz="2000" dirty="0"/>
              <a:t>Gradual introduction of transient FEM and hybrid tools in CIVA UT</a:t>
            </a:r>
          </a:p>
          <a:p>
            <a:pPr lvl="1">
              <a:buClr>
                <a:srgbClr val="FF0000"/>
              </a:buClr>
              <a:buSzPct val="120000"/>
              <a:buFont typeface="Wingdings" panose="05000000000000000000" pitchFamily="2" charset="2"/>
              <a:buChar char="§"/>
            </a:pPr>
            <a:r>
              <a:rPr lang="en-US" sz="2000" dirty="0"/>
              <a:t>Compatible with a standard PC: NDT studies in 2D, a few shots or scans in 3D </a:t>
            </a:r>
          </a:p>
          <a:p>
            <a:pPr marL="0" lvl="1" indent="0">
              <a:buClr>
                <a:srgbClr val="FF0000"/>
              </a:buClr>
              <a:buSzPct val="120000"/>
              <a:buNone/>
            </a:pPr>
            <a:endParaRPr lang="en-US" sz="2000" dirty="0"/>
          </a:p>
        </p:txBody>
      </p:sp>
      <p:sp>
        <p:nvSpPr>
          <p:cNvPr id="6" name="Titre 5">
            <a:extLst>
              <a:ext uri="{FF2B5EF4-FFF2-40B4-BE49-F238E27FC236}">
                <a16:creationId xmlns:a16="http://schemas.microsoft.com/office/drawing/2014/main" id="{91AE047D-F51A-E955-9889-3B1336B75E09}"/>
              </a:ext>
            </a:extLst>
          </p:cNvPr>
          <p:cNvSpPr>
            <a:spLocks noGrp="1"/>
          </p:cNvSpPr>
          <p:nvPr>
            <p:ph type="title"/>
          </p:nvPr>
        </p:nvSpPr>
        <p:spPr/>
        <p:txBody>
          <a:bodyPr>
            <a:normAutofit/>
          </a:bodyPr>
          <a:lstStyle/>
          <a:p>
            <a:r>
              <a:rPr lang="fr-FR" dirty="0" smtClean="0"/>
              <a:t>Motivations</a:t>
            </a:r>
            <a:endParaRPr lang="fr-FR" dirty="0"/>
          </a:p>
        </p:txBody>
      </p:sp>
      <p:sp>
        <p:nvSpPr>
          <p:cNvPr id="9" name="Espace réservé du numéro de diapositive 8"/>
          <p:cNvSpPr>
            <a:spLocks noGrp="1"/>
          </p:cNvSpPr>
          <p:nvPr>
            <p:ph type="sldNum" sz="quarter" idx="12"/>
          </p:nvPr>
        </p:nvSpPr>
        <p:spPr/>
        <p:txBody>
          <a:bodyPr/>
          <a:lstStyle/>
          <a:p>
            <a:pPr>
              <a:defRPr/>
            </a:pPr>
            <a:fld id="{0CBC77A0-1F4E-42FF-9FFC-F45C3A64AF90}" type="slidenum">
              <a:rPr lang="fr-FR" smtClean="0"/>
              <a:t>5</a:t>
            </a:fld>
            <a:endParaRPr lang="fr-FR"/>
          </a:p>
        </p:txBody>
      </p:sp>
      <p:sp>
        <p:nvSpPr>
          <p:cNvPr id="11" name="ZoneTexte 10"/>
          <p:cNvSpPr txBox="1"/>
          <p:nvPr/>
        </p:nvSpPr>
        <p:spPr>
          <a:xfrm>
            <a:off x="3575720" y="4149080"/>
            <a:ext cx="4032448" cy="369332"/>
          </a:xfrm>
          <a:prstGeom prst="rect">
            <a:avLst/>
          </a:prstGeom>
          <a:noFill/>
        </p:spPr>
        <p:txBody>
          <a:bodyPr wrap="square" rtlCol="0">
            <a:spAutoFit/>
          </a:bodyPr>
          <a:lstStyle/>
          <a:p>
            <a:r>
              <a:rPr lang="fr-FR" dirty="0" smtClean="0"/>
              <a:t>ILLUSTRATION UT SA</a:t>
            </a:r>
            <a:endParaRPr lang="en-US" dirty="0"/>
          </a:p>
        </p:txBody>
      </p:sp>
      <p:grpSp>
        <p:nvGrpSpPr>
          <p:cNvPr id="8" name="Groupe 7"/>
          <p:cNvGrpSpPr/>
          <p:nvPr/>
        </p:nvGrpSpPr>
        <p:grpSpPr>
          <a:xfrm>
            <a:off x="379481" y="3268411"/>
            <a:ext cx="11534099" cy="2896893"/>
            <a:chOff x="315683" y="3479275"/>
            <a:chExt cx="11534099" cy="2896893"/>
          </a:xfrm>
        </p:grpSpPr>
        <p:sp>
          <p:nvSpPr>
            <p:cNvPr id="10" name="Rectangle 9"/>
            <p:cNvSpPr/>
            <p:nvPr/>
          </p:nvSpPr>
          <p:spPr>
            <a:xfrm>
              <a:off x="324000" y="3492000"/>
              <a:ext cx="11525782" cy="288000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2" name="Groupe 11"/>
            <p:cNvGrpSpPr/>
            <p:nvPr/>
          </p:nvGrpSpPr>
          <p:grpSpPr>
            <a:xfrm>
              <a:off x="315683" y="3479275"/>
              <a:ext cx="5590633" cy="2896893"/>
              <a:chOff x="6303604" y="3492000"/>
              <a:chExt cx="5590633" cy="2896893"/>
            </a:xfrm>
          </p:grpSpPr>
          <p:grpSp>
            <p:nvGrpSpPr>
              <p:cNvPr id="29" name="Groupe 28"/>
              <p:cNvGrpSpPr/>
              <p:nvPr/>
            </p:nvGrpSpPr>
            <p:grpSpPr>
              <a:xfrm>
                <a:off x="6303604" y="3492000"/>
                <a:ext cx="5590633" cy="2896893"/>
                <a:chOff x="6085362" y="3054010"/>
                <a:chExt cx="5590633" cy="2896893"/>
              </a:xfrm>
            </p:grpSpPr>
            <p:sp>
              <p:nvSpPr>
                <p:cNvPr id="32" name="Rectangle 31"/>
                <p:cNvSpPr/>
                <p:nvPr/>
              </p:nvSpPr>
              <p:spPr>
                <a:xfrm>
                  <a:off x="6095995" y="3054010"/>
                  <a:ext cx="5580000" cy="584775"/>
                </a:xfrm>
                <a:prstGeom prst="rect">
                  <a:avLst/>
                </a:prstGeom>
              </p:spPr>
              <p:txBody>
                <a:bodyPr wrap="square">
                  <a:spAutoFit/>
                </a:bodyPr>
                <a:lstStyle/>
                <a:p>
                  <a:r>
                    <a:rPr lang="en-US" sz="1800" b="1" dirty="0" smtClean="0">
                      <a:latin typeface="Calibri" panose="020F0502020204030204" pitchFamily="34" charset="0"/>
                      <a:cs typeface="Calibri" panose="020F0502020204030204" pitchFamily="34" charset="0"/>
                    </a:rPr>
                    <a:t>The ultrasonic testing of austenitic welds</a:t>
                  </a:r>
                </a:p>
                <a:p>
                  <a:r>
                    <a:rPr lang="en-US" sz="1400" dirty="0" smtClean="0">
                      <a:latin typeface="Calibri" panose="020F0502020204030204" pitchFamily="34" charset="0"/>
                      <a:cs typeface="Calibri" panose="020F0502020204030204" pitchFamily="34" charset="0"/>
                    </a:rPr>
                    <a:t>Complex structured materials</a:t>
                  </a:r>
                </a:p>
              </p:txBody>
            </p:sp>
            <p:pic>
              <p:nvPicPr>
                <p:cNvPr id="33" name="Image 32"/>
                <p:cNvPicPr>
                  <a:picLocks noChangeAspect="1"/>
                </p:cNvPicPr>
                <p:nvPr/>
              </p:nvPicPr>
              <p:blipFill rotWithShape="1">
                <a:blip r:embed="rId3">
                  <a:clrChange>
                    <a:clrFrom>
                      <a:srgbClr val="FFFFFF"/>
                    </a:clrFrom>
                    <a:clrTo>
                      <a:srgbClr val="FFFFFF">
                        <a:alpha val="0"/>
                      </a:srgbClr>
                    </a:clrTo>
                  </a:clrChange>
                </a:blip>
                <a:srcRect l="4822" r="9827"/>
                <a:stretch/>
              </p:blipFill>
              <p:spPr>
                <a:xfrm>
                  <a:off x="8872264" y="3280135"/>
                  <a:ext cx="2803731" cy="2670768"/>
                </a:xfrm>
                <a:prstGeom prst="rect">
                  <a:avLst/>
                </a:prstGeom>
                <a:ln>
                  <a:noFill/>
                </a:ln>
                <a:effectLst/>
              </p:spPr>
            </p:pic>
            <p:pic>
              <p:nvPicPr>
                <p:cNvPr id="34" name="Image 33"/>
                <p:cNvPicPr>
                  <a:picLocks noChangeAspect="1"/>
                </p:cNvPicPr>
                <p:nvPr/>
              </p:nvPicPr>
              <p:blipFill rotWithShape="1">
                <a:blip r:embed="rId4" cstate="print">
                  <a:extLst>
                    <a:ext uri="{28A0092B-C50C-407E-A947-70E740481C1C}">
                      <a14:useLocalDpi xmlns:a14="http://schemas.microsoft.com/office/drawing/2010/main" val="0"/>
                    </a:ext>
                  </a:extLst>
                </a:blip>
                <a:srcRect r="5151"/>
                <a:stretch/>
              </p:blipFill>
              <p:spPr>
                <a:xfrm>
                  <a:off x="6085362" y="3644237"/>
                  <a:ext cx="1721322" cy="2306666"/>
                </a:xfrm>
                <a:prstGeom prst="rect">
                  <a:avLst/>
                </a:prstGeom>
              </p:spPr>
            </p:pic>
          </p:grpSp>
          <p:pic>
            <p:nvPicPr>
              <p:cNvPr id="30" name="Image 29"/>
              <p:cNvPicPr>
                <a:picLocks noChangeAspect="1"/>
              </p:cNvPicPr>
              <p:nvPr/>
            </p:nvPicPr>
            <p:blipFill>
              <a:blip r:embed="rId5"/>
              <a:stretch>
                <a:fillRect/>
              </a:stretch>
            </p:blipFill>
            <p:spPr>
              <a:xfrm>
                <a:off x="8096911" y="5612130"/>
                <a:ext cx="1620000" cy="622054"/>
              </a:xfrm>
              <a:prstGeom prst="rect">
                <a:avLst/>
              </a:prstGeom>
              <a:effectLst>
                <a:outerShdw blurRad="50800" dist="38100" dir="5400000" algn="t" rotWithShape="0">
                  <a:prstClr val="black">
                    <a:alpha val="40000"/>
                  </a:prstClr>
                </a:outerShdw>
              </a:effectLst>
            </p:spPr>
          </p:pic>
          <p:pic>
            <p:nvPicPr>
              <p:cNvPr id="31" name="Image 30"/>
              <p:cNvPicPr>
                <a:picLocks noChangeAspect="1"/>
              </p:cNvPicPr>
              <p:nvPr/>
            </p:nvPicPr>
            <p:blipFill rotWithShape="1">
              <a:blip r:embed="rId6">
                <a:extLst>
                  <a:ext uri="{BEBA8EAE-BF5A-486C-A8C5-ECC9F3942E4B}">
                    <a14:imgProps xmlns:a14="http://schemas.microsoft.com/office/drawing/2010/main">
                      <a14:imgLayer r:embed="rId7">
                        <a14:imgEffect>
                          <a14:backgroundRemoval t="9756" b="89024" l="987" r="10155">
                            <a14:foregroundMark x1="5219" y1="36585" x2="5219" y2="36585"/>
                            <a14:foregroundMark x1="5219" y1="36585" x2="5219" y2="36585"/>
                            <a14:foregroundMark x1="4231" y1="32927" x2="4231" y2="32927"/>
                            <a14:foregroundMark x1="6629" y1="31707" x2="6629" y2="31707"/>
                            <a14:foregroundMark x1="5783" y1="62195" x2="5783" y2="62195"/>
                            <a14:foregroundMark x1="5642" y1="56098" x2="5642" y2="56098"/>
                            <a14:foregroundMark x1="5642" y1="50000" x2="5642" y2="50000"/>
                            <a14:foregroundMark x1="5642" y1="50000" x2="5642" y2="50000"/>
                            <a14:foregroundMark x1="5783" y1="47561" x2="5783" y2="47561"/>
                            <a14:foregroundMark x1="6488" y1="25610" x2="6488" y2="25610"/>
                            <a14:foregroundMark x1="6065" y1="71951" x2="6065" y2="71951"/>
                            <a14:foregroundMark x1="6065" y1="69512" x2="6065" y2="69512"/>
                            <a14:foregroundMark x1="6065" y1="69512" x2="6065" y2="69512"/>
                            <a14:foregroundMark x1="4795" y1="68293" x2="4795" y2="68293"/>
                            <a14:foregroundMark x1="5078" y1="74390" x2="5078" y2="74390"/>
                            <a14:foregroundMark x1="7052" y1="74390" x2="7052" y2="74390"/>
                            <a14:foregroundMark x1="4090" y1="73171" x2="4090" y2="73171"/>
                          </a14:backgroundRemoval>
                        </a14:imgEffect>
                      </a14:imgLayer>
                    </a14:imgProps>
                  </a:ext>
                </a:extLst>
              </a:blip>
              <a:srcRect t="11479" r="89308" b="10715"/>
              <a:stretch/>
            </p:blipFill>
            <p:spPr>
              <a:xfrm>
                <a:off x="11088441" y="3729149"/>
                <a:ext cx="805796" cy="678179"/>
              </a:xfrm>
              <a:prstGeom prst="roundRect">
                <a:avLst>
                  <a:gd name="adj" fmla="val 16667"/>
                </a:avLst>
              </a:prstGeom>
              <a:ln>
                <a:noFill/>
              </a:ln>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13" name="Groupe 12"/>
            <p:cNvGrpSpPr/>
            <p:nvPr/>
          </p:nvGrpSpPr>
          <p:grpSpPr>
            <a:xfrm>
              <a:off x="7108305" y="3567069"/>
              <a:ext cx="4635412" cy="2715433"/>
              <a:chOff x="6316345" y="3197311"/>
              <a:chExt cx="5579430" cy="3307791"/>
            </a:xfrm>
          </p:grpSpPr>
          <p:grpSp>
            <p:nvGrpSpPr>
              <p:cNvPr id="15" name="Groupe 14"/>
              <p:cNvGrpSpPr/>
              <p:nvPr/>
            </p:nvGrpSpPr>
            <p:grpSpPr>
              <a:xfrm>
                <a:off x="6408376" y="3223220"/>
                <a:ext cx="2795202" cy="2314390"/>
                <a:chOff x="6490995" y="3119990"/>
                <a:chExt cx="2795202" cy="2314390"/>
              </a:xfrm>
            </p:grpSpPr>
            <p:grpSp>
              <p:nvGrpSpPr>
                <p:cNvPr id="23" name="Groupe 22"/>
                <p:cNvGrpSpPr/>
                <p:nvPr/>
              </p:nvGrpSpPr>
              <p:grpSpPr>
                <a:xfrm>
                  <a:off x="6496426" y="3119992"/>
                  <a:ext cx="2789771" cy="2314388"/>
                  <a:chOff x="5232931" y="3215005"/>
                  <a:chExt cx="2404244" cy="1994554"/>
                </a:xfrm>
              </p:grpSpPr>
              <p:pic>
                <p:nvPicPr>
                  <p:cNvPr id="26" name="Image 25"/>
                  <p:cNvPicPr>
                    <a:picLocks noChangeAspect="1"/>
                  </p:cNvPicPr>
                  <p:nvPr/>
                </p:nvPicPr>
                <p:blipFill rotWithShape="1">
                  <a:blip r:embed="rId8"/>
                  <a:srcRect l="49305" r="3310" b="37234"/>
                  <a:stretch/>
                </p:blipFill>
                <p:spPr>
                  <a:xfrm>
                    <a:off x="5891673" y="4382354"/>
                    <a:ext cx="1745478" cy="827205"/>
                  </a:xfrm>
                  <a:prstGeom prst="rect">
                    <a:avLst/>
                  </a:prstGeom>
                </p:spPr>
              </p:pic>
              <p:pic>
                <p:nvPicPr>
                  <p:cNvPr id="27" name="Image 26"/>
                  <p:cNvPicPr preferRelativeResize="0">
                    <a:picLocks/>
                  </p:cNvPicPr>
                  <p:nvPr/>
                </p:nvPicPr>
                <p:blipFill rotWithShape="1">
                  <a:blip r:embed="rId9"/>
                  <a:srcRect l="66875" t="13480" r="2342" b="29291"/>
                  <a:stretch/>
                </p:blipFill>
                <p:spPr>
                  <a:xfrm>
                    <a:off x="6449174" y="3215005"/>
                    <a:ext cx="1188001" cy="1188000"/>
                  </a:xfrm>
                  <a:prstGeom prst="rect">
                    <a:avLst/>
                  </a:prstGeom>
                </p:spPr>
              </p:pic>
              <p:pic>
                <p:nvPicPr>
                  <p:cNvPr id="28" name="Image 27"/>
                  <p:cNvPicPr preferRelativeResize="0">
                    <a:picLocks/>
                  </p:cNvPicPr>
                  <p:nvPr/>
                </p:nvPicPr>
                <p:blipFill rotWithShape="1">
                  <a:blip r:embed="rId9"/>
                  <a:srcRect l="19096" t="13480" r="50588" b="29291"/>
                  <a:stretch/>
                </p:blipFill>
                <p:spPr>
                  <a:xfrm>
                    <a:off x="5232931" y="3215005"/>
                    <a:ext cx="1188001" cy="1188000"/>
                  </a:xfrm>
                  <a:prstGeom prst="rect">
                    <a:avLst/>
                  </a:prstGeom>
                </p:spPr>
              </p:pic>
            </p:grpSp>
            <p:sp>
              <p:nvSpPr>
                <p:cNvPr id="24" name="Rectangle 23"/>
                <p:cNvSpPr/>
                <p:nvPr/>
              </p:nvSpPr>
              <p:spPr>
                <a:xfrm>
                  <a:off x="6490995" y="3119990"/>
                  <a:ext cx="1371576" cy="299933"/>
                </a:xfrm>
                <a:prstGeom prst="rect">
                  <a:avLst/>
                </a:prstGeom>
                <a:noFill/>
              </p:spPr>
              <p:txBody>
                <a:bodyPr wrap="square">
                  <a:spAutoFit/>
                </a:bodyPr>
                <a:lstStyle/>
                <a:p>
                  <a:pPr algn="ctr"/>
                  <a:r>
                    <a:rPr lang="fr-FR" sz="1000" b="1" dirty="0" smtClean="0">
                      <a:solidFill>
                        <a:schemeClr val="bg1"/>
                      </a:solidFill>
                      <a:latin typeface="Calibri" panose="020F0502020204030204" pitchFamily="34" charset="0"/>
                      <a:cs typeface="Calibri" panose="020F0502020204030204" pitchFamily="34" charset="0"/>
                    </a:rPr>
                    <a:t>Ray </a:t>
                  </a:r>
                  <a:r>
                    <a:rPr lang="fr-FR" sz="1000" b="1" dirty="0" err="1" smtClean="0">
                      <a:solidFill>
                        <a:schemeClr val="bg1"/>
                      </a:solidFill>
                      <a:latin typeface="Calibri" panose="020F0502020204030204" pitchFamily="34" charset="0"/>
                      <a:cs typeface="Calibri" panose="020F0502020204030204" pitchFamily="34" charset="0"/>
                    </a:rPr>
                    <a:t>tracing</a:t>
                  </a:r>
                  <a:endParaRPr lang="fr-FR" sz="1000" b="1" dirty="0" smtClean="0">
                    <a:solidFill>
                      <a:schemeClr val="bg1"/>
                    </a:solidFill>
                    <a:latin typeface="Calibri" panose="020F0502020204030204" pitchFamily="34" charset="0"/>
                    <a:cs typeface="Calibri" panose="020F0502020204030204" pitchFamily="34" charset="0"/>
                  </a:endParaRPr>
                </a:p>
              </p:txBody>
            </p:sp>
            <p:sp>
              <p:nvSpPr>
                <p:cNvPr id="25" name="Rectangle 24"/>
                <p:cNvSpPr/>
                <p:nvPr/>
              </p:nvSpPr>
              <p:spPr>
                <a:xfrm>
                  <a:off x="7900772" y="3121960"/>
                  <a:ext cx="1376123" cy="299933"/>
                </a:xfrm>
                <a:prstGeom prst="rect">
                  <a:avLst/>
                </a:prstGeom>
                <a:noFill/>
              </p:spPr>
              <p:txBody>
                <a:bodyPr wrap="square">
                  <a:spAutoFit/>
                </a:bodyPr>
                <a:lstStyle/>
                <a:p>
                  <a:pPr algn="ctr"/>
                  <a:r>
                    <a:rPr lang="fr-FR" sz="1000" b="1" dirty="0" err="1" smtClean="0">
                      <a:solidFill>
                        <a:schemeClr val="bg1"/>
                      </a:solidFill>
                      <a:latin typeface="Calibri" panose="020F0502020204030204" pitchFamily="34" charset="0"/>
                      <a:cs typeface="Calibri" panose="020F0502020204030204" pitchFamily="34" charset="0"/>
                    </a:rPr>
                    <a:t>Finite</a:t>
                  </a:r>
                  <a:r>
                    <a:rPr lang="fr-FR" sz="1000" b="1" dirty="0" smtClean="0">
                      <a:solidFill>
                        <a:schemeClr val="bg1"/>
                      </a:solidFill>
                      <a:latin typeface="Calibri" panose="020F0502020204030204" pitchFamily="34" charset="0"/>
                      <a:cs typeface="Calibri" panose="020F0502020204030204" pitchFamily="34" charset="0"/>
                    </a:rPr>
                    <a:t> </a:t>
                  </a:r>
                  <a:r>
                    <a:rPr lang="fr-FR" sz="1000" b="1" dirty="0" err="1" smtClean="0">
                      <a:solidFill>
                        <a:schemeClr val="bg1"/>
                      </a:solidFill>
                      <a:latin typeface="Calibri" panose="020F0502020204030204" pitchFamily="34" charset="0"/>
                      <a:cs typeface="Calibri" panose="020F0502020204030204" pitchFamily="34" charset="0"/>
                    </a:rPr>
                    <a:t>Elements</a:t>
                  </a:r>
                  <a:endParaRPr lang="fr-FR" sz="1000" b="1" dirty="0" smtClean="0">
                    <a:solidFill>
                      <a:schemeClr val="bg1"/>
                    </a:solidFill>
                    <a:latin typeface="Calibri" panose="020F0502020204030204" pitchFamily="34" charset="0"/>
                    <a:cs typeface="Calibri" panose="020F0502020204030204" pitchFamily="34" charset="0"/>
                  </a:endParaRPr>
                </a:p>
              </p:txBody>
            </p:sp>
          </p:grpSp>
          <p:pic>
            <p:nvPicPr>
              <p:cNvPr id="16" name="Image 15"/>
              <p:cNvPicPr>
                <a:picLocks noChangeAspect="1"/>
              </p:cNvPicPr>
              <p:nvPr/>
            </p:nvPicPr>
            <p:blipFill>
              <a:blip r:embed="rId10">
                <a:extLst/>
              </a:blip>
              <a:stretch>
                <a:fillRect/>
              </a:stretch>
            </p:blipFill>
            <p:spPr>
              <a:xfrm>
                <a:off x="6316345" y="4082829"/>
                <a:ext cx="981423" cy="1474449"/>
              </a:xfrm>
              <a:prstGeom prst="rect">
                <a:avLst/>
              </a:prstGeom>
            </p:spPr>
          </p:pic>
          <p:pic>
            <p:nvPicPr>
              <p:cNvPr id="17" name="Image 16"/>
              <p:cNvPicPr>
                <a:picLocks noChangeAspect="1"/>
              </p:cNvPicPr>
              <p:nvPr/>
            </p:nvPicPr>
            <p:blipFill>
              <a:blip r:embed="rId11"/>
              <a:stretch>
                <a:fillRect/>
              </a:stretch>
            </p:blipFill>
            <p:spPr>
              <a:xfrm>
                <a:off x="9638338" y="3203512"/>
                <a:ext cx="2154478" cy="1620001"/>
              </a:xfrm>
              <a:prstGeom prst="rect">
                <a:avLst/>
              </a:prstGeom>
            </p:spPr>
          </p:pic>
          <p:pic>
            <p:nvPicPr>
              <p:cNvPr id="18" name="Image 17"/>
              <p:cNvPicPr>
                <a:picLocks noChangeAspect="1"/>
              </p:cNvPicPr>
              <p:nvPr/>
            </p:nvPicPr>
            <p:blipFill rotWithShape="1">
              <a:blip r:embed="rId12"/>
              <a:srcRect r="6972" b="5866"/>
              <a:stretch/>
            </p:blipFill>
            <p:spPr>
              <a:xfrm>
                <a:off x="9620660" y="4883285"/>
                <a:ext cx="2181795" cy="1621817"/>
              </a:xfrm>
              <a:prstGeom prst="rect">
                <a:avLst/>
              </a:prstGeom>
            </p:spPr>
          </p:pic>
          <p:pic>
            <p:nvPicPr>
              <p:cNvPr id="19" name="Image 18"/>
              <p:cNvPicPr>
                <a:picLocks noChangeAspect="1"/>
              </p:cNvPicPr>
              <p:nvPr/>
            </p:nvPicPr>
            <p:blipFill>
              <a:blip r:embed="rId13">
                <a:extLst>
                  <a:ext uri="{BEBA8EAE-BF5A-486C-A8C5-ECC9F3942E4B}">
                    <a14:imgProps xmlns:a14="http://schemas.microsoft.com/office/drawing/2010/main">
                      <a14:imgLayer r:embed="rId14">
                        <a14:imgEffect>
                          <a14:backgroundRemoval t="0" b="100000" l="0" r="100000">
                            <a14:foregroundMark x1="17297" y1="8529" x2="17297" y2="8529"/>
                            <a14:foregroundMark x1="17297" y1="8529" x2="17297" y2="8529"/>
                            <a14:foregroundMark x1="18919" y1="6471" x2="18919" y2="6471"/>
                            <a14:foregroundMark x1="12973" y1="19412" x2="12973" y2="19412"/>
                            <a14:foregroundMark x1="30270" y1="15000" x2="30270" y2="15000"/>
                            <a14:foregroundMark x1="19459" y1="14412" x2="19459" y2="14412"/>
                            <a14:backgroundMark x1="36216" y1="25000" x2="36216" y2="25000"/>
                            <a14:backgroundMark x1="35135" y1="23235" x2="35135" y2="23235"/>
                            <a14:backgroundMark x1="47027" y1="35294" x2="47027" y2="35294"/>
                            <a14:backgroundMark x1="40000" y1="30000" x2="40000" y2="30000"/>
                          </a14:backgroundRemoval>
                        </a14:imgEffect>
                      </a14:imgLayer>
                    </a14:imgProps>
                  </a:ext>
                </a:extLst>
              </a:blip>
              <a:stretch>
                <a:fillRect/>
              </a:stretch>
            </p:blipFill>
            <p:spPr>
              <a:xfrm flipH="1">
                <a:off x="9291166" y="3795958"/>
                <a:ext cx="951891" cy="1749421"/>
              </a:xfrm>
              <a:prstGeom prst="rect">
                <a:avLst/>
              </a:prstGeom>
              <a:ln>
                <a:noFill/>
              </a:ln>
              <a:effectLst>
                <a:outerShdw blurRad="292100" dist="139700" dir="2700000" algn="tl" rotWithShape="0">
                  <a:srgbClr val="333333">
                    <a:alpha val="65000"/>
                  </a:srgbClr>
                </a:outerShdw>
              </a:effectLst>
            </p:spPr>
          </p:pic>
          <p:sp>
            <p:nvSpPr>
              <p:cNvPr id="20" name="Rectangle 19"/>
              <p:cNvSpPr/>
              <p:nvPr/>
            </p:nvSpPr>
            <p:spPr>
              <a:xfrm>
                <a:off x="10733060" y="3197311"/>
                <a:ext cx="1069406" cy="299933"/>
              </a:xfrm>
              <a:prstGeom prst="rect">
                <a:avLst/>
              </a:prstGeom>
              <a:noFill/>
            </p:spPr>
            <p:txBody>
              <a:bodyPr wrap="square">
                <a:spAutoFit/>
              </a:bodyPr>
              <a:lstStyle/>
              <a:p>
                <a:pPr algn="ctr"/>
                <a:r>
                  <a:rPr lang="fr-FR" sz="1000" b="1" dirty="0" smtClean="0">
                    <a:solidFill>
                      <a:schemeClr val="bg1"/>
                    </a:solidFill>
                    <a:latin typeface="Calibri" panose="020F0502020204030204" pitchFamily="34" charset="0"/>
                    <a:cs typeface="Calibri" panose="020F0502020204030204" pitchFamily="34" charset="0"/>
                  </a:rPr>
                  <a:t>Ray </a:t>
                </a:r>
                <a:r>
                  <a:rPr lang="fr-FR" sz="1000" b="1" dirty="0" err="1" smtClean="0">
                    <a:solidFill>
                      <a:schemeClr val="bg1"/>
                    </a:solidFill>
                    <a:latin typeface="Calibri" panose="020F0502020204030204" pitchFamily="34" charset="0"/>
                    <a:cs typeface="Calibri" panose="020F0502020204030204" pitchFamily="34" charset="0"/>
                  </a:rPr>
                  <a:t>tracing</a:t>
                </a:r>
                <a:endParaRPr lang="fr-FR" sz="1000" b="1" dirty="0" smtClean="0">
                  <a:solidFill>
                    <a:schemeClr val="bg1"/>
                  </a:solidFill>
                  <a:latin typeface="Calibri" panose="020F0502020204030204" pitchFamily="34" charset="0"/>
                  <a:cs typeface="Calibri" panose="020F0502020204030204" pitchFamily="34" charset="0"/>
                </a:endParaRPr>
              </a:p>
            </p:txBody>
          </p:sp>
          <p:sp>
            <p:nvSpPr>
              <p:cNvPr id="21" name="Rectangle 20"/>
              <p:cNvSpPr/>
              <p:nvPr/>
            </p:nvSpPr>
            <p:spPr>
              <a:xfrm>
                <a:off x="10550853" y="4823512"/>
                <a:ext cx="1344922" cy="299933"/>
              </a:xfrm>
              <a:prstGeom prst="rect">
                <a:avLst/>
              </a:prstGeom>
              <a:noFill/>
            </p:spPr>
            <p:txBody>
              <a:bodyPr wrap="square">
                <a:spAutoFit/>
              </a:bodyPr>
              <a:lstStyle/>
              <a:p>
                <a:pPr algn="ctr"/>
                <a:r>
                  <a:rPr lang="fr-FR" sz="1000" b="1" dirty="0" err="1" smtClean="0">
                    <a:solidFill>
                      <a:schemeClr val="bg1"/>
                    </a:solidFill>
                    <a:latin typeface="Calibri" panose="020F0502020204030204" pitchFamily="34" charset="0"/>
                    <a:cs typeface="Calibri" panose="020F0502020204030204" pitchFamily="34" charset="0"/>
                  </a:rPr>
                  <a:t>Finite</a:t>
                </a:r>
                <a:r>
                  <a:rPr lang="fr-FR" sz="1000" b="1" dirty="0" smtClean="0">
                    <a:solidFill>
                      <a:schemeClr val="bg1"/>
                    </a:solidFill>
                    <a:latin typeface="Calibri" panose="020F0502020204030204" pitchFamily="34" charset="0"/>
                    <a:cs typeface="Calibri" panose="020F0502020204030204" pitchFamily="34" charset="0"/>
                  </a:rPr>
                  <a:t> </a:t>
                </a:r>
                <a:r>
                  <a:rPr lang="fr-FR" sz="1000" b="1" dirty="0" err="1">
                    <a:solidFill>
                      <a:schemeClr val="bg1"/>
                    </a:solidFill>
                    <a:latin typeface="Calibri" panose="020F0502020204030204" pitchFamily="34" charset="0"/>
                    <a:cs typeface="Calibri" panose="020F0502020204030204" pitchFamily="34" charset="0"/>
                  </a:rPr>
                  <a:t>E</a:t>
                </a:r>
                <a:r>
                  <a:rPr lang="fr-FR" sz="1000" b="1" dirty="0" err="1" smtClean="0">
                    <a:solidFill>
                      <a:schemeClr val="bg1"/>
                    </a:solidFill>
                    <a:latin typeface="Calibri" panose="020F0502020204030204" pitchFamily="34" charset="0"/>
                    <a:cs typeface="Calibri" panose="020F0502020204030204" pitchFamily="34" charset="0"/>
                  </a:rPr>
                  <a:t>lements</a:t>
                </a:r>
                <a:endParaRPr lang="fr-FR" sz="1000" b="1" dirty="0" smtClean="0">
                  <a:solidFill>
                    <a:schemeClr val="bg1"/>
                  </a:solidFill>
                  <a:latin typeface="Calibri" panose="020F0502020204030204" pitchFamily="34" charset="0"/>
                  <a:cs typeface="Calibri" panose="020F0502020204030204" pitchFamily="34" charset="0"/>
                </a:endParaRPr>
              </a:p>
            </p:txBody>
          </p:sp>
          <p:sp>
            <p:nvSpPr>
              <p:cNvPr id="22" name="Ellipse 21"/>
              <p:cNvSpPr/>
              <p:nvPr/>
            </p:nvSpPr>
            <p:spPr>
              <a:xfrm rot="21444749">
                <a:off x="10368670" y="3791819"/>
                <a:ext cx="210629" cy="1044554"/>
              </a:xfrm>
              <a:prstGeom prst="ellipse">
                <a:avLst/>
              </a:prstGeom>
              <a:noFill/>
              <a:ln w="317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pic>
        <p:nvPicPr>
          <p:cNvPr id="35" name="그림 8">
            <a:extLst>
              <a:ext uri="{FF2B5EF4-FFF2-40B4-BE49-F238E27FC236}">
                <a16:creationId xmlns:a16="http://schemas.microsoft.com/office/drawing/2014/main" id="{6CD19270-9650-CA28-B727-3AFAB2B51B8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0" y="6152282"/>
            <a:ext cx="12192000" cy="705718"/>
          </a:xfrm>
          <a:prstGeom prst="rect">
            <a:avLst/>
          </a:prstGeom>
        </p:spPr>
      </p:pic>
    </p:spTree>
    <p:extLst>
      <p:ext uri="{BB962C8B-B14F-4D97-AF65-F5344CB8AC3E}">
        <p14:creationId xmlns:p14="http://schemas.microsoft.com/office/powerpoint/2010/main" val="5059848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contenu 6">
            <a:extLst>
              <a:ext uri="{FF2B5EF4-FFF2-40B4-BE49-F238E27FC236}">
                <a16:creationId xmlns:a16="http://schemas.microsoft.com/office/drawing/2014/main" id="{69904E05-C7BF-272F-1F49-76572513FD57}"/>
              </a:ext>
            </a:extLst>
          </p:cNvPr>
          <p:cNvSpPr>
            <a:spLocks noGrp="1"/>
          </p:cNvSpPr>
          <p:nvPr>
            <p:ph idx="1"/>
          </p:nvPr>
        </p:nvSpPr>
        <p:spPr>
          <a:xfrm>
            <a:off x="263352" y="1080000"/>
            <a:ext cx="11809312" cy="5013295"/>
          </a:xfrm>
        </p:spPr>
        <p:txBody>
          <a:bodyPr>
            <a:normAutofit/>
          </a:bodyPr>
          <a:lstStyle/>
          <a:p>
            <a:pPr lvl="1">
              <a:buClr>
                <a:srgbClr val="FF0000"/>
              </a:buClr>
              <a:buSzPct val="120000"/>
              <a:buFont typeface="Wingdings" panose="05000000000000000000" pitchFamily="2" charset="2"/>
              <a:buChar char="§"/>
            </a:pPr>
            <a:r>
              <a:rPr lang="en-US" sz="2000" dirty="0" smtClean="0"/>
              <a:t>Validate/complete standard semi analytical models (ray tracing, KGTD...) in critical cases</a:t>
            </a:r>
          </a:p>
          <a:p>
            <a:pPr lvl="1">
              <a:buClr>
                <a:srgbClr val="FF0000"/>
              </a:buClr>
              <a:buSzPct val="120000"/>
              <a:buFont typeface="Wingdings" panose="05000000000000000000" pitchFamily="2" charset="2"/>
              <a:buChar char="§"/>
            </a:pPr>
            <a:r>
              <a:rPr lang="en-US" sz="2000" dirty="0"/>
              <a:t>Gradual introduction of transient FEM and hybrid tools in CIVA UT</a:t>
            </a:r>
          </a:p>
          <a:p>
            <a:pPr lvl="1">
              <a:buClr>
                <a:srgbClr val="FF0000"/>
              </a:buClr>
              <a:buSzPct val="120000"/>
              <a:buFont typeface="Wingdings" panose="05000000000000000000" pitchFamily="2" charset="2"/>
              <a:buChar char="§"/>
            </a:pPr>
            <a:r>
              <a:rPr lang="en-US" sz="2000" dirty="0" smtClean="0"/>
              <a:t>Compatible with a standard PC: NDT studies in 2D, a few shots or scans in 3D </a:t>
            </a:r>
          </a:p>
          <a:p>
            <a:pPr lvl="1">
              <a:buClr>
                <a:srgbClr val="FF0000"/>
              </a:buClr>
              <a:buSzPct val="120000"/>
              <a:buFont typeface="Wingdings" panose="05000000000000000000" pitchFamily="2" charset="2"/>
              <a:buChar char="§"/>
            </a:pPr>
            <a:r>
              <a:rPr lang="en-US" sz="2000" dirty="0" smtClean="0"/>
              <a:t>This presentation: Two-scale FEM simulations for UT of micro-structured materials </a:t>
            </a:r>
          </a:p>
          <a:p>
            <a:pPr marL="0" lvl="1" indent="0">
              <a:buClr>
                <a:srgbClr val="FF0000"/>
              </a:buClr>
              <a:buSzPct val="120000"/>
              <a:buNone/>
            </a:pPr>
            <a:endParaRPr lang="en-US" sz="2000" dirty="0"/>
          </a:p>
        </p:txBody>
      </p:sp>
      <p:sp>
        <p:nvSpPr>
          <p:cNvPr id="6" name="Titre 5">
            <a:extLst>
              <a:ext uri="{FF2B5EF4-FFF2-40B4-BE49-F238E27FC236}">
                <a16:creationId xmlns:a16="http://schemas.microsoft.com/office/drawing/2014/main" id="{91AE047D-F51A-E955-9889-3B1336B75E09}"/>
              </a:ext>
            </a:extLst>
          </p:cNvPr>
          <p:cNvSpPr>
            <a:spLocks noGrp="1"/>
          </p:cNvSpPr>
          <p:nvPr>
            <p:ph type="title"/>
          </p:nvPr>
        </p:nvSpPr>
        <p:spPr/>
        <p:txBody>
          <a:bodyPr>
            <a:normAutofit/>
          </a:bodyPr>
          <a:lstStyle/>
          <a:p>
            <a:r>
              <a:rPr lang="fr-FR" dirty="0" smtClean="0"/>
              <a:t>Motivations</a:t>
            </a:r>
            <a:endParaRPr lang="fr-FR" dirty="0"/>
          </a:p>
        </p:txBody>
      </p:sp>
      <p:sp>
        <p:nvSpPr>
          <p:cNvPr id="9" name="Espace réservé du numéro de diapositive 8"/>
          <p:cNvSpPr>
            <a:spLocks noGrp="1"/>
          </p:cNvSpPr>
          <p:nvPr>
            <p:ph type="sldNum" sz="quarter" idx="12"/>
          </p:nvPr>
        </p:nvSpPr>
        <p:spPr/>
        <p:txBody>
          <a:bodyPr/>
          <a:lstStyle/>
          <a:p>
            <a:pPr>
              <a:defRPr/>
            </a:pPr>
            <a:fld id="{0CBC77A0-1F4E-42FF-9FFC-F45C3A64AF90}" type="slidenum">
              <a:rPr lang="fr-FR" smtClean="0"/>
              <a:t>6</a:t>
            </a:fld>
            <a:endParaRPr lang="fr-FR"/>
          </a:p>
        </p:txBody>
      </p:sp>
      <p:sp>
        <p:nvSpPr>
          <p:cNvPr id="18" name="Rectangle 17"/>
          <p:cNvSpPr/>
          <p:nvPr/>
        </p:nvSpPr>
        <p:spPr bwMode="auto">
          <a:xfrm>
            <a:off x="131960" y="1039189"/>
            <a:ext cx="11196811" cy="120399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e 1"/>
          <p:cNvGrpSpPr/>
          <p:nvPr/>
        </p:nvGrpSpPr>
        <p:grpSpPr>
          <a:xfrm>
            <a:off x="2495600" y="2924944"/>
            <a:ext cx="3240083" cy="3321709"/>
            <a:chOff x="2495600" y="3237385"/>
            <a:chExt cx="3240083" cy="3321709"/>
          </a:xfrm>
        </p:grpSpPr>
        <p:grpSp>
          <p:nvGrpSpPr>
            <p:cNvPr id="11" name="Groupe 10"/>
            <p:cNvGrpSpPr/>
            <p:nvPr/>
          </p:nvGrpSpPr>
          <p:grpSpPr>
            <a:xfrm>
              <a:off x="2495600" y="3237385"/>
              <a:ext cx="3240083" cy="2880000"/>
              <a:chOff x="5717819" y="1556792"/>
              <a:chExt cx="3240083" cy="2880000"/>
            </a:xfrm>
          </p:grpSpPr>
          <p:grpSp>
            <p:nvGrpSpPr>
              <p:cNvPr id="28" name="Groupe 27"/>
              <p:cNvGrpSpPr/>
              <p:nvPr/>
            </p:nvGrpSpPr>
            <p:grpSpPr>
              <a:xfrm>
                <a:off x="5717819" y="1556792"/>
                <a:ext cx="3240083" cy="2880000"/>
                <a:chOff x="2968462" y="3247585"/>
                <a:chExt cx="3240083" cy="2880000"/>
              </a:xfrm>
            </p:grpSpPr>
            <p:sp>
              <p:nvSpPr>
                <p:cNvPr id="29" name="Rectangle 28"/>
                <p:cNvSpPr/>
                <p:nvPr/>
              </p:nvSpPr>
              <p:spPr bwMode="auto">
                <a:xfrm>
                  <a:off x="3228539" y="3247585"/>
                  <a:ext cx="2700000" cy="2880000"/>
                </a:xfrm>
                <a:prstGeom prst="rect">
                  <a:avLst/>
                </a:prstGeom>
                <a:solidFill>
                  <a:schemeClr val="bg1"/>
                </a:solidFill>
                <a:ln w="50800">
                  <a:solidFill>
                    <a:srgbClr val="E600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3219658" y="5693185"/>
                  <a:ext cx="2700000" cy="400110"/>
                </a:xfrm>
                <a:prstGeom prst="rect">
                  <a:avLst/>
                </a:prstGeom>
              </p:spPr>
              <p:txBody>
                <a:bodyPr wrap="square">
                  <a:spAutoFit/>
                </a:bodyPr>
                <a:lstStyle/>
                <a:p>
                  <a:pPr marL="0" lvl="1" algn="ctr">
                    <a:buClr>
                      <a:srgbClr val="FF0000"/>
                    </a:buClr>
                    <a:buSzPct val="120000"/>
                  </a:pPr>
                  <a:r>
                    <a:rPr lang="en-US" sz="2000" dirty="0" smtClean="0"/>
                    <a:t>Part &amp; Defect</a:t>
                  </a:r>
                  <a:endParaRPr lang="en-US" sz="2000" dirty="0"/>
                </a:p>
              </p:txBody>
            </p:sp>
            <p:pic>
              <p:nvPicPr>
                <p:cNvPr id="31" name="Image 40"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15095">
                  <a:off x="2968462" y="3895750"/>
                  <a:ext cx="3240083" cy="137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7" name="Groupe 36"/>
              <p:cNvGrpSpPr/>
              <p:nvPr/>
            </p:nvGrpSpPr>
            <p:grpSpPr>
              <a:xfrm>
                <a:off x="7896200" y="1664383"/>
                <a:ext cx="878379" cy="280907"/>
                <a:chOff x="4608498" y="3304308"/>
                <a:chExt cx="878379" cy="280907"/>
              </a:xfrm>
            </p:grpSpPr>
            <p:sp>
              <p:nvSpPr>
                <p:cNvPr id="38" name="Rectangle à coins arrondis 37"/>
                <p:cNvSpPr/>
                <p:nvPr/>
              </p:nvSpPr>
              <p:spPr bwMode="auto">
                <a:xfrm>
                  <a:off x="4608498" y="3304308"/>
                  <a:ext cx="684683" cy="280907"/>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2" descr="EXTENDE - Catalogue de Formation CIV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53487" y="3334291"/>
                  <a:ext cx="221001" cy="221001"/>
                </a:xfrm>
                <a:prstGeom prst="rect">
                  <a:avLst/>
                </a:prstGeom>
                <a:noFill/>
                <a:extLst>
                  <a:ext uri="{909E8E84-426E-40DD-AFC4-6F175D3DCCD1}">
                    <a14:hiddenFill xmlns:a14="http://schemas.microsoft.com/office/drawing/2010/main">
                      <a:solidFill>
                        <a:srgbClr val="FFFFFF"/>
                      </a:solidFill>
                    </a14:hiddenFill>
                  </a:ext>
                </a:extLst>
              </p:spPr>
            </p:pic>
            <p:sp>
              <p:nvSpPr>
                <p:cNvPr id="40" name="ZoneTexte 39"/>
                <p:cNvSpPr txBox="1"/>
                <p:nvPr/>
              </p:nvSpPr>
              <p:spPr>
                <a:xfrm>
                  <a:off x="4814913" y="3308216"/>
                  <a:ext cx="671964" cy="276999"/>
                </a:xfrm>
                <a:prstGeom prst="rect">
                  <a:avLst/>
                </a:prstGeom>
                <a:noFill/>
              </p:spPr>
              <p:txBody>
                <a:bodyPr wrap="square" rtlCol="0">
                  <a:spAutoFit/>
                </a:bodyPr>
                <a:lstStyle/>
                <a:p>
                  <a:r>
                    <a:rPr lang="fr-FR" sz="1200" dirty="0" smtClean="0"/>
                    <a:t>2025</a:t>
                  </a:r>
                  <a:endParaRPr lang="en-US" sz="1200" dirty="0"/>
                </a:p>
              </p:txBody>
            </p:sp>
          </p:grpSp>
        </p:grpSp>
        <p:sp>
          <p:nvSpPr>
            <p:cNvPr id="52" name="ZoneTexte 51"/>
            <p:cNvSpPr txBox="1"/>
            <p:nvPr/>
          </p:nvSpPr>
          <p:spPr>
            <a:xfrm>
              <a:off x="2755678" y="6158984"/>
              <a:ext cx="2700000" cy="400110"/>
            </a:xfrm>
            <a:prstGeom prst="rect">
              <a:avLst/>
            </a:prstGeom>
            <a:noFill/>
          </p:spPr>
          <p:txBody>
            <a:bodyPr wrap="square" rtlCol="0">
              <a:spAutoFit/>
            </a:bodyPr>
            <a:lstStyle/>
            <a:p>
              <a:pPr algn="ctr"/>
              <a:r>
                <a:rPr lang="fr-FR" sz="2000" b="1" i="1" dirty="0">
                  <a:solidFill>
                    <a:srgbClr val="E60019"/>
                  </a:solidFill>
                </a:rPr>
                <a:t>Macro(</a:t>
              </a:r>
              <a:r>
                <a:rPr lang="fr-FR" sz="2000" b="1" i="1" dirty="0" err="1">
                  <a:solidFill>
                    <a:srgbClr val="E60019"/>
                  </a:solidFill>
                </a:rPr>
                <a:t>Wave</a:t>
              </a:r>
              <a:r>
                <a:rPr lang="fr-FR" sz="2000" b="1" i="1" dirty="0">
                  <a:solidFill>
                    <a:srgbClr val="E60019"/>
                  </a:solidFill>
                </a:rPr>
                <a:t>)-</a:t>
              </a:r>
              <a:r>
                <a:rPr lang="fr-FR" sz="2000" b="1" i="1" dirty="0" err="1">
                  <a:solidFill>
                    <a:srgbClr val="E60019"/>
                  </a:solidFill>
                </a:rPr>
                <a:t>scale</a:t>
              </a:r>
              <a:endParaRPr lang="en-US" sz="2000" b="1" i="1" dirty="0">
                <a:solidFill>
                  <a:srgbClr val="E60019"/>
                </a:solidFill>
              </a:endParaRPr>
            </a:p>
          </p:txBody>
        </p:sp>
      </p:grpSp>
      <p:grpSp>
        <p:nvGrpSpPr>
          <p:cNvPr id="59" name="Groupe 58"/>
          <p:cNvGrpSpPr/>
          <p:nvPr/>
        </p:nvGrpSpPr>
        <p:grpSpPr>
          <a:xfrm>
            <a:off x="7032104" y="2924944"/>
            <a:ext cx="2787803" cy="3321709"/>
            <a:chOff x="7032104" y="3237385"/>
            <a:chExt cx="2787803" cy="3321709"/>
          </a:xfrm>
        </p:grpSpPr>
        <p:grpSp>
          <p:nvGrpSpPr>
            <p:cNvPr id="12" name="Groupe 11"/>
            <p:cNvGrpSpPr/>
            <p:nvPr/>
          </p:nvGrpSpPr>
          <p:grpSpPr>
            <a:xfrm>
              <a:off x="7032104" y="3237385"/>
              <a:ext cx="2787803" cy="2880000"/>
              <a:chOff x="8795088" y="1556792"/>
              <a:chExt cx="2787803" cy="2880000"/>
            </a:xfrm>
          </p:grpSpPr>
          <p:grpSp>
            <p:nvGrpSpPr>
              <p:cNvPr id="32" name="Groupe 31"/>
              <p:cNvGrpSpPr/>
              <p:nvPr/>
            </p:nvGrpSpPr>
            <p:grpSpPr>
              <a:xfrm>
                <a:off x="8795088" y="1556792"/>
                <a:ext cx="2700382" cy="2880000"/>
                <a:chOff x="6210816" y="3247585"/>
                <a:chExt cx="2700382" cy="2880000"/>
              </a:xfrm>
            </p:grpSpPr>
            <p:sp>
              <p:nvSpPr>
                <p:cNvPr id="33" name="Rectangle 32"/>
                <p:cNvSpPr/>
                <p:nvPr/>
              </p:nvSpPr>
              <p:spPr bwMode="auto">
                <a:xfrm>
                  <a:off x="6211198" y="3247585"/>
                  <a:ext cx="2700000" cy="2880000"/>
                </a:xfrm>
                <a:prstGeom prst="rect">
                  <a:avLst/>
                </a:prstGeom>
                <a:solidFill>
                  <a:schemeClr val="bg1"/>
                </a:solidFill>
                <a:ln w="50800">
                  <a:solidFill>
                    <a:srgbClr val="E600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6210816" y="5693185"/>
                  <a:ext cx="2700000" cy="400110"/>
                </a:xfrm>
                <a:prstGeom prst="rect">
                  <a:avLst/>
                </a:prstGeom>
              </p:spPr>
              <p:txBody>
                <a:bodyPr wrap="square">
                  <a:spAutoFit/>
                </a:bodyPr>
                <a:lstStyle/>
                <a:p>
                  <a:pPr marL="0" lvl="1" algn="ctr">
                    <a:buClr>
                      <a:srgbClr val="FF0000"/>
                    </a:buClr>
                    <a:buSzPct val="120000"/>
                  </a:pPr>
                  <a:r>
                    <a:rPr lang="en-US" sz="2000" dirty="0" smtClean="0"/>
                    <a:t>Microstructure</a:t>
                  </a:r>
                  <a:endParaRPr lang="en-US" sz="2000" dirty="0"/>
                </a:p>
              </p:txBody>
            </p:sp>
            <p:pic>
              <p:nvPicPr>
                <p:cNvPr id="35" name="Image 34"/>
                <p:cNvPicPr>
                  <a:picLocks noChangeAspect="1"/>
                </p:cNvPicPr>
                <p:nvPr/>
              </p:nvPicPr>
              <p:blipFill>
                <a:blip r:embed="rId5"/>
                <a:stretch>
                  <a:fillRect/>
                </a:stretch>
              </p:blipFill>
              <p:spPr>
                <a:xfrm>
                  <a:off x="6391116" y="3346799"/>
                  <a:ext cx="1144205" cy="2382861"/>
                </a:xfrm>
                <a:prstGeom prst="rect">
                  <a:avLst/>
                </a:prstGeom>
              </p:spPr>
            </p:pic>
            <p:pic>
              <p:nvPicPr>
                <p:cNvPr id="36" name="Image 35"/>
                <p:cNvPicPr>
                  <a:picLocks noChangeAspect="1"/>
                </p:cNvPicPr>
                <p:nvPr/>
              </p:nvPicPr>
              <p:blipFill rotWithShape="1">
                <a:blip r:embed="rId6">
                  <a:extLst>
                    <a:ext uri="{28A0092B-C50C-407E-A947-70E740481C1C}">
                      <a14:useLocalDpi xmlns:a14="http://schemas.microsoft.com/office/drawing/2010/main" val="0"/>
                    </a:ext>
                  </a:extLst>
                </a:blip>
                <a:srcRect b="18724"/>
                <a:stretch/>
              </p:blipFill>
              <p:spPr>
                <a:xfrm>
                  <a:off x="7715239" y="3366889"/>
                  <a:ext cx="961105" cy="2343441"/>
                </a:xfrm>
                <a:prstGeom prst="rect">
                  <a:avLst/>
                </a:prstGeom>
              </p:spPr>
            </p:pic>
          </p:grpSp>
          <p:grpSp>
            <p:nvGrpSpPr>
              <p:cNvPr id="41" name="Groupe 40"/>
              <p:cNvGrpSpPr/>
              <p:nvPr/>
            </p:nvGrpSpPr>
            <p:grpSpPr>
              <a:xfrm>
                <a:off x="10704512" y="1663010"/>
                <a:ext cx="878379" cy="280907"/>
                <a:chOff x="4608498" y="3304308"/>
                <a:chExt cx="878379" cy="280907"/>
              </a:xfrm>
            </p:grpSpPr>
            <p:sp>
              <p:nvSpPr>
                <p:cNvPr id="42" name="Rectangle à coins arrondis 41"/>
                <p:cNvSpPr/>
                <p:nvPr/>
              </p:nvSpPr>
              <p:spPr bwMode="auto">
                <a:xfrm>
                  <a:off x="4608498" y="3304308"/>
                  <a:ext cx="684683" cy="280907"/>
                </a:xfrm>
                <a:prstGeom prst="roundRect">
                  <a:avLst/>
                </a:prstGeom>
                <a:solidFill>
                  <a:schemeClr val="bg1"/>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2" descr="EXTENDE - Catalogue de Formation CIV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53487" y="3334291"/>
                  <a:ext cx="221001" cy="221001"/>
                </a:xfrm>
                <a:prstGeom prst="rect">
                  <a:avLst/>
                </a:prstGeom>
                <a:noFill/>
                <a:extLst>
                  <a:ext uri="{909E8E84-426E-40DD-AFC4-6F175D3DCCD1}">
                    <a14:hiddenFill xmlns:a14="http://schemas.microsoft.com/office/drawing/2010/main">
                      <a:solidFill>
                        <a:srgbClr val="FFFFFF"/>
                      </a:solidFill>
                    </a14:hiddenFill>
                  </a:ext>
                </a:extLst>
              </p:spPr>
            </p:pic>
            <p:sp>
              <p:nvSpPr>
                <p:cNvPr id="44" name="ZoneTexte 43"/>
                <p:cNvSpPr txBox="1"/>
                <p:nvPr/>
              </p:nvSpPr>
              <p:spPr>
                <a:xfrm>
                  <a:off x="4814913" y="3308216"/>
                  <a:ext cx="671964" cy="276999"/>
                </a:xfrm>
                <a:prstGeom prst="rect">
                  <a:avLst/>
                </a:prstGeom>
                <a:noFill/>
              </p:spPr>
              <p:txBody>
                <a:bodyPr wrap="square" rtlCol="0">
                  <a:spAutoFit/>
                </a:bodyPr>
                <a:lstStyle/>
                <a:p>
                  <a:r>
                    <a:rPr lang="fr-FR" sz="1200" dirty="0" smtClean="0"/>
                    <a:t>2027</a:t>
                  </a:r>
                  <a:endParaRPr lang="en-US" sz="1200" dirty="0"/>
                </a:p>
              </p:txBody>
            </p:sp>
          </p:grpSp>
        </p:grpSp>
        <p:sp>
          <p:nvSpPr>
            <p:cNvPr id="56" name="ZoneTexte 55"/>
            <p:cNvSpPr txBox="1"/>
            <p:nvPr/>
          </p:nvSpPr>
          <p:spPr>
            <a:xfrm>
              <a:off x="7068700" y="6158984"/>
              <a:ext cx="2700000" cy="400110"/>
            </a:xfrm>
            <a:prstGeom prst="rect">
              <a:avLst/>
            </a:prstGeom>
            <a:noFill/>
          </p:spPr>
          <p:txBody>
            <a:bodyPr wrap="square" rtlCol="0">
              <a:spAutoFit/>
            </a:bodyPr>
            <a:lstStyle/>
            <a:p>
              <a:pPr algn="ctr"/>
              <a:r>
                <a:rPr lang="fr-FR" sz="2000" b="1" i="1" dirty="0" smtClean="0">
                  <a:solidFill>
                    <a:srgbClr val="E60019"/>
                  </a:solidFill>
                </a:rPr>
                <a:t>Micro(Grain)-</a:t>
              </a:r>
              <a:r>
                <a:rPr lang="fr-FR" sz="2000" b="1" i="1" dirty="0" err="1">
                  <a:solidFill>
                    <a:srgbClr val="E60019"/>
                  </a:solidFill>
                </a:rPr>
                <a:t>scale</a:t>
              </a:r>
              <a:endParaRPr lang="en-US" sz="2000" b="1" i="1" dirty="0">
                <a:solidFill>
                  <a:srgbClr val="E60019"/>
                </a:solidFill>
              </a:endParaRPr>
            </a:p>
          </p:txBody>
        </p:sp>
      </p:grpSp>
      <p:grpSp>
        <p:nvGrpSpPr>
          <p:cNvPr id="57" name="Groupe 56"/>
          <p:cNvGrpSpPr/>
          <p:nvPr/>
        </p:nvGrpSpPr>
        <p:grpSpPr>
          <a:xfrm>
            <a:off x="4061720" y="3966801"/>
            <a:ext cx="2970766" cy="457578"/>
            <a:chOff x="4061720" y="4279242"/>
            <a:chExt cx="2970766" cy="457578"/>
          </a:xfrm>
        </p:grpSpPr>
        <p:cxnSp>
          <p:nvCxnSpPr>
            <p:cNvPr id="48" name="Connecteur droit 47"/>
            <p:cNvCxnSpPr>
              <a:stCxn id="50" idx="3"/>
              <a:endCxn id="33" idx="1"/>
            </p:cNvCxnSpPr>
            <p:nvPr/>
          </p:nvCxnSpPr>
          <p:spPr>
            <a:xfrm flipV="1">
              <a:off x="4223145" y="4605377"/>
              <a:ext cx="2809341" cy="25245"/>
            </a:xfrm>
            <a:prstGeom prst="line">
              <a:avLst/>
            </a:prstGeom>
            <a:ln w="38100">
              <a:solidFill>
                <a:srgbClr val="E60019"/>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0" name="Rectangle 49"/>
            <p:cNvSpPr/>
            <p:nvPr/>
          </p:nvSpPr>
          <p:spPr bwMode="auto">
            <a:xfrm>
              <a:off x="4061720" y="4524424"/>
              <a:ext cx="161425" cy="212396"/>
            </a:xfrm>
            <a:prstGeom prst="rect">
              <a:avLst/>
            </a:prstGeom>
            <a:noFill/>
            <a:ln w="38100">
              <a:solidFill>
                <a:srgbClr val="FF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ZoneTexte 52"/>
            <p:cNvSpPr txBox="1"/>
            <p:nvPr/>
          </p:nvSpPr>
          <p:spPr>
            <a:xfrm rot="60000">
              <a:off x="5465863" y="4279242"/>
              <a:ext cx="1404289" cy="369332"/>
            </a:xfrm>
            <a:prstGeom prst="rect">
              <a:avLst/>
            </a:prstGeom>
            <a:noFill/>
            <a:effectLst>
              <a:outerShdw blurRad="50800" dist="38100" dir="5400000" algn="t" rotWithShape="0">
                <a:prstClr val="black">
                  <a:alpha val="40000"/>
                </a:prstClr>
              </a:outerShdw>
            </a:effectLst>
          </p:spPr>
          <p:txBody>
            <a:bodyPr wrap="square" rtlCol="0">
              <a:spAutoFit/>
            </a:bodyPr>
            <a:lstStyle/>
            <a:p>
              <a:r>
                <a:rPr lang="fr-FR" dirty="0" err="1" smtClean="0">
                  <a:solidFill>
                    <a:srgbClr val="E60019"/>
                  </a:solidFill>
                </a:rPr>
                <a:t>anisotropic</a:t>
              </a:r>
              <a:endParaRPr lang="en-US" dirty="0">
                <a:solidFill>
                  <a:srgbClr val="E60019"/>
                </a:solidFill>
              </a:endParaRPr>
            </a:p>
          </p:txBody>
        </p:sp>
      </p:grpSp>
      <p:grpSp>
        <p:nvGrpSpPr>
          <p:cNvPr id="54" name="Groupe 53"/>
          <p:cNvGrpSpPr/>
          <p:nvPr/>
        </p:nvGrpSpPr>
        <p:grpSpPr>
          <a:xfrm>
            <a:off x="4718970" y="4292936"/>
            <a:ext cx="2313516" cy="591531"/>
            <a:chOff x="4718970" y="4605377"/>
            <a:chExt cx="2313516" cy="591531"/>
          </a:xfrm>
        </p:grpSpPr>
        <p:sp>
          <p:nvSpPr>
            <p:cNvPr id="14" name="Rectangle 13"/>
            <p:cNvSpPr/>
            <p:nvPr/>
          </p:nvSpPr>
          <p:spPr bwMode="auto">
            <a:xfrm>
              <a:off x="4718970" y="4941168"/>
              <a:ext cx="161425" cy="212396"/>
            </a:xfrm>
            <a:prstGeom prst="rect">
              <a:avLst/>
            </a:prstGeom>
            <a:noFill/>
            <a:ln w="38100">
              <a:solidFill>
                <a:srgbClr val="E6001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5" name="Connecteur droit 44"/>
            <p:cNvCxnSpPr>
              <a:stCxn id="14" idx="3"/>
              <a:endCxn id="33" idx="1"/>
            </p:cNvCxnSpPr>
            <p:nvPr/>
          </p:nvCxnSpPr>
          <p:spPr>
            <a:xfrm flipV="1">
              <a:off x="4880395" y="4605377"/>
              <a:ext cx="2152091" cy="441989"/>
            </a:xfrm>
            <a:prstGeom prst="line">
              <a:avLst/>
            </a:prstGeom>
            <a:ln w="38100">
              <a:solidFill>
                <a:srgbClr val="E60019"/>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8" name="ZoneTexte 57"/>
            <p:cNvSpPr txBox="1"/>
            <p:nvPr/>
          </p:nvSpPr>
          <p:spPr>
            <a:xfrm rot="20968361">
              <a:off x="5465862" y="4827576"/>
              <a:ext cx="1404289" cy="369332"/>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fr-FR" dirty="0" err="1" smtClean="0">
                  <a:solidFill>
                    <a:srgbClr val="E60019"/>
                  </a:solidFill>
                </a:rPr>
                <a:t>isotropic</a:t>
              </a:r>
              <a:endParaRPr lang="en-US" dirty="0">
                <a:solidFill>
                  <a:srgbClr val="E60019"/>
                </a:solidFill>
              </a:endParaRPr>
            </a:p>
          </p:txBody>
        </p:sp>
      </p:grpSp>
      <p:pic>
        <p:nvPicPr>
          <p:cNvPr id="46" name="그림 8">
            <a:extLst>
              <a:ext uri="{FF2B5EF4-FFF2-40B4-BE49-F238E27FC236}">
                <a16:creationId xmlns:a16="http://schemas.microsoft.com/office/drawing/2014/main" id="{6CD19270-9650-CA28-B727-3AFAB2B51B8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6152282"/>
            <a:ext cx="12192000" cy="705718"/>
          </a:xfrm>
          <a:prstGeom prst="rect">
            <a:avLst/>
          </a:prstGeom>
        </p:spPr>
      </p:pic>
    </p:spTree>
    <p:extLst>
      <p:ext uri="{BB962C8B-B14F-4D97-AF65-F5344CB8AC3E}">
        <p14:creationId xmlns:p14="http://schemas.microsoft.com/office/powerpoint/2010/main" val="1270087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479376" y="1556792"/>
            <a:ext cx="1204282" cy="136815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Espace réservé du numéro de diapositive 2"/>
          <p:cNvSpPr>
            <a:spLocks noGrp="1"/>
          </p:cNvSpPr>
          <p:nvPr>
            <p:ph type="sldNum" sz="quarter" idx="12"/>
          </p:nvPr>
        </p:nvSpPr>
        <p:spPr/>
        <p:txBody>
          <a:bodyPr/>
          <a:lstStyle/>
          <a:p>
            <a:pPr>
              <a:defRPr/>
            </a:pPr>
            <a:fld id="{0CBC77A0-1F4E-42FF-9FFC-F45C3A64AF90}" type="slidenum">
              <a:rPr lang="en-US" smtClean="0"/>
              <a:t>7</a:t>
            </a:fld>
            <a:endParaRPr lang="en-US" dirty="0"/>
          </a:p>
        </p:txBody>
      </p:sp>
      <p:sp>
        <p:nvSpPr>
          <p:cNvPr id="7" name="Titre 6"/>
          <p:cNvSpPr>
            <a:spLocks noGrp="1"/>
          </p:cNvSpPr>
          <p:nvPr>
            <p:ph type="title"/>
          </p:nvPr>
        </p:nvSpPr>
        <p:spPr>
          <a:xfrm>
            <a:off x="460688" y="2420888"/>
            <a:ext cx="10945216" cy="3600400"/>
          </a:xfrm>
        </p:spPr>
        <p:txBody>
          <a:bodyPr>
            <a:normAutofit/>
          </a:bodyPr>
          <a:lstStyle/>
          <a:p>
            <a:pPr algn="ctr"/>
            <a:r>
              <a:rPr lang="en-US" sz="4400" dirty="0" smtClean="0"/>
              <a:t>Macro (Wave) – Scale Simulation</a:t>
            </a:r>
            <a:r>
              <a:rPr lang="en-US" sz="4800" dirty="0"/>
              <a:t/>
            </a:r>
            <a:br>
              <a:rPr lang="en-US" sz="4800" dirty="0"/>
            </a:br>
            <a:r>
              <a:rPr lang="en-US" sz="4800" dirty="0" smtClean="0"/>
              <a:t/>
            </a:r>
            <a:br>
              <a:rPr lang="en-US" sz="4800" dirty="0" smtClean="0"/>
            </a:br>
            <a:r>
              <a:rPr lang="en-US" sz="2800" dirty="0" smtClean="0"/>
              <a:t>Weld Inspection</a:t>
            </a:r>
            <a:endParaRPr lang="en-US" sz="4400" dirty="0"/>
          </a:p>
        </p:txBody>
      </p:sp>
      <p:pic>
        <p:nvPicPr>
          <p:cNvPr id="5" name="그림 8">
            <a:extLst>
              <a:ext uri="{FF2B5EF4-FFF2-40B4-BE49-F238E27FC236}">
                <a16:creationId xmlns:a16="http://schemas.microsoft.com/office/drawing/2014/main" id="{6CD19270-9650-CA28-B727-3AFAB2B51B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152282"/>
            <a:ext cx="12192000" cy="705718"/>
          </a:xfrm>
          <a:prstGeom prst="rect">
            <a:avLst/>
          </a:prstGeom>
        </p:spPr>
      </p:pic>
    </p:spTree>
    <p:extLst>
      <p:ext uri="{BB962C8B-B14F-4D97-AF65-F5344CB8AC3E}">
        <p14:creationId xmlns:p14="http://schemas.microsoft.com/office/powerpoint/2010/main" val="54636643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contenu 6">
            <a:extLst>
              <a:ext uri="{FF2B5EF4-FFF2-40B4-BE49-F238E27FC236}">
                <a16:creationId xmlns:a16="http://schemas.microsoft.com/office/drawing/2014/main" id="{69904E05-C7BF-272F-1F49-76572513FD57}"/>
              </a:ext>
            </a:extLst>
          </p:cNvPr>
          <p:cNvSpPr>
            <a:spLocks noGrp="1"/>
          </p:cNvSpPr>
          <p:nvPr>
            <p:ph idx="1"/>
          </p:nvPr>
        </p:nvSpPr>
        <p:spPr>
          <a:xfrm>
            <a:off x="263352" y="1080001"/>
            <a:ext cx="11809312" cy="1772936"/>
          </a:xfrm>
        </p:spPr>
        <p:txBody>
          <a:bodyPr>
            <a:normAutofit/>
          </a:bodyPr>
          <a:lstStyle/>
          <a:p>
            <a:pPr lvl="1">
              <a:buClr>
                <a:srgbClr val="FF0000"/>
              </a:buClr>
              <a:buSzPct val="120000"/>
              <a:buFont typeface="Wingdings" panose="05000000000000000000" pitchFamily="2" charset="2"/>
              <a:buChar char="§"/>
            </a:pPr>
            <a:r>
              <a:rPr lang="en-US" sz="2000" dirty="0" smtClean="0"/>
              <a:t>Spectral-like transient FEM</a:t>
            </a:r>
            <a:r>
              <a:rPr lang="en-US" sz="2000" dirty="0"/>
              <a:t> </a:t>
            </a:r>
            <a:r>
              <a:rPr lang="en-US" sz="1400" dirty="0" smtClean="0">
                <a:sym typeface="Wingdings" panose="05000000000000000000" pitchFamily="2" charset="2"/>
              </a:rPr>
              <a:t> </a:t>
            </a:r>
            <a:r>
              <a:rPr lang="en-US" sz="1400" dirty="0" smtClean="0"/>
              <a:t>High-order hexahedrons, time-explicit, factorized stiffness mat-</a:t>
            </a:r>
            <a:r>
              <a:rPr lang="en-US" sz="1400" dirty="0" err="1" smtClean="0"/>
              <a:t>vect</a:t>
            </a:r>
            <a:r>
              <a:rPr lang="en-US" sz="1400" dirty="0" smtClean="0"/>
              <a:t>, low </a:t>
            </a:r>
            <a:r>
              <a:rPr lang="en-US" sz="1400" dirty="0"/>
              <a:t>memory </a:t>
            </a:r>
            <a:r>
              <a:rPr lang="en-US" sz="1400" dirty="0" smtClean="0"/>
              <a:t>footprint…</a:t>
            </a:r>
          </a:p>
          <a:p>
            <a:pPr lvl="1">
              <a:buClr>
                <a:srgbClr val="FF0000"/>
              </a:buClr>
              <a:buSzPct val="120000"/>
              <a:buFont typeface="Wingdings" panose="05000000000000000000" pitchFamily="2" charset="2"/>
              <a:buChar char="§"/>
            </a:pPr>
            <a:r>
              <a:rPr lang="en-US" sz="2000" dirty="0" smtClean="0"/>
              <a:t>Mortar DDM </a:t>
            </a:r>
            <a:r>
              <a:rPr lang="en-US" sz="2000" dirty="0" smtClean="0">
                <a:sym typeface="Wingdings" panose="05000000000000000000" pitchFamily="2" charset="2"/>
              </a:rPr>
              <a:t>for </a:t>
            </a:r>
            <a:r>
              <a:rPr lang="en-US" sz="2000" dirty="0">
                <a:sym typeface="Wingdings" panose="05000000000000000000" pitchFamily="2" charset="2"/>
              </a:rPr>
              <a:t>s</a:t>
            </a:r>
            <a:r>
              <a:rPr lang="en-US" sz="2000" dirty="0" smtClean="0"/>
              <a:t>tability and ease of coupling of propagators </a:t>
            </a:r>
            <a:r>
              <a:rPr lang="en-US" sz="1400" dirty="0" smtClean="0">
                <a:sym typeface="Wingdings" panose="05000000000000000000" pitchFamily="2" charset="2"/>
              </a:rPr>
              <a:t> </a:t>
            </a:r>
            <a:r>
              <a:rPr lang="en-US" sz="1400" dirty="0">
                <a:sym typeface="Wingdings" panose="05000000000000000000" pitchFamily="2" charset="2"/>
              </a:rPr>
              <a:t>F</a:t>
            </a:r>
            <a:r>
              <a:rPr lang="en-US" sz="1400" dirty="0" smtClean="0"/>
              <a:t>luid, solid, </a:t>
            </a:r>
            <a:r>
              <a:rPr lang="en-US" sz="1400" dirty="0" err="1" smtClean="0"/>
              <a:t>visco</a:t>
            </a:r>
            <a:r>
              <a:rPr lang="en-US" sz="1400" dirty="0"/>
              <a:t>, </a:t>
            </a:r>
            <a:r>
              <a:rPr lang="en-US" sz="1400" cap="small" dirty="0" err="1" smtClean="0"/>
              <a:t>pml</a:t>
            </a:r>
            <a:r>
              <a:rPr lang="en-US" sz="1400" dirty="0" smtClean="0"/>
              <a:t>, </a:t>
            </a:r>
            <a:r>
              <a:rPr lang="en-US" sz="1400" cap="small" dirty="0" smtClean="0"/>
              <a:t>etc</a:t>
            </a:r>
            <a:r>
              <a:rPr lang="en-US" sz="1400" dirty="0" smtClean="0"/>
              <a:t>...</a:t>
            </a:r>
          </a:p>
          <a:p>
            <a:pPr lvl="1">
              <a:buClr>
                <a:srgbClr val="FF0000"/>
              </a:buClr>
              <a:buSzPct val="120000"/>
              <a:buFont typeface="Wingdings" panose="05000000000000000000" pitchFamily="2" charset="2"/>
              <a:buChar char="§"/>
            </a:pPr>
            <a:r>
              <a:rPr lang="fr-FR" sz="2000" dirty="0" smtClean="0"/>
              <a:t>Hyper-</a:t>
            </a:r>
            <a:r>
              <a:rPr lang="fr-FR" sz="2000" dirty="0" err="1" smtClean="0"/>
              <a:t>mesh</a:t>
            </a:r>
            <a:r>
              <a:rPr lang="fr-FR" sz="2000" dirty="0" smtClean="0"/>
              <a:t> description of the inspection </a:t>
            </a:r>
            <a:r>
              <a:rPr lang="fr-FR" sz="2000" dirty="0" err="1" smtClean="0"/>
              <a:t>scene</a:t>
            </a:r>
            <a:r>
              <a:rPr lang="fr-FR" sz="2000" dirty="0" smtClean="0"/>
              <a:t> </a:t>
            </a:r>
            <a:r>
              <a:rPr lang="fr-FR" sz="1400" dirty="0" smtClean="0">
                <a:sym typeface="Wingdings" panose="05000000000000000000" pitchFamily="2" charset="2"/>
              </a:rPr>
              <a:t> </a:t>
            </a:r>
            <a:r>
              <a:rPr lang="en-US" sz="1400" dirty="0"/>
              <a:t>Automated mesh refinement (w.r.t. λ) &amp; hybrid settings (coupling zone)</a:t>
            </a:r>
            <a:endParaRPr lang="da-DK" sz="1400" dirty="0"/>
          </a:p>
          <a:p>
            <a:pPr lvl="1">
              <a:buClr>
                <a:srgbClr val="FF0000"/>
              </a:buClr>
              <a:buSzPct val="120000"/>
              <a:buFont typeface="Wingdings" panose="05000000000000000000" pitchFamily="2" charset="2"/>
              <a:buChar char="§"/>
            </a:pPr>
            <a:endParaRPr lang="en-US" sz="2000" dirty="0" smtClean="0"/>
          </a:p>
          <a:p>
            <a:pPr marL="0" lvl="1" indent="0">
              <a:buClr>
                <a:srgbClr val="FF0000"/>
              </a:buClr>
              <a:buSzPct val="120000"/>
              <a:buNone/>
            </a:pPr>
            <a:endParaRPr lang="en-US" sz="2000" dirty="0" smtClean="0"/>
          </a:p>
          <a:p>
            <a:pPr marL="0" lvl="1" indent="0">
              <a:buNone/>
            </a:pPr>
            <a:endParaRPr lang="da-DK" sz="2000" dirty="0" smtClean="0"/>
          </a:p>
        </p:txBody>
      </p:sp>
      <p:sp>
        <p:nvSpPr>
          <p:cNvPr id="6" name="Titre 5">
            <a:extLst>
              <a:ext uri="{FF2B5EF4-FFF2-40B4-BE49-F238E27FC236}">
                <a16:creationId xmlns:a16="http://schemas.microsoft.com/office/drawing/2014/main" id="{91AE047D-F51A-E955-9889-3B1336B75E09}"/>
              </a:ext>
            </a:extLst>
          </p:cNvPr>
          <p:cNvSpPr>
            <a:spLocks noGrp="1"/>
          </p:cNvSpPr>
          <p:nvPr>
            <p:ph type="title"/>
          </p:nvPr>
        </p:nvSpPr>
        <p:spPr/>
        <p:txBody>
          <a:bodyPr>
            <a:normAutofit/>
          </a:bodyPr>
          <a:lstStyle/>
          <a:p>
            <a:r>
              <a:rPr lang="fr-FR" dirty="0" err="1" smtClean="0"/>
              <a:t>Wave-Scale</a:t>
            </a:r>
            <a:r>
              <a:rPr lang="fr-FR" dirty="0" smtClean="0"/>
              <a:t>, high-</a:t>
            </a:r>
            <a:r>
              <a:rPr lang="fr-FR" dirty="0" err="1" smtClean="0"/>
              <a:t>order</a:t>
            </a:r>
            <a:r>
              <a:rPr lang="fr-FR" dirty="0" smtClean="0"/>
              <a:t> FEM </a:t>
            </a:r>
            <a:r>
              <a:rPr lang="fr-FR" dirty="0"/>
              <a:t>m</a:t>
            </a:r>
            <a:r>
              <a:rPr lang="fr-FR" dirty="0" smtClean="0"/>
              <a:t>odel</a:t>
            </a:r>
            <a:endParaRPr lang="fr-FR" dirty="0"/>
          </a:p>
        </p:txBody>
      </p:sp>
      <p:sp>
        <p:nvSpPr>
          <p:cNvPr id="9" name="Espace réservé du numéro de diapositive 8"/>
          <p:cNvSpPr>
            <a:spLocks noGrp="1"/>
          </p:cNvSpPr>
          <p:nvPr>
            <p:ph type="sldNum" sz="quarter" idx="12"/>
          </p:nvPr>
        </p:nvSpPr>
        <p:spPr>
          <a:xfrm>
            <a:off x="10999334" y="6343650"/>
            <a:ext cx="693738" cy="365125"/>
          </a:xfrm>
        </p:spPr>
        <p:txBody>
          <a:bodyPr/>
          <a:lstStyle/>
          <a:p>
            <a:pPr>
              <a:defRPr/>
            </a:pPr>
            <a:fld id="{0CBC77A0-1F4E-42FF-9FFC-F45C3A64AF90}" type="slidenum">
              <a:rPr lang="fr-FR" smtClean="0"/>
              <a:t>8</a:t>
            </a:fld>
            <a:endParaRPr lang="fr-FR"/>
          </a:p>
        </p:txBody>
      </p:sp>
      <p:pic>
        <p:nvPicPr>
          <p:cNvPr id="24" name="Imag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61207" y="5367273"/>
            <a:ext cx="3030793" cy="1496595"/>
          </a:xfrm>
          <a:prstGeom prst="rect">
            <a:avLst/>
          </a:prstGeom>
        </p:spPr>
      </p:pic>
      <p:pic>
        <p:nvPicPr>
          <p:cNvPr id="25" name="Image 24"/>
          <p:cNvPicPr>
            <a:picLocks noChangeAspect="1"/>
          </p:cNvPicPr>
          <p:nvPr/>
        </p:nvPicPr>
        <p:blipFill rotWithShape="1">
          <a:blip r:embed="rId4"/>
          <a:srcRect l="2428" r="34717" b="19513"/>
          <a:stretch/>
        </p:blipFill>
        <p:spPr>
          <a:xfrm>
            <a:off x="5008101" y="2852692"/>
            <a:ext cx="3087168" cy="2374121"/>
          </a:xfrm>
          <a:prstGeom prst="rect">
            <a:avLst/>
          </a:prstGeom>
        </p:spPr>
      </p:pic>
      <mc:AlternateContent xmlns:mc="http://schemas.openxmlformats.org/markup-compatibility/2006" xmlns:a14="http://schemas.microsoft.com/office/drawing/2010/main">
        <mc:Choice Requires="a14">
          <p:sp>
            <p:nvSpPr>
              <p:cNvPr id="26" name="ZoneTexte 25"/>
              <p:cNvSpPr txBox="1"/>
              <p:nvPr/>
            </p:nvSpPr>
            <p:spPr>
              <a:xfrm>
                <a:off x="7798741" y="5877272"/>
                <a:ext cx="1290757" cy="530915"/>
              </a:xfrm>
              <a:prstGeom prst="rect">
                <a:avLst/>
              </a:prstGeom>
              <a:solidFill>
                <a:schemeClr val="bg1"/>
              </a:solidFill>
              <a:ln>
                <a:solidFill>
                  <a:schemeClr val="tx1"/>
                </a:solidFill>
              </a:ln>
              <a:effectLst>
                <a:outerShdw blurRad="50800" dist="38100" dir="5400000" algn="t"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GB" sz="900" dirty="0" smtClean="0">
                    <a:latin typeface="Calibri" panose="020F0502020204030204" pitchFamily="34" charset="0"/>
                    <a:cs typeface="Calibri" panose="020F0502020204030204" pitchFamily="34" charset="0"/>
                  </a:rPr>
                  <a:t>CONFORMAL MESH</a:t>
                </a:r>
              </a:p>
              <a:p>
                <a:r>
                  <a:rPr lang="en-GB" sz="900" dirty="0" smtClean="0">
                    <a:latin typeface="Calibri" panose="020F0502020204030204" pitchFamily="34" charset="0"/>
                    <a:cs typeface="Calibri" panose="020F0502020204030204" pitchFamily="34" charset="0"/>
                  </a:rPr>
                  <a:t>4</a:t>
                </a:r>
                <a:r>
                  <a:rPr lang="en-GB" sz="900" baseline="30000" dirty="0" smtClean="0">
                    <a:latin typeface="Calibri" panose="020F0502020204030204" pitchFamily="34" charset="0"/>
                    <a:cs typeface="Calibri" panose="020F0502020204030204" pitchFamily="34" charset="0"/>
                  </a:rPr>
                  <a:t>TH</a:t>
                </a:r>
                <a:r>
                  <a:rPr lang="en-GB" sz="900" dirty="0" smtClean="0">
                    <a:latin typeface="Calibri" panose="020F0502020204030204" pitchFamily="34" charset="0"/>
                    <a:cs typeface="Calibri" panose="020F0502020204030204" pitchFamily="34" charset="0"/>
                  </a:rPr>
                  <a:t> ORDER ELEMENTS</a:t>
                </a:r>
              </a:p>
              <a:p>
                <a:r>
                  <a:rPr lang="en-GB" sz="900" dirty="0" smtClean="0">
                    <a:latin typeface="Calibri" panose="020F0502020204030204" pitchFamily="34" charset="0"/>
                    <a:cs typeface="Calibri" panose="020F0502020204030204" pitchFamily="34" charset="0"/>
                  </a:rPr>
                  <a:t>2 OR 3 ELEMENTS </a:t>
                </a:r>
                <a:r>
                  <a:rPr lang="en-GB" sz="1050" dirty="0" smtClean="0">
                    <a:latin typeface="Calibri" panose="020F0502020204030204" pitchFamily="34" charset="0"/>
                    <a:cs typeface="Calibri" panose="020F0502020204030204" pitchFamily="34" charset="0"/>
                  </a:rPr>
                  <a:t>/ </a:t>
                </a:r>
                <a14:m>
                  <m:oMath xmlns:m="http://schemas.openxmlformats.org/officeDocument/2006/math">
                    <m:sSub>
                      <m:sSubPr>
                        <m:ctrlPr>
                          <a:rPr lang="fr-FR" sz="1050" b="0" i="1" smtClean="0">
                            <a:latin typeface="Cambria Math" panose="02040503050406030204" pitchFamily="18" charset="0"/>
                            <a:cs typeface="Calibri" panose="020F0502020204030204" pitchFamily="34" charset="0"/>
                          </a:rPr>
                        </m:ctrlPr>
                      </m:sSubPr>
                      <m:e>
                        <m:r>
                          <a:rPr lang="fr-FR" sz="1050" b="0" i="1" smtClean="0">
                            <a:latin typeface="Cambria Math" panose="02040503050406030204" pitchFamily="18" charset="0"/>
                            <a:cs typeface="Calibri" panose="020F0502020204030204" pitchFamily="34" charset="0"/>
                          </a:rPr>
                          <m:t>𝜆</m:t>
                        </m:r>
                      </m:e>
                      <m:sub>
                        <m:r>
                          <a:rPr lang="fr-FR" sz="1050" b="0" i="1" smtClean="0">
                            <a:latin typeface="Cambria Math" panose="02040503050406030204" pitchFamily="18" charset="0"/>
                            <a:cs typeface="Calibri" panose="020F0502020204030204" pitchFamily="34" charset="0"/>
                          </a:rPr>
                          <m:t>𝑇</m:t>
                        </m:r>
                      </m:sub>
                    </m:sSub>
                  </m:oMath>
                </a14:m>
                <a:endParaRPr lang="en-GB" sz="1050" dirty="0" smtClean="0">
                  <a:latin typeface="Calibri" panose="020F0502020204030204" pitchFamily="34" charset="0"/>
                  <a:cs typeface="Calibri" panose="020F0502020204030204" pitchFamily="34" charset="0"/>
                </a:endParaRPr>
              </a:p>
            </p:txBody>
          </p:sp>
        </mc:Choice>
        <mc:Fallback xmlns="">
          <p:sp>
            <p:nvSpPr>
              <p:cNvPr id="26" name="ZoneTexte 25"/>
              <p:cNvSpPr txBox="1">
                <a:spLocks noRot="1" noChangeAspect="1" noMove="1" noResize="1" noEditPoints="1" noAdjustHandles="1" noChangeArrowheads="1" noChangeShapeType="1" noTextEdit="1"/>
              </p:cNvSpPr>
              <p:nvPr/>
            </p:nvSpPr>
            <p:spPr>
              <a:xfrm>
                <a:off x="7798741" y="5877272"/>
                <a:ext cx="1290757" cy="530915"/>
              </a:xfrm>
              <a:prstGeom prst="rect">
                <a:avLst/>
              </a:prstGeom>
              <a:blipFill>
                <a:blip r:embed="rId5"/>
                <a:stretch>
                  <a:fillRect/>
                </a:stretch>
              </a:blipFill>
              <a:ln>
                <a:solidFill>
                  <a:schemeClr val="tx1"/>
                </a:solidFill>
              </a:ln>
              <a:effectLst>
                <a:outerShdw blurRad="50800" dist="38100" dir="5400000" algn="t" rotWithShape="0">
                  <a:prstClr val="black">
                    <a:alpha val="40000"/>
                  </a:prstClr>
                </a:outerShdw>
              </a:effectLst>
            </p:spPr>
            <p:txBody>
              <a:bodyPr/>
              <a:lstStyle/>
              <a:p>
                <a:r>
                  <a:rPr lang="en-US">
                    <a:noFill/>
                  </a:rPr>
                  <a:t> </a:t>
                </a:r>
              </a:p>
            </p:txBody>
          </p:sp>
        </mc:Fallback>
      </mc:AlternateContent>
      <p:pic>
        <p:nvPicPr>
          <p:cNvPr id="27" name="Image 26"/>
          <p:cNvPicPr>
            <a:picLocks noChangeAspect="1"/>
          </p:cNvPicPr>
          <p:nvPr/>
        </p:nvPicPr>
        <p:blipFill rotWithShape="1">
          <a:blip r:embed="rId4"/>
          <a:srcRect l="70618" t="61134" r="4087" b="5226"/>
          <a:stretch/>
        </p:blipFill>
        <p:spPr>
          <a:xfrm>
            <a:off x="5205992" y="5289838"/>
            <a:ext cx="1296000" cy="1035118"/>
          </a:xfrm>
          <a:prstGeom prst="rect">
            <a:avLst/>
          </a:prstGeom>
          <a:ln>
            <a:solidFill>
              <a:schemeClr val="tx1"/>
            </a:solidFill>
          </a:ln>
          <a:effectLst>
            <a:outerShdw blurRad="50800" dist="38100" dir="5400000" algn="t" rotWithShape="0">
              <a:prstClr val="black">
                <a:alpha val="40000"/>
              </a:prstClr>
            </a:outerShdw>
          </a:effectLst>
        </p:spPr>
      </p:pic>
      <p:pic>
        <p:nvPicPr>
          <p:cNvPr id="28" name="Image 27"/>
          <p:cNvPicPr>
            <a:picLocks noChangeAspect="1"/>
          </p:cNvPicPr>
          <p:nvPr/>
        </p:nvPicPr>
        <p:blipFill rotWithShape="1">
          <a:blip r:embed="rId6" cstate="print">
            <a:extLst>
              <a:ext uri="{28A0092B-C50C-407E-A947-70E740481C1C}">
                <a14:useLocalDpi xmlns:a14="http://schemas.microsoft.com/office/drawing/2010/main" val="0"/>
              </a:ext>
            </a:extLst>
          </a:blip>
          <a:srcRect l="14082" t="11013" r="12869" b="6926"/>
          <a:stretch/>
        </p:blipFill>
        <p:spPr>
          <a:xfrm>
            <a:off x="8489572" y="3116725"/>
            <a:ext cx="3374368" cy="1871819"/>
          </a:xfrm>
          <a:prstGeom prst="rect">
            <a:avLst/>
          </a:prstGeom>
          <a:ln>
            <a:noFill/>
          </a:ln>
          <a:effectLst>
            <a:outerShdw blurRad="292100" dist="139700" dir="2700000" algn="tl" rotWithShape="0">
              <a:srgbClr val="333333">
                <a:alpha val="65000"/>
              </a:srgbClr>
            </a:outerShdw>
          </a:effectLst>
        </p:spPr>
      </p:pic>
      <p:pic>
        <p:nvPicPr>
          <p:cNvPr id="29" name="Image 28"/>
          <p:cNvPicPr>
            <a:picLocks noChangeAspect="1"/>
          </p:cNvPicPr>
          <p:nvPr/>
        </p:nvPicPr>
        <p:blipFill rotWithShape="1">
          <a:blip r:embed="rId7">
            <a:clrChange>
              <a:clrFrom>
                <a:srgbClr val="FFFFFF"/>
              </a:clrFrom>
              <a:clrTo>
                <a:srgbClr val="FFFFFF">
                  <a:alpha val="0"/>
                </a:srgbClr>
              </a:clrTo>
            </a:clrChange>
          </a:blip>
          <a:srcRect l="12436"/>
          <a:stretch/>
        </p:blipFill>
        <p:spPr>
          <a:xfrm>
            <a:off x="-1358" y="3167401"/>
            <a:ext cx="4523121" cy="2485235"/>
          </a:xfrm>
          <a:prstGeom prst="rect">
            <a:avLst/>
          </a:prstGeom>
          <a:ln>
            <a:noFill/>
          </a:ln>
          <a:effectLst>
            <a:outerShdw blurRad="292100" dist="139700" dir="2700000" algn="tl" rotWithShape="0">
              <a:srgbClr val="333333">
                <a:alpha val="65000"/>
              </a:srgbClr>
            </a:outerShdw>
          </a:effectLst>
        </p:spPr>
      </p:pic>
      <p:sp>
        <p:nvSpPr>
          <p:cNvPr id="31" name="ZoneTexte 30"/>
          <p:cNvSpPr txBox="1"/>
          <p:nvPr/>
        </p:nvSpPr>
        <p:spPr>
          <a:xfrm>
            <a:off x="1902389" y="2968390"/>
            <a:ext cx="3256846" cy="523220"/>
          </a:xfrm>
          <a:prstGeom prst="rect">
            <a:avLst/>
          </a:prstGeom>
          <a:noFill/>
        </p:spPr>
        <p:txBody>
          <a:bodyPr wrap="square" rtlCol="0">
            <a:spAutoFit/>
          </a:bodyPr>
          <a:lstStyle/>
          <a:p>
            <a:pPr algn="ctr"/>
            <a:r>
              <a:rPr lang="en-US" sz="1400" dirty="0"/>
              <a:t>Ray tracing pretreatment to adjust the region of interest</a:t>
            </a:r>
          </a:p>
        </p:txBody>
      </p:sp>
      <p:sp>
        <p:nvSpPr>
          <p:cNvPr id="32" name="ZoneTexte 31"/>
          <p:cNvSpPr txBox="1"/>
          <p:nvPr/>
        </p:nvSpPr>
        <p:spPr>
          <a:xfrm>
            <a:off x="5261336" y="3105606"/>
            <a:ext cx="2997852" cy="307777"/>
          </a:xfrm>
          <a:prstGeom prst="rect">
            <a:avLst/>
          </a:prstGeom>
          <a:noFill/>
        </p:spPr>
        <p:txBody>
          <a:bodyPr wrap="square" rtlCol="0">
            <a:spAutoFit/>
          </a:bodyPr>
          <a:lstStyle/>
          <a:p>
            <a:pPr algn="ctr"/>
            <a:r>
              <a:rPr lang="en-US" sz="1400" dirty="0" smtClean="0"/>
              <a:t>Domain Decomposition Method</a:t>
            </a:r>
            <a:endParaRPr lang="en-US" sz="1400" dirty="0"/>
          </a:p>
        </p:txBody>
      </p:sp>
      <p:sp>
        <p:nvSpPr>
          <p:cNvPr id="33" name="ZoneTexte 32"/>
          <p:cNvSpPr txBox="1"/>
          <p:nvPr/>
        </p:nvSpPr>
        <p:spPr>
          <a:xfrm>
            <a:off x="9263094" y="3898745"/>
            <a:ext cx="1827323" cy="307777"/>
          </a:xfrm>
          <a:prstGeom prst="rect">
            <a:avLst/>
          </a:prstGeom>
          <a:noFill/>
        </p:spPr>
        <p:txBody>
          <a:bodyPr wrap="square" rtlCol="0">
            <a:spAutoFit/>
          </a:bodyPr>
          <a:lstStyle/>
          <a:p>
            <a:pPr algn="ctr"/>
            <a:r>
              <a:rPr lang="en-US" sz="1400" dirty="0" smtClean="0">
                <a:solidFill>
                  <a:schemeClr val="bg1"/>
                </a:solidFill>
              </a:rPr>
              <a:t>3D sub-domains</a:t>
            </a:r>
            <a:endParaRPr lang="en-US" sz="1400" dirty="0">
              <a:solidFill>
                <a:schemeClr val="bg1"/>
              </a:solidFill>
            </a:endParaRPr>
          </a:p>
        </p:txBody>
      </p:sp>
      <p:sp>
        <p:nvSpPr>
          <p:cNvPr id="34" name="ZoneTexte 33"/>
          <p:cNvSpPr txBox="1"/>
          <p:nvPr/>
        </p:nvSpPr>
        <p:spPr>
          <a:xfrm>
            <a:off x="10386278" y="5495543"/>
            <a:ext cx="1320799" cy="307777"/>
          </a:xfrm>
          <a:prstGeom prst="rect">
            <a:avLst/>
          </a:prstGeom>
          <a:noFill/>
        </p:spPr>
        <p:txBody>
          <a:bodyPr wrap="square" rtlCol="0">
            <a:spAutoFit/>
          </a:bodyPr>
          <a:lstStyle/>
          <a:p>
            <a:pPr algn="ctr"/>
            <a:r>
              <a:rPr lang="en-US" sz="1400" dirty="0" smtClean="0">
                <a:solidFill>
                  <a:schemeClr val="bg1"/>
                </a:solidFill>
              </a:rPr>
              <a:t>Final mesh</a:t>
            </a:r>
            <a:endParaRPr lang="en-US" sz="1400" dirty="0">
              <a:solidFill>
                <a:schemeClr val="bg1"/>
              </a:solidFill>
            </a:endParaRPr>
          </a:p>
        </p:txBody>
      </p:sp>
      <p:sp>
        <p:nvSpPr>
          <p:cNvPr id="35" name="Forme libre 34"/>
          <p:cNvSpPr/>
          <p:nvPr/>
        </p:nvSpPr>
        <p:spPr>
          <a:xfrm rot="10974291" flipH="1" flipV="1">
            <a:off x="2674278" y="4343708"/>
            <a:ext cx="2209943" cy="288997"/>
          </a:xfrm>
          <a:custGeom>
            <a:avLst/>
            <a:gdLst>
              <a:gd name="connsiteX0" fmla="*/ 0 w 3165475"/>
              <a:gd name="connsiteY0" fmla="*/ 0 h 545776"/>
              <a:gd name="connsiteX1" fmla="*/ 1311275 w 3165475"/>
              <a:gd name="connsiteY1" fmla="*/ 542925 h 545776"/>
              <a:gd name="connsiteX2" fmla="*/ 3165475 w 3165475"/>
              <a:gd name="connsiteY2" fmla="*/ 174625 h 545776"/>
            </a:gdLst>
            <a:ahLst/>
            <a:cxnLst>
              <a:cxn ang="0">
                <a:pos x="connsiteX0" y="connsiteY0"/>
              </a:cxn>
              <a:cxn ang="0">
                <a:pos x="connsiteX1" y="connsiteY1"/>
              </a:cxn>
              <a:cxn ang="0">
                <a:pos x="connsiteX2" y="connsiteY2"/>
              </a:cxn>
            </a:cxnLst>
            <a:rect l="l" t="t" r="r" b="b"/>
            <a:pathLst>
              <a:path w="3165475" h="545776">
                <a:moveTo>
                  <a:pt x="0" y="0"/>
                </a:moveTo>
                <a:cubicBezTo>
                  <a:pt x="391848" y="256910"/>
                  <a:pt x="783696" y="513821"/>
                  <a:pt x="1311275" y="542925"/>
                </a:cubicBezTo>
                <a:cubicBezTo>
                  <a:pt x="1838854" y="572029"/>
                  <a:pt x="2502164" y="373327"/>
                  <a:pt x="3165475" y="174625"/>
                </a:cubicBezTo>
              </a:path>
            </a:pathLst>
          </a:custGeom>
          <a:noFill/>
          <a:ln>
            <a:solidFill>
              <a:schemeClr val="tx1"/>
            </a:solidFill>
            <a:headEnd type="none"/>
            <a:tailEnd type="arrow" w="lg" len="lg"/>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Forme libre 35"/>
          <p:cNvSpPr/>
          <p:nvPr/>
        </p:nvSpPr>
        <p:spPr>
          <a:xfrm rot="9297875" flipH="1">
            <a:off x="7860086" y="3683734"/>
            <a:ext cx="835822" cy="108189"/>
          </a:xfrm>
          <a:custGeom>
            <a:avLst/>
            <a:gdLst>
              <a:gd name="connsiteX0" fmla="*/ 0 w 3165475"/>
              <a:gd name="connsiteY0" fmla="*/ 0 h 545776"/>
              <a:gd name="connsiteX1" fmla="*/ 1311275 w 3165475"/>
              <a:gd name="connsiteY1" fmla="*/ 542925 h 545776"/>
              <a:gd name="connsiteX2" fmla="*/ 3165475 w 3165475"/>
              <a:gd name="connsiteY2" fmla="*/ 174625 h 545776"/>
            </a:gdLst>
            <a:ahLst/>
            <a:cxnLst>
              <a:cxn ang="0">
                <a:pos x="connsiteX0" y="connsiteY0"/>
              </a:cxn>
              <a:cxn ang="0">
                <a:pos x="connsiteX1" y="connsiteY1"/>
              </a:cxn>
              <a:cxn ang="0">
                <a:pos x="connsiteX2" y="connsiteY2"/>
              </a:cxn>
            </a:cxnLst>
            <a:rect l="l" t="t" r="r" b="b"/>
            <a:pathLst>
              <a:path w="3165475" h="545776">
                <a:moveTo>
                  <a:pt x="0" y="0"/>
                </a:moveTo>
                <a:cubicBezTo>
                  <a:pt x="391848" y="256910"/>
                  <a:pt x="783696" y="513821"/>
                  <a:pt x="1311275" y="542925"/>
                </a:cubicBezTo>
                <a:cubicBezTo>
                  <a:pt x="1838854" y="572029"/>
                  <a:pt x="2502164" y="373327"/>
                  <a:pt x="3165475" y="174625"/>
                </a:cubicBezTo>
              </a:path>
            </a:pathLst>
          </a:custGeom>
          <a:noFill/>
          <a:ln>
            <a:solidFill>
              <a:schemeClr val="tx1"/>
            </a:solidFill>
            <a:headEnd type="none"/>
            <a:tailEnd type="arrow" w="lg" len="lg"/>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Forme libre 36"/>
          <p:cNvSpPr/>
          <p:nvPr/>
        </p:nvSpPr>
        <p:spPr>
          <a:xfrm rot="14897123" flipH="1">
            <a:off x="11084289" y="4887804"/>
            <a:ext cx="835822" cy="108189"/>
          </a:xfrm>
          <a:custGeom>
            <a:avLst/>
            <a:gdLst>
              <a:gd name="connsiteX0" fmla="*/ 0 w 3165475"/>
              <a:gd name="connsiteY0" fmla="*/ 0 h 545776"/>
              <a:gd name="connsiteX1" fmla="*/ 1311275 w 3165475"/>
              <a:gd name="connsiteY1" fmla="*/ 542925 h 545776"/>
              <a:gd name="connsiteX2" fmla="*/ 3165475 w 3165475"/>
              <a:gd name="connsiteY2" fmla="*/ 174625 h 545776"/>
            </a:gdLst>
            <a:ahLst/>
            <a:cxnLst>
              <a:cxn ang="0">
                <a:pos x="connsiteX0" y="connsiteY0"/>
              </a:cxn>
              <a:cxn ang="0">
                <a:pos x="connsiteX1" y="connsiteY1"/>
              </a:cxn>
              <a:cxn ang="0">
                <a:pos x="connsiteX2" y="connsiteY2"/>
              </a:cxn>
            </a:cxnLst>
            <a:rect l="l" t="t" r="r" b="b"/>
            <a:pathLst>
              <a:path w="3165475" h="545776">
                <a:moveTo>
                  <a:pt x="0" y="0"/>
                </a:moveTo>
                <a:cubicBezTo>
                  <a:pt x="391848" y="256910"/>
                  <a:pt x="783696" y="513821"/>
                  <a:pt x="1311275" y="542925"/>
                </a:cubicBezTo>
                <a:cubicBezTo>
                  <a:pt x="1838854" y="572029"/>
                  <a:pt x="2502164" y="373327"/>
                  <a:pt x="3165475" y="174625"/>
                </a:cubicBezTo>
              </a:path>
            </a:pathLst>
          </a:custGeom>
          <a:noFill/>
          <a:ln>
            <a:solidFill>
              <a:schemeClr val="tx1"/>
            </a:solidFill>
            <a:headEnd type="none"/>
            <a:tailEnd type="arrow" w="lg" len="lg"/>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8" name="Image 3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11583" y="5543844"/>
            <a:ext cx="1291413" cy="717231"/>
          </a:xfrm>
          <a:prstGeom prst="rect">
            <a:avLst/>
          </a:prstGeom>
        </p:spPr>
      </p:pic>
      <p:pic>
        <p:nvPicPr>
          <p:cNvPr id="19" name="그림 8">
            <a:extLst>
              <a:ext uri="{FF2B5EF4-FFF2-40B4-BE49-F238E27FC236}">
                <a16:creationId xmlns:a16="http://schemas.microsoft.com/office/drawing/2014/main" id="{6CD19270-9650-CA28-B727-3AFAB2B51B8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6152282"/>
            <a:ext cx="12192000" cy="705718"/>
          </a:xfrm>
          <a:prstGeom prst="rect">
            <a:avLst/>
          </a:prstGeom>
        </p:spPr>
      </p:pic>
    </p:spTree>
    <p:extLst>
      <p:ext uri="{BB962C8B-B14F-4D97-AF65-F5344CB8AC3E}">
        <p14:creationId xmlns:p14="http://schemas.microsoft.com/office/powerpoint/2010/main" val="24851038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contenu 6">
            <a:extLst>
              <a:ext uri="{FF2B5EF4-FFF2-40B4-BE49-F238E27FC236}">
                <a16:creationId xmlns:a16="http://schemas.microsoft.com/office/drawing/2014/main" id="{69904E05-C7BF-272F-1F49-76572513FD57}"/>
              </a:ext>
            </a:extLst>
          </p:cNvPr>
          <p:cNvSpPr>
            <a:spLocks noGrp="1"/>
          </p:cNvSpPr>
          <p:nvPr>
            <p:ph idx="1"/>
          </p:nvPr>
        </p:nvSpPr>
        <p:spPr>
          <a:xfrm>
            <a:off x="263352" y="1080001"/>
            <a:ext cx="11809312" cy="1772936"/>
          </a:xfrm>
        </p:spPr>
        <p:txBody>
          <a:bodyPr>
            <a:normAutofit/>
          </a:bodyPr>
          <a:lstStyle/>
          <a:p>
            <a:pPr lvl="1">
              <a:buClr>
                <a:srgbClr val="FF0000"/>
              </a:buClr>
              <a:buSzPct val="120000"/>
              <a:buFont typeface="Wingdings" panose="05000000000000000000" pitchFamily="2" charset="2"/>
              <a:buChar char="§"/>
            </a:pPr>
            <a:r>
              <a:rPr lang="en-US" sz="2000" dirty="0" smtClean="0"/>
              <a:t>Ray-based </a:t>
            </a:r>
            <a:r>
              <a:rPr lang="en-US" sz="2000" dirty="0"/>
              <a:t>calculation of the source field in the coupling above the specimen</a:t>
            </a:r>
          </a:p>
          <a:p>
            <a:pPr lvl="1">
              <a:buClr>
                <a:srgbClr val="FF0000"/>
              </a:buClr>
              <a:buSzPct val="120000"/>
              <a:buFont typeface="Wingdings" panose="05000000000000000000" pitchFamily="2" charset="2"/>
              <a:buChar char="§"/>
            </a:pPr>
            <a:r>
              <a:rPr lang="en-US" sz="2000" dirty="0"/>
              <a:t>Automated build-up of the </a:t>
            </a:r>
            <a:r>
              <a:rPr lang="en-US" sz="2000" dirty="0" smtClean="0"/>
              <a:t>FEM </a:t>
            </a:r>
          </a:p>
          <a:p>
            <a:pPr lvl="1">
              <a:buClr>
                <a:srgbClr val="FF0000"/>
              </a:buClr>
              <a:buSzPct val="120000"/>
              <a:buFont typeface="Wingdings" panose="05000000000000000000" pitchFamily="2" charset="2"/>
              <a:buChar char="§"/>
            </a:pPr>
            <a:r>
              <a:rPr lang="en-US" sz="2000" dirty="0" smtClean="0"/>
              <a:t>Field </a:t>
            </a:r>
            <a:r>
              <a:rPr lang="en-US" sz="2000" dirty="0"/>
              <a:t>extraction in a 2D or 3D region of interest</a:t>
            </a:r>
          </a:p>
          <a:p>
            <a:pPr lvl="1">
              <a:buClr>
                <a:srgbClr val="FF0000"/>
              </a:buClr>
              <a:buSzPct val="120000"/>
              <a:buFont typeface="Wingdings" panose="05000000000000000000" pitchFamily="2" charset="2"/>
              <a:buChar char="§"/>
            </a:pPr>
            <a:endParaRPr lang="en-US" sz="2000" dirty="0" smtClean="0"/>
          </a:p>
          <a:p>
            <a:pPr marL="0" lvl="1" indent="0">
              <a:buClr>
                <a:srgbClr val="FF0000"/>
              </a:buClr>
              <a:buSzPct val="120000"/>
              <a:buNone/>
            </a:pPr>
            <a:endParaRPr lang="en-US" sz="2000" dirty="0" smtClean="0"/>
          </a:p>
          <a:p>
            <a:pPr marL="0" lvl="1" indent="0">
              <a:buNone/>
            </a:pPr>
            <a:endParaRPr lang="da-DK" sz="2000" dirty="0" smtClean="0"/>
          </a:p>
        </p:txBody>
      </p:sp>
      <p:sp>
        <p:nvSpPr>
          <p:cNvPr id="6" name="Titre 5">
            <a:extLst>
              <a:ext uri="{FF2B5EF4-FFF2-40B4-BE49-F238E27FC236}">
                <a16:creationId xmlns:a16="http://schemas.microsoft.com/office/drawing/2014/main" id="{91AE047D-F51A-E955-9889-3B1336B75E09}"/>
              </a:ext>
            </a:extLst>
          </p:cNvPr>
          <p:cNvSpPr>
            <a:spLocks noGrp="1"/>
          </p:cNvSpPr>
          <p:nvPr>
            <p:ph type="title"/>
          </p:nvPr>
        </p:nvSpPr>
        <p:spPr/>
        <p:txBody>
          <a:bodyPr>
            <a:normAutofit/>
          </a:bodyPr>
          <a:lstStyle/>
          <a:p>
            <a:r>
              <a:rPr lang="fr-FR" dirty="0" err="1" smtClean="0"/>
              <a:t>Wave-Scale</a:t>
            </a:r>
            <a:r>
              <a:rPr lang="fr-FR" dirty="0" smtClean="0"/>
              <a:t>, high-</a:t>
            </a:r>
            <a:r>
              <a:rPr lang="fr-FR" dirty="0" err="1" smtClean="0"/>
              <a:t>order</a:t>
            </a:r>
            <a:r>
              <a:rPr lang="fr-FR" dirty="0" smtClean="0"/>
              <a:t> FEM </a:t>
            </a:r>
            <a:r>
              <a:rPr lang="fr-FR" dirty="0"/>
              <a:t>m</a:t>
            </a:r>
            <a:r>
              <a:rPr lang="fr-FR" dirty="0" smtClean="0"/>
              <a:t>odel</a:t>
            </a:r>
            <a:endParaRPr lang="fr-FR" dirty="0"/>
          </a:p>
        </p:txBody>
      </p:sp>
      <p:sp>
        <p:nvSpPr>
          <p:cNvPr id="9" name="Espace réservé du numéro de diapositive 8"/>
          <p:cNvSpPr>
            <a:spLocks noGrp="1"/>
          </p:cNvSpPr>
          <p:nvPr>
            <p:ph type="sldNum" sz="quarter" idx="12"/>
          </p:nvPr>
        </p:nvSpPr>
        <p:spPr>
          <a:xfrm>
            <a:off x="10999334" y="6343650"/>
            <a:ext cx="693738" cy="365125"/>
          </a:xfrm>
        </p:spPr>
        <p:txBody>
          <a:bodyPr/>
          <a:lstStyle/>
          <a:p>
            <a:pPr>
              <a:defRPr/>
            </a:pPr>
            <a:fld id="{0CBC77A0-1F4E-42FF-9FFC-F45C3A64AF90}" type="slidenum">
              <a:rPr lang="fr-FR" smtClean="0"/>
              <a:t>9</a:t>
            </a:fld>
            <a:endParaRPr lang="fr-FR"/>
          </a:p>
        </p:txBody>
      </p:sp>
      <p:pic>
        <p:nvPicPr>
          <p:cNvPr id="19" name="그림 8">
            <a:extLst>
              <a:ext uri="{FF2B5EF4-FFF2-40B4-BE49-F238E27FC236}">
                <a16:creationId xmlns:a16="http://schemas.microsoft.com/office/drawing/2014/main" id="{6CD19270-9650-CA28-B727-3AFAB2B51B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152282"/>
            <a:ext cx="12192000" cy="705718"/>
          </a:xfrm>
          <a:prstGeom prst="rect">
            <a:avLst/>
          </a:prstGeom>
        </p:spPr>
      </p:pic>
      <p:pic>
        <p:nvPicPr>
          <p:cNvPr id="21" name="Picture 6" descr="Résultat de recherche d'images pour &quot;pc desktop&quo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0375"/>
          <a:stretch/>
        </p:blipFill>
        <p:spPr bwMode="auto">
          <a:xfrm>
            <a:off x="10972836" y="3502497"/>
            <a:ext cx="974653" cy="8735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aphicFrame>
        <p:nvGraphicFramePr>
          <p:cNvPr id="22" name="Tableau 21"/>
          <p:cNvGraphicFramePr>
            <a:graphicFrameLocks noGrp="1"/>
          </p:cNvGraphicFramePr>
          <p:nvPr>
            <p:extLst>
              <p:ext uri="{D42A27DB-BD31-4B8C-83A1-F6EECF244321}">
                <p14:modId xmlns:p14="http://schemas.microsoft.com/office/powerpoint/2010/main" val="3921620176"/>
              </p:ext>
            </p:extLst>
          </p:nvPr>
        </p:nvGraphicFramePr>
        <p:xfrm>
          <a:off x="9128934" y="1856639"/>
          <a:ext cx="2865464" cy="1371600"/>
        </p:xfrm>
        <a:graphic>
          <a:graphicData uri="http://schemas.openxmlformats.org/drawingml/2006/table">
            <a:tbl>
              <a:tblPr firstRow="1" bandRow="1">
                <a:effectLst/>
                <a:tableStyleId>{5940675A-B579-460E-94D1-54222C63F5DA}</a:tableStyleId>
              </a:tblPr>
              <a:tblGrid>
                <a:gridCol w="597464">
                  <a:extLst>
                    <a:ext uri="{9D8B030D-6E8A-4147-A177-3AD203B41FA5}">
                      <a16:colId xmlns:a16="http://schemas.microsoft.com/office/drawing/2014/main" val="717304456"/>
                    </a:ext>
                  </a:extLst>
                </a:gridCol>
                <a:gridCol w="684000">
                  <a:extLst>
                    <a:ext uri="{9D8B030D-6E8A-4147-A177-3AD203B41FA5}">
                      <a16:colId xmlns:a16="http://schemas.microsoft.com/office/drawing/2014/main" val="2322055015"/>
                    </a:ext>
                  </a:extLst>
                </a:gridCol>
                <a:gridCol w="684000">
                  <a:extLst>
                    <a:ext uri="{9D8B030D-6E8A-4147-A177-3AD203B41FA5}">
                      <a16:colId xmlns:a16="http://schemas.microsoft.com/office/drawing/2014/main" val="1976331371"/>
                    </a:ext>
                  </a:extLst>
                </a:gridCol>
                <a:gridCol w="900000">
                  <a:extLst>
                    <a:ext uri="{9D8B030D-6E8A-4147-A177-3AD203B41FA5}">
                      <a16:colId xmlns:a16="http://schemas.microsoft.com/office/drawing/2014/main" val="972138483"/>
                    </a:ext>
                  </a:extLst>
                </a:gridCol>
              </a:tblGrid>
              <a:tr h="0">
                <a:tc>
                  <a:txBody>
                    <a:bodyPr/>
                    <a:lstStyle/>
                    <a:p>
                      <a:pPr marL="0" marR="0" lvl="0" indent="0" algn="ctr" defTabSz="957925" rtl="0" eaLnBrk="1" fontAlgn="auto" latinLnBrk="0" hangingPunct="1">
                        <a:lnSpc>
                          <a:spcPct val="100000"/>
                        </a:lnSpc>
                        <a:spcBef>
                          <a:spcPts val="0"/>
                        </a:spcBef>
                        <a:spcAft>
                          <a:spcPts val="0"/>
                        </a:spcAft>
                        <a:buClrTx/>
                        <a:buSzTx/>
                        <a:buFontTx/>
                        <a:buNone/>
                        <a:tabLst/>
                        <a:defRPr/>
                      </a:pPr>
                      <a:r>
                        <a:rPr lang="fr-FR" sz="1200" b="1" dirty="0" smtClean="0"/>
                        <a:t>20 µs</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alpha val="60000"/>
                      </a:schemeClr>
                    </a:solidFill>
                  </a:tcPr>
                </a:tc>
                <a:tc>
                  <a:txBody>
                    <a:bodyPr/>
                    <a:lstStyle/>
                    <a:p>
                      <a:pPr algn="ctr"/>
                      <a:r>
                        <a:rPr lang="fr-FR" sz="1200" b="1" dirty="0" smtClean="0"/>
                        <a:t>SFEM 3D</a:t>
                      </a:r>
                      <a:endParaRPr lang="fr-FR" sz="1200" b="1" dirty="0"/>
                    </a:p>
                  </a:txBody>
                  <a:tcPr marL="45720" marR="45720" anchor="ctr">
                    <a:lnL w="12700" cap="flat" cmpd="sng" algn="ctr">
                      <a:solidFill>
                        <a:schemeClr val="tx1"/>
                      </a:solidFill>
                      <a:prstDash val="solid"/>
                      <a:round/>
                      <a:headEnd type="none" w="med" len="med"/>
                      <a:tailEnd type="none" w="med" len="med"/>
                    </a:lnL>
                    <a:solidFill>
                      <a:schemeClr val="bg1">
                        <a:lumMod val="95000"/>
                        <a:alpha val="60000"/>
                      </a:schemeClr>
                    </a:solidFill>
                  </a:tcPr>
                </a:tc>
                <a:tc>
                  <a:txBody>
                    <a:bodyPr/>
                    <a:lstStyle/>
                    <a:p>
                      <a:pPr algn="ctr"/>
                      <a:r>
                        <a:rPr lang="fr-FR" sz="1200" b="1" dirty="0" smtClean="0"/>
                        <a:t>SFEM 2D</a:t>
                      </a:r>
                      <a:endParaRPr lang="fr-FR" sz="1200" b="1" dirty="0"/>
                    </a:p>
                  </a:txBody>
                  <a:tcPr marL="45720" marR="45720" anchor="ctr">
                    <a:solidFill>
                      <a:schemeClr val="bg1">
                        <a:lumMod val="95000"/>
                        <a:alpha val="60000"/>
                      </a:schemeClr>
                    </a:solidFill>
                  </a:tcPr>
                </a:tc>
                <a:tc>
                  <a:txBody>
                    <a:bodyPr/>
                    <a:lstStyle/>
                    <a:p>
                      <a:pPr algn="ctr"/>
                      <a:r>
                        <a:rPr lang="fr-FR" sz="1200" b="1" dirty="0" smtClean="0"/>
                        <a:t>Ray 3D</a:t>
                      </a:r>
                      <a:endParaRPr lang="fr-FR" sz="1200" b="1" dirty="0"/>
                    </a:p>
                  </a:txBody>
                  <a:tcPr marL="45720" marR="45720" anchor="ctr">
                    <a:solidFill>
                      <a:schemeClr val="bg1">
                        <a:lumMod val="95000"/>
                        <a:alpha val="60000"/>
                      </a:schemeClr>
                    </a:solidFill>
                  </a:tcPr>
                </a:tc>
                <a:extLst>
                  <a:ext uri="{0D108BD9-81ED-4DB2-BD59-A6C34878D82A}">
                    <a16:rowId xmlns:a16="http://schemas.microsoft.com/office/drawing/2014/main" val="1599789448"/>
                  </a:ext>
                </a:extLst>
              </a:tr>
              <a:tr h="370840">
                <a:tc>
                  <a:txBody>
                    <a:bodyPr/>
                    <a:lstStyle/>
                    <a:p>
                      <a:pPr algn="ctr"/>
                      <a:r>
                        <a:rPr lang="fr-FR" sz="1200" b="1" dirty="0" smtClean="0"/>
                        <a:t>1 MHz</a:t>
                      </a:r>
                      <a:endParaRPr lang="fr-FR" sz="1200" b="1" dirty="0"/>
                    </a:p>
                  </a:txBody>
                  <a:tcPr marL="45720" marR="45720" anchor="ctr">
                    <a:lnT w="12700" cap="flat" cmpd="sng" algn="ctr">
                      <a:solidFill>
                        <a:schemeClr val="tx1"/>
                      </a:solidFill>
                      <a:prstDash val="solid"/>
                      <a:round/>
                      <a:headEnd type="none" w="med" len="med"/>
                      <a:tailEnd type="none" w="med" len="med"/>
                    </a:lnT>
                    <a:solidFill>
                      <a:schemeClr val="bg1">
                        <a:lumMod val="95000"/>
                        <a:alpha val="60000"/>
                      </a:schemeClr>
                    </a:solidFill>
                  </a:tcPr>
                </a:tc>
                <a:tc>
                  <a:txBody>
                    <a:bodyPr/>
                    <a:lstStyle/>
                    <a:p>
                      <a:pPr algn="r"/>
                      <a:r>
                        <a:rPr lang="fr-FR" sz="1200" b="1" dirty="0" smtClean="0"/>
                        <a:t>20 min </a:t>
                      </a:r>
                    </a:p>
                    <a:p>
                      <a:pPr algn="r"/>
                      <a:r>
                        <a:rPr lang="fr-FR" sz="1200" b="1" dirty="0" smtClean="0"/>
                        <a:t>&lt; 1GB</a:t>
                      </a:r>
                      <a:endParaRPr lang="fr-FR" sz="1200" b="1" dirty="0"/>
                    </a:p>
                  </a:txBody>
                  <a:tcPr marL="45720" marR="45720" anchor="ctr">
                    <a:solidFill>
                      <a:schemeClr val="bg1">
                        <a:lumMod val="95000"/>
                        <a:alpha val="60000"/>
                      </a:schemeClr>
                    </a:solidFill>
                  </a:tcPr>
                </a:tc>
                <a:tc>
                  <a:txBody>
                    <a:bodyPr/>
                    <a:lstStyle/>
                    <a:p>
                      <a:pPr algn="ctr"/>
                      <a:r>
                        <a:rPr lang="fr-FR" sz="1200" b="1" dirty="0" smtClean="0">
                          <a:solidFill>
                            <a:schemeClr val="tx1"/>
                          </a:solidFill>
                        </a:rPr>
                        <a:t>&lt;30 sec</a:t>
                      </a:r>
                    </a:p>
                  </a:txBody>
                  <a:tcPr marL="45720" marR="45720" anchor="ctr">
                    <a:solidFill>
                      <a:schemeClr val="bg1">
                        <a:lumMod val="95000"/>
                        <a:alpha val="60000"/>
                      </a:schemeClr>
                    </a:solidFill>
                  </a:tcPr>
                </a:tc>
                <a:tc rowSpan="2">
                  <a:txBody>
                    <a:bodyPr/>
                    <a:lstStyle/>
                    <a:p>
                      <a:pPr algn="l"/>
                      <a:r>
                        <a:rPr lang="fr-FR" sz="1200" b="1" dirty="0" smtClean="0">
                          <a:solidFill>
                            <a:schemeClr val="tx1"/>
                          </a:solidFill>
                        </a:rPr>
                        <a:t>L ~   </a:t>
                      </a:r>
                      <a:r>
                        <a:rPr lang="fr-FR" sz="1200" b="1" baseline="0" dirty="0" smtClean="0">
                          <a:solidFill>
                            <a:schemeClr val="tx1"/>
                          </a:solidFill>
                        </a:rPr>
                        <a:t> </a:t>
                      </a:r>
                      <a:r>
                        <a:rPr lang="fr-FR" sz="1200" b="1" dirty="0" smtClean="0">
                          <a:solidFill>
                            <a:schemeClr val="tx1"/>
                          </a:solidFill>
                        </a:rPr>
                        <a:t>2 min</a:t>
                      </a:r>
                      <a:endParaRPr lang="fr-FR" sz="1200" b="1" dirty="0">
                        <a:solidFill>
                          <a:schemeClr val="tx1"/>
                        </a:solidFill>
                      </a:endParaRPr>
                    </a:p>
                    <a:p>
                      <a:pPr algn="l"/>
                      <a:r>
                        <a:rPr lang="fr-FR" sz="1200" b="1" dirty="0" smtClean="0">
                          <a:solidFill>
                            <a:schemeClr val="tx1"/>
                          </a:solidFill>
                        </a:rPr>
                        <a:t>T ~</a:t>
                      </a:r>
                      <a:r>
                        <a:rPr lang="fr-FR" sz="1200" b="1" baseline="0" dirty="0" smtClean="0">
                          <a:solidFill>
                            <a:schemeClr val="tx1"/>
                          </a:solidFill>
                        </a:rPr>
                        <a:t> 10</a:t>
                      </a:r>
                      <a:r>
                        <a:rPr lang="fr-FR" sz="1200" b="1" dirty="0" smtClean="0">
                          <a:solidFill>
                            <a:schemeClr val="tx1"/>
                          </a:solidFill>
                        </a:rPr>
                        <a:t> min</a:t>
                      </a:r>
                    </a:p>
                    <a:p>
                      <a:pPr algn="l"/>
                      <a:r>
                        <a:rPr lang="fr-FR" sz="1200" b="1" dirty="0" smtClean="0">
                          <a:solidFill>
                            <a:schemeClr val="tx1"/>
                          </a:solidFill>
                        </a:rPr>
                        <a:t>…</a:t>
                      </a:r>
                      <a:endParaRPr lang="fr-FR" sz="1200" b="1" dirty="0">
                        <a:solidFill>
                          <a:schemeClr val="tx1"/>
                        </a:solidFill>
                      </a:endParaRPr>
                    </a:p>
                  </a:txBody>
                  <a:tcPr marL="45720" marR="45720" anchor="ctr">
                    <a:solidFill>
                      <a:schemeClr val="bg1">
                        <a:lumMod val="95000"/>
                        <a:alpha val="60000"/>
                      </a:schemeClr>
                    </a:solidFill>
                  </a:tcPr>
                </a:tc>
                <a:extLst>
                  <a:ext uri="{0D108BD9-81ED-4DB2-BD59-A6C34878D82A}">
                    <a16:rowId xmlns:a16="http://schemas.microsoft.com/office/drawing/2014/main" val="2170202989"/>
                  </a:ext>
                </a:extLst>
              </a:tr>
              <a:tr h="370840">
                <a:tc>
                  <a:txBody>
                    <a:bodyPr/>
                    <a:lstStyle/>
                    <a:p>
                      <a:pPr algn="ctr"/>
                      <a:r>
                        <a:rPr lang="fr-FR" sz="1200" b="1" dirty="0" smtClean="0"/>
                        <a:t>2 MHz</a:t>
                      </a:r>
                      <a:endParaRPr lang="fr-FR" sz="1200" b="1" dirty="0"/>
                    </a:p>
                  </a:txBody>
                  <a:tcPr marL="45720" marR="45720" anchor="ctr">
                    <a:solidFill>
                      <a:schemeClr val="bg1">
                        <a:lumMod val="95000"/>
                        <a:alpha val="60000"/>
                      </a:schemeClr>
                    </a:solidFill>
                  </a:tcPr>
                </a:tc>
                <a:tc>
                  <a:txBody>
                    <a:bodyPr/>
                    <a:lstStyle/>
                    <a:p>
                      <a:pPr algn="r"/>
                      <a:r>
                        <a:rPr lang="fr-FR" sz="1200" b="1" dirty="0" smtClean="0">
                          <a:solidFill>
                            <a:schemeClr val="tx1"/>
                          </a:solidFill>
                        </a:rPr>
                        <a:t>200</a:t>
                      </a:r>
                      <a:r>
                        <a:rPr lang="fr-FR" sz="1200" b="1" baseline="0" dirty="0" smtClean="0">
                          <a:solidFill>
                            <a:schemeClr val="tx1"/>
                          </a:solidFill>
                        </a:rPr>
                        <a:t> min</a:t>
                      </a:r>
                    </a:p>
                    <a:p>
                      <a:pPr algn="r"/>
                      <a:r>
                        <a:rPr lang="fr-FR" sz="1200" b="1" baseline="0" dirty="0" smtClean="0">
                          <a:solidFill>
                            <a:schemeClr val="tx1"/>
                          </a:solidFill>
                        </a:rPr>
                        <a:t>&lt; 7 GB</a:t>
                      </a:r>
                      <a:r>
                        <a:rPr lang="fr-FR" sz="1200" b="1" dirty="0" smtClean="0">
                          <a:solidFill>
                            <a:schemeClr val="tx1"/>
                          </a:solidFill>
                        </a:rPr>
                        <a:t> </a:t>
                      </a:r>
                      <a:endParaRPr lang="fr-FR" sz="1200" b="1" dirty="0">
                        <a:solidFill>
                          <a:schemeClr val="tx1"/>
                        </a:solidFill>
                      </a:endParaRPr>
                    </a:p>
                  </a:txBody>
                  <a:tcPr marL="45720" marR="45720" anchor="ctr">
                    <a:solidFill>
                      <a:schemeClr val="bg1">
                        <a:lumMod val="95000"/>
                        <a:alpha val="60000"/>
                      </a:schemeClr>
                    </a:solidFill>
                  </a:tcPr>
                </a:tc>
                <a:tc>
                  <a:txBody>
                    <a:bodyPr/>
                    <a:lstStyle/>
                    <a:p>
                      <a:pPr algn="ctr"/>
                      <a:r>
                        <a:rPr lang="fr-FR" sz="1200" b="1" dirty="0" smtClean="0">
                          <a:solidFill>
                            <a:schemeClr val="tx1"/>
                          </a:solidFill>
                        </a:rPr>
                        <a:t>&lt;40 sec</a:t>
                      </a:r>
                    </a:p>
                  </a:txBody>
                  <a:tcPr marL="45720" marR="45720" anchor="ctr">
                    <a:solidFill>
                      <a:schemeClr val="bg1">
                        <a:lumMod val="95000"/>
                        <a:alpha val="60000"/>
                      </a:schemeClr>
                    </a:solidFill>
                  </a:tcPr>
                </a:tc>
                <a:tc vMerge="1">
                  <a:txBody>
                    <a:bodyPr/>
                    <a:lstStyle/>
                    <a:p>
                      <a:pPr algn="ctr"/>
                      <a:endParaRPr lang="fr-FR" sz="1200" b="1" dirty="0">
                        <a:solidFill>
                          <a:schemeClr val="tx1"/>
                        </a:solidFill>
                      </a:endParaRPr>
                    </a:p>
                  </a:txBody>
                  <a:tcPr marL="45720" marR="45720" anchor="ctr">
                    <a:solidFill>
                      <a:schemeClr val="bg1">
                        <a:lumMod val="95000"/>
                        <a:alpha val="60000"/>
                      </a:schemeClr>
                    </a:solidFill>
                  </a:tcPr>
                </a:tc>
                <a:extLst>
                  <a:ext uri="{0D108BD9-81ED-4DB2-BD59-A6C34878D82A}">
                    <a16:rowId xmlns:a16="http://schemas.microsoft.com/office/drawing/2014/main" val="49489697"/>
                  </a:ext>
                </a:extLst>
              </a:tr>
            </a:tbl>
          </a:graphicData>
        </a:graphic>
      </p:graphicFrame>
      <p:sp>
        <p:nvSpPr>
          <p:cNvPr id="23" name="Rectangle 22"/>
          <p:cNvSpPr/>
          <p:nvPr/>
        </p:nvSpPr>
        <p:spPr>
          <a:xfrm>
            <a:off x="9290199" y="3248668"/>
            <a:ext cx="2782465" cy="246221"/>
          </a:xfrm>
          <a:prstGeom prst="rect">
            <a:avLst/>
          </a:prstGeom>
        </p:spPr>
        <p:txBody>
          <a:bodyPr wrap="square">
            <a:spAutoFit/>
          </a:bodyPr>
          <a:lstStyle/>
          <a:p>
            <a:r>
              <a:rPr lang="fr-FR" sz="1000" dirty="0"/>
              <a:t>Intel(R) </a:t>
            </a:r>
            <a:r>
              <a:rPr lang="fr-FR" sz="1000" dirty="0" err="1"/>
              <a:t>Core</a:t>
            </a:r>
            <a:r>
              <a:rPr lang="fr-FR" sz="1000" dirty="0"/>
              <a:t>(TM) i9-9880H CPU @ </a:t>
            </a:r>
            <a:r>
              <a:rPr lang="fr-FR" sz="1000" dirty="0" smtClean="0"/>
              <a:t>2.30GHz</a:t>
            </a:r>
            <a:endParaRPr lang="fr-FR" sz="1000" dirty="0"/>
          </a:p>
        </p:txBody>
      </p:sp>
      <p:pic>
        <p:nvPicPr>
          <p:cNvPr id="30" name="Image 29"/>
          <p:cNvPicPr>
            <a:picLocks noChangeAspect="1"/>
          </p:cNvPicPr>
          <p:nvPr/>
        </p:nvPicPr>
        <p:blipFill rotWithShape="1">
          <a:blip r:embed="rId5">
            <a:clrChange>
              <a:clrFrom>
                <a:srgbClr val="FFFFFF"/>
              </a:clrFrom>
              <a:clrTo>
                <a:srgbClr val="FFFFFF">
                  <a:alpha val="0"/>
                </a:srgbClr>
              </a:clrTo>
            </a:clrChange>
          </a:blip>
          <a:srcRect l="11855" t="1623" r="10926" b="4044"/>
          <a:stretch/>
        </p:blipFill>
        <p:spPr>
          <a:xfrm>
            <a:off x="3943693" y="2686395"/>
            <a:ext cx="2944398" cy="2816327"/>
          </a:xfrm>
          <a:prstGeom prst="rect">
            <a:avLst/>
          </a:prstGeom>
        </p:spPr>
      </p:pic>
      <p:grpSp>
        <p:nvGrpSpPr>
          <p:cNvPr id="39" name="Groupe 38"/>
          <p:cNvGrpSpPr/>
          <p:nvPr/>
        </p:nvGrpSpPr>
        <p:grpSpPr>
          <a:xfrm>
            <a:off x="76195" y="2667186"/>
            <a:ext cx="3186888" cy="3080813"/>
            <a:chOff x="751700" y="3276599"/>
            <a:chExt cx="3186888" cy="3080813"/>
          </a:xfrm>
        </p:grpSpPr>
        <p:cxnSp>
          <p:nvCxnSpPr>
            <p:cNvPr id="40" name="Connecteur droit avec flèche 39"/>
            <p:cNvCxnSpPr/>
            <p:nvPr/>
          </p:nvCxnSpPr>
          <p:spPr>
            <a:xfrm>
              <a:off x="999167" y="5565371"/>
              <a:ext cx="2380930" cy="554373"/>
            </a:xfrm>
            <a:prstGeom prst="straightConnector1">
              <a:avLst/>
            </a:prstGeom>
            <a:ln w="12700">
              <a:solidFill>
                <a:schemeClr val="tx1"/>
              </a:solidFill>
              <a:headEnd type="arrow" w="lg" len="med"/>
              <a:tailEnd type="arrow" w="lg" len="med"/>
            </a:ln>
          </p:spPr>
          <p:style>
            <a:lnRef idx="1">
              <a:schemeClr val="accent1"/>
            </a:lnRef>
            <a:fillRef idx="0">
              <a:schemeClr val="accent1"/>
            </a:fillRef>
            <a:effectRef idx="0">
              <a:schemeClr val="accent1"/>
            </a:effectRef>
            <a:fontRef idx="minor">
              <a:schemeClr val="tx1"/>
            </a:fontRef>
          </p:style>
        </p:cxnSp>
        <p:sp>
          <p:nvSpPr>
            <p:cNvPr id="41" name="ZoneTexte 40"/>
            <p:cNvSpPr txBox="1"/>
            <p:nvPr/>
          </p:nvSpPr>
          <p:spPr>
            <a:xfrm rot="825504">
              <a:off x="1357030" y="5765591"/>
              <a:ext cx="957942" cy="276999"/>
            </a:xfrm>
            <a:prstGeom prst="rect">
              <a:avLst/>
            </a:prstGeom>
            <a:noFill/>
          </p:spPr>
          <p:txBody>
            <a:bodyPr wrap="square" rtlCol="0">
              <a:spAutoFit/>
            </a:bodyPr>
            <a:lstStyle/>
            <a:p>
              <a:pPr algn="ctr"/>
              <a:r>
                <a:rPr lang="fr-FR" sz="1200" dirty="0" smtClean="0"/>
                <a:t>75 mm</a:t>
              </a:r>
              <a:endParaRPr lang="fr-FR" sz="1200" dirty="0"/>
            </a:p>
          </p:txBody>
        </p:sp>
        <p:sp>
          <p:nvSpPr>
            <p:cNvPr id="42" name="ZoneTexte 41"/>
            <p:cNvSpPr txBox="1"/>
            <p:nvPr/>
          </p:nvSpPr>
          <p:spPr>
            <a:xfrm rot="16200000">
              <a:off x="447891" y="4876839"/>
              <a:ext cx="884617" cy="276999"/>
            </a:xfrm>
            <a:prstGeom prst="rect">
              <a:avLst/>
            </a:prstGeom>
            <a:noFill/>
          </p:spPr>
          <p:txBody>
            <a:bodyPr wrap="square" rtlCol="0">
              <a:spAutoFit/>
            </a:bodyPr>
            <a:lstStyle/>
            <a:p>
              <a:pPr algn="ctr"/>
              <a:r>
                <a:rPr lang="fr-FR" sz="1200" dirty="0"/>
                <a:t>3</a:t>
              </a:r>
              <a:r>
                <a:rPr lang="fr-FR" sz="1200" dirty="0" smtClean="0"/>
                <a:t>0 mm</a:t>
              </a:r>
              <a:endParaRPr lang="fr-FR" sz="1200" dirty="0"/>
            </a:p>
          </p:txBody>
        </p:sp>
        <p:cxnSp>
          <p:nvCxnSpPr>
            <p:cNvPr id="43" name="Connecteur droit avec flèche 42"/>
            <p:cNvCxnSpPr/>
            <p:nvPr/>
          </p:nvCxnSpPr>
          <p:spPr>
            <a:xfrm flipV="1">
              <a:off x="999167" y="4565321"/>
              <a:ext cx="29532" cy="915645"/>
            </a:xfrm>
            <a:prstGeom prst="straightConnector1">
              <a:avLst/>
            </a:prstGeom>
            <a:ln w="12700">
              <a:solidFill>
                <a:schemeClr val="tx1"/>
              </a:solidFill>
              <a:headEnd type="arrow" w="lg" len="med"/>
              <a:tailEnd type="arrow" w="lg" len="med"/>
            </a:ln>
          </p:spPr>
          <p:style>
            <a:lnRef idx="1">
              <a:schemeClr val="accent1"/>
            </a:lnRef>
            <a:fillRef idx="0">
              <a:schemeClr val="accent1"/>
            </a:fillRef>
            <a:effectRef idx="0">
              <a:schemeClr val="accent1"/>
            </a:effectRef>
            <a:fontRef idx="minor">
              <a:schemeClr val="tx1"/>
            </a:fontRef>
          </p:style>
        </p:cxnSp>
        <p:cxnSp>
          <p:nvCxnSpPr>
            <p:cNvPr id="44" name="Connecteur droit avec flèche 43"/>
            <p:cNvCxnSpPr/>
            <p:nvPr/>
          </p:nvCxnSpPr>
          <p:spPr>
            <a:xfrm flipV="1">
              <a:off x="3432808" y="5727774"/>
              <a:ext cx="413884" cy="424755"/>
            </a:xfrm>
            <a:prstGeom prst="straightConnector1">
              <a:avLst/>
            </a:prstGeom>
            <a:ln w="12700">
              <a:solidFill>
                <a:schemeClr val="tx1"/>
              </a:solidFill>
              <a:headEnd type="arrow" w="lg" len="med"/>
              <a:tailEnd type="arrow" w="lg" len="med"/>
            </a:ln>
          </p:spPr>
          <p:style>
            <a:lnRef idx="1">
              <a:schemeClr val="accent1"/>
            </a:lnRef>
            <a:fillRef idx="0">
              <a:schemeClr val="accent1"/>
            </a:fillRef>
            <a:effectRef idx="0">
              <a:schemeClr val="accent1"/>
            </a:effectRef>
            <a:fontRef idx="minor">
              <a:schemeClr val="tx1"/>
            </a:fontRef>
          </p:style>
        </p:cxnSp>
        <p:sp>
          <p:nvSpPr>
            <p:cNvPr id="45" name="ZoneTexte 44"/>
            <p:cNvSpPr txBox="1"/>
            <p:nvPr/>
          </p:nvSpPr>
          <p:spPr>
            <a:xfrm rot="18399336">
              <a:off x="3448598" y="5874450"/>
              <a:ext cx="688925" cy="276999"/>
            </a:xfrm>
            <a:prstGeom prst="rect">
              <a:avLst/>
            </a:prstGeom>
            <a:noFill/>
          </p:spPr>
          <p:txBody>
            <a:bodyPr wrap="square" rtlCol="0">
              <a:spAutoFit/>
            </a:bodyPr>
            <a:lstStyle/>
            <a:p>
              <a:pPr algn="ctr"/>
              <a:r>
                <a:rPr lang="fr-FR" sz="1200" dirty="0" smtClean="0"/>
                <a:t>30 mm</a:t>
              </a:r>
              <a:endParaRPr lang="fr-FR" sz="1200" dirty="0"/>
            </a:p>
          </p:txBody>
        </p:sp>
        <p:pic>
          <p:nvPicPr>
            <p:cNvPr id="46" name="Image 45"/>
            <p:cNvPicPr>
              <a:picLocks noChangeAspect="1"/>
            </p:cNvPicPr>
            <p:nvPr/>
          </p:nvPicPr>
          <p:blipFill rotWithShape="1">
            <a:blip r:embed="rId6">
              <a:clrChange>
                <a:clrFrom>
                  <a:srgbClr val="FFFFFF"/>
                </a:clrFrom>
                <a:clrTo>
                  <a:srgbClr val="FFFFFF">
                    <a:alpha val="0"/>
                  </a:srgbClr>
                </a:clrTo>
              </a:clrChange>
            </a:blip>
            <a:srcRect l="6822" t="993" r="8785" b="1348"/>
            <a:stretch/>
          </p:blipFill>
          <p:spPr>
            <a:xfrm>
              <a:off x="1028699" y="3276599"/>
              <a:ext cx="2909889" cy="2781301"/>
            </a:xfrm>
            <a:prstGeom prst="rect">
              <a:avLst/>
            </a:prstGeom>
          </p:spPr>
        </p:pic>
      </p:grpSp>
      <p:pic>
        <p:nvPicPr>
          <p:cNvPr id="47" name="Image 46"/>
          <p:cNvPicPr>
            <a:picLocks noChangeAspect="1"/>
          </p:cNvPicPr>
          <p:nvPr/>
        </p:nvPicPr>
        <p:blipFill rotWithShape="1">
          <a:blip r:embed="rId7">
            <a:clrChange>
              <a:clrFrom>
                <a:srgbClr val="FFFFFF"/>
              </a:clrFrom>
              <a:clrTo>
                <a:srgbClr val="FFFFFF">
                  <a:alpha val="0"/>
                </a:srgbClr>
              </a:clrTo>
            </a:clrChange>
          </a:blip>
          <a:srcRect l="3567" t="-6" r="5614" b="2528"/>
          <a:stretch/>
        </p:blipFill>
        <p:spPr>
          <a:xfrm>
            <a:off x="7182432" y="2670421"/>
            <a:ext cx="2981325" cy="2914650"/>
          </a:xfrm>
          <a:prstGeom prst="rect">
            <a:avLst/>
          </a:prstGeom>
        </p:spPr>
      </p:pic>
      <p:sp>
        <p:nvSpPr>
          <p:cNvPr id="48" name="ZoneTexte 47"/>
          <p:cNvSpPr txBox="1"/>
          <p:nvPr/>
        </p:nvSpPr>
        <p:spPr>
          <a:xfrm>
            <a:off x="7293774" y="5403536"/>
            <a:ext cx="2834916" cy="523220"/>
          </a:xfrm>
          <a:prstGeom prst="rect">
            <a:avLst/>
          </a:prstGeom>
          <a:noFill/>
        </p:spPr>
        <p:txBody>
          <a:bodyPr wrap="square" rtlCol="0">
            <a:spAutoFit/>
          </a:bodyPr>
          <a:lstStyle/>
          <a:p>
            <a:pPr algn="ctr"/>
            <a:r>
              <a:rPr lang="en-US" sz="1400" dirty="0" smtClean="0"/>
              <a:t>Superposed SFEM results </a:t>
            </a:r>
          </a:p>
          <a:p>
            <a:pPr algn="ctr"/>
            <a:r>
              <a:rPr lang="en-US" sz="1400" dirty="0" smtClean="0"/>
              <a:t>with ray tracing analysis</a:t>
            </a:r>
          </a:p>
        </p:txBody>
      </p:sp>
      <p:sp>
        <p:nvSpPr>
          <p:cNvPr id="49" name="ZoneTexte 48"/>
          <p:cNvSpPr txBox="1"/>
          <p:nvPr/>
        </p:nvSpPr>
        <p:spPr>
          <a:xfrm>
            <a:off x="3214684" y="5546593"/>
            <a:ext cx="2834916" cy="307777"/>
          </a:xfrm>
          <a:prstGeom prst="rect">
            <a:avLst/>
          </a:prstGeom>
          <a:noFill/>
        </p:spPr>
        <p:txBody>
          <a:bodyPr wrap="square" rtlCol="0">
            <a:spAutoFit/>
          </a:bodyPr>
          <a:lstStyle/>
          <a:p>
            <a:pPr algn="ctr"/>
            <a:r>
              <a:rPr lang="en-US" sz="1400" dirty="0" smtClean="0"/>
              <a:t>SFEM calculation domain</a:t>
            </a:r>
          </a:p>
        </p:txBody>
      </p:sp>
      <p:sp>
        <p:nvSpPr>
          <p:cNvPr id="50" name="Forme libre 49"/>
          <p:cNvSpPr/>
          <p:nvPr/>
        </p:nvSpPr>
        <p:spPr>
          <a:xfrm rot="8035764" flipH="1">
            <a:off x="4033519" y="5111008"/>
            <a:ext cx="835822" cy="108189"/>
          </a:xfrm>
          <a:custGeom>
            <a:avLst/>
            <a:gdLst>
              <a:gd name="connsiteX0" fmla="*/ 0 w 3165475"/>
              <a:gd name="connsiteY0" fmla="*/ 0 h 545776"/>
              <a:gd name="connsiteX1" fmla="*/ 1311275 w 3165475"/>
              <a:gd name="connsiteY1" fmla="*/ 542925 h 545776"/>
              <a:gd name="connsiteX2" fmla="*/ 3165475 w 3165475"/>
              <a:gd name="connsiteY2" fmla="*/ 174625 h 545776"/>
            </a:gdLst>
            <a:ahLst/>
            <a:cxnLst>
              <a:cxn ang="0">
                <a:pos x="connsiteX0" y="connsiteY0"/>
              </a:cxn>
              <a:cxn ang="0">
                <a:pos x="connsiteX1" y="connsiteY1"/>
              </a:cxn>
              <a:cxn ang="0">
                <a:pos x="connsiteX2" y="connsiteY2"/>
              </a:cxn>
            </a:cxnLst>
            <a:rect l="l" t="t" r="r" b="b"/>
            <a:pathLst>
              <a:path w="3165475" h="545776">
                <a:moveTo>
                  <a:pt x="0" y="0"/>
                </a:moveTo>
                <a:cubicBezTo>
                  <a:pt x="391848" y="256910"/>
                  <a:pt x="783696" y="513821"/>
                  <a:pt x="1311275" y="542925"/>
                </a:cubicBezTo>
                <a:cubicBezTo>
                  <a:pt x="1838854" y="572029"/>
                  <a:pt x="2502164" y="373327"/>
                  <a:pt x="3165475" y="174625"/>
                </a:cubicBezTo>
              </a:path>
            </a:pathLst>
          </a:custGeom>
          <a:noFill/>
          <a:ln>
            <a:solidFill>
              <a:schemeClr val="tx1"/>
            </a:solidFill>
            <a:headEnd type="none"/>
            <a:tailEnd type="arrow" w="lg" len="lg"/>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Forme libre 50"/>
          <p:cNvSpPr/>
          <p:nvPr/>
        </p:nvSpPr>
        <p:spPr>
          <a:xfrm rot="2124487" flipH="1" flipV="1">
            <a:off x="3139190" y="5038849"/>
            <a:ext cx="835822" cy="260192"/>
          </a:xfrm>
          <a:custGeom>
            <a:avLst/>
            <a:gdLst>
              <a:gd name="connsiteX0" fmla="*/ 0 w 3165475"/>
              <a:gd name="connsiteY0" fmla="*/ 0 h 545776"/>
              <a:gd name="connsiteX1" fmla="*/ 1311275 w 3165475"/>
              <a:gd name="connsiteY1" fmla="*/ 542925 h 545776"/>
              <a:gd name="connsiteX2" fmla="*/ 3165475 w 3165475"/>
              <a:gd name="connsiteY2" fmla="*/ 174625 h 545776"/>
            </a:gdLst>
            <a:ahLst/>
            <a:cxnLst>
              <a:cxn ang="0">
                <a:pos x="connsiteX0" y="connsiteY0"/>
              </a:cxn>
              <a:cxn ang="0">
                <a:pos x="connsiteX1" y="connsiteY1"/>
              </a:cxn>
              <a:cxn ang="0">
                <a:pos x="connsiteX2" y="connsiteY2"/>
              </a:cxn>
            </a:cxnLst>
            <a:rect l="l" t="t" r="r" b="b"/>
            <a:pathLst>
              <a:path w="3165475" h="545776">
                <a:moveTo>
                  <a:pt x="0" y="0"/>
                </a:moveTo>
                <a:cubicBezTo>
                  <a:pt x="391848" y="256910"/>
                  <a:pt x="783696" y="513821"/>
                  <a:pt x="1311275" y="542925"/>
                </a:cubicBezTo>
                <a:cubicBezTo>
                  <a:pt x="1838854" y="572029"/>
                  <a:pt x="2502164" y="373327"/>
                  <a:pt x="3165475" y="174625"/>
                </a:cubicBezTo>
              </a:path>
            </a:pathLst>
          </a:custGeom>
          <a:noFill/>
          <a:ln>
            <a:solidFill>
              <a:schemeClr val="tx1"/>
            </a:solidFill>
            <a:headEnd type="none"/>
            <a:tailEnd type="arrow" w="lg" len="lg"/>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ZoneTexte 51"/>
          <p:cNvSpPr txBox="1"/>
          <p:nvPr/>
        </p:nvSpPr>
        <p:spPr>
          <a:xfrm>
            <a:off x="2097206" y="3350052"/>
            <a:ext cx="2147962" cy="523220"/>
          </a:xfrm>
          <a:prstGeom prst="rect">
            <a:avLst/>
          </a:prstGeom>
          <a:noFill/>
        </p:spPr>
        <p:txBody>
          <a:bodyPr wrap="square" rtlCol="0">
            <a:spAutoFit/>
          </a:bodyPr>
          <a:lstStyle/>
          <a:p>
            <a:pPr algn="ctr"/>
            <a:r>
              <a:rPr lang="en-US" sz="1400" dirty="0" smtClean="0"/>
              <a:t>Region of interest </a:t>
            </a:r>
          </a:p>
          <a:p>
            <a:pPr algn="ctr"/>
            <a:r>
              <a:rPr lang="en-US" sz="1400" dirty="0" smtClean="0"/>
              <a:t>for field extraction</a:t>
            </a:r>
          </a:p>
        </p:txBody>
      </p:sp>
      <p:sp>
        <p:nvSpPr>
          <p:cNvPr id="53" name="Forme libre 52"/>
          <p:cNvSpPr/>
          <p:nvPr/>
        </p:nvSpPr>
        <p:spPr>
          <a:xfrm rot="18610205" flipH="1">
            <a:off x="2632029" y="4164406"/>
            <a:ext cx="835822" cy="169403"/>
          </a:xfrm>
          <a:custGeom>
            <a:avLst/>
            <a:gdLst>
              <a:gd name="connsiteX0" fmla="*/ 0 w 3165475"/>
              <a:gd name="connsiteY0" fmla="*/ 0 h 545776"/>
              <a:gd name="connsiteX1" fmla="*/ 1311275 w 3165475"/>
              <a:gd name="connsiteY1" fmla="*/ 542925 h 545776"/>
              <a:gd name="connsiteX2" fmla="*/ 3165475 w 3165475"/>
              <a:gd name="connsiteY2" fmla="*/ 174625 h 545776"/>
            </a:gdLst>
            <a:ahLst/>
            <a:cxnLst>
              <a:cxn ang="0">
                <a:pos x="connsiteX0" y="connsiteY0"/>
              </a:cxn>
              <a:cxn ang="0">
                <a:pos x="connsiteX1" y="connsiteY1"/>
              </a:cxn>
              <a:cxn ang="0">
                <a:pos x="connsiteX2" y="connsiteY2"/>
              </a:cxn>
            </a:cxnLst>
            <a:rect l="l" t="t" r="r" b="b"/>
            <a:pathLst>
              <a:path w="3165475" h="545776">
                <a:moveTo>
                  <a:pt x="0" y="0"/>
                </a:moveTo>
                <a:cubicBezTo>
                  <a:pt x="391848" y="256910"/>
                  <a:pt x="783696" y="513821"/>
                  <a:pt x="1311275" y="542925"/>
                </a:cubicBezTo>
                <a:cubicBezTo>
                  <a:pt x="1838854" y="572029"/>
                  <a:pt x="2502164" y="373327"/>
                  <a:pt x="3165475" y="174625"/>
                </a:cubicBezTo>
              </a:path>
            </a:pathLst>
          </a:custGeom>
          <a:noFill/>
          <a:ln>
            <a:solidFill>
              <a:schemeClr val="tx1"/>
            </a:solidFill>
            <a:headEnd type="none"/>
            <a:tailEnd type="arrow" w="lg" len="lg"/>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Forme libre 53"/>
          <p:cNvSpPr/>
          <p:nvPr/>
        </p:nvSpPr>
        <p:spPr>
          <a:xfrm rot="11914598" flipH="1" flipV="1">
            <a:off x="3223163" y="4220533"/>
            <a:ext cx="2182515" cy="412262"/>
          </a:xfrm>
          <a:custGeom>
            <a:avLst/>
            <a:gdLst>
              <a:gd name="connsiteX0" fmla="*/ 0 w 3165475"/>
              <a:gd name="connsiteY0" fmla="*/ 0 h 545776"/>
              <a:gd name="connsiteX1" fmla="*/ 1311275 w 3165475"/>
              <a:gd name="connsiteY1" fmla="*/ 542925 h 545776"/>
              <a:gd name="connsiteX2" fmla="*/ 3165475 w 3165475"/>
              <a:gd name="connsiteY2" fmla="*/ 174625 h 545776"/>
            </a:gdLst>
            <a:ahLst/>
            <a:cxnLst>
              <a:cxn ang="0">
                <a:pos x="connsiteX0" y="connsiteY0"/>
              </a:cxn>
              <a:cxn ang="0">
                <a:pos x="connsiteX1" y="connsiteY1"/>
              </a:cxn>
              <a:cxn ang="0">
                <a:pos x="connsiteX2" y="connsiteY2"/>
              </a:cxn>
            </a:cxnLst>
            <a:rect l="l" t="t" r="r" b="b"/>
            <a:pathLst>
              <a:path w="3165475" h="545776">
                <a:moveTo>
                  <a:pt x="0" y="0"/>
                </a:moveTo>
                <a:cubicBezTo>
                  <a:pt x="391848" y="256910"/>
                  <a:pt x="783696" y="513821"/>
                  <a:pt x="1311275" y="542925"/>
                </a:cubicBezTo>
                <a:cubicBezTo>
                  <a:pt x="1838854" y="572029"/>
                  <a:pt x="2502164" y="373327"/>
                  <a:pt x="3165475" y="174625"/>
                </a:cubicBezTo>
              </a:path>
            </a:pathLst>
          </a:custGeom>
          <a:noFill/>
          <a:ln>
            <a:solidFill>
              <a:schemeClr val="tx1"/>
            </a:solidFill>
            <a:headEnd type="none"/>
            <a:tailEnd type="arrow" w="lg" len="lg"/>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ZoneTexte 54"/>
          <p:cNvSpPr txBox="1"/>
          <p:nvPr/>
        </p:nvSpPr>
        <p:spPr>
          <a:xfrm>
            <a:off x="0" y="5404094"/>
            <a:ext cx="2091696" cy="523220"/>
          </a:xfrm>
          <a:prstGeom prst="rect">
            <a:avLst/>
          </a:prstGeom>
          <a:noFill/>
        </p:spPr>
        <p:txBody>
          <a:bodyPr wrap="square" rtlCol="0">
            <a:spAutoFit/>
          </a:bodyPr>
          <a:lstStyle/>
          <a:p>
            <a:pPr algn="ctr"/>
            <a:r>
              <a:rPr lang="en-US" sz="1400" dirty="0" smtClean="0"/>
              <a:t>Ogilvy description </a:t>
            </a:r>
          </a:p>
          <a:p>
            <a:pPr algn="ctr"/>
            <a:r>
              <a:rPr lang="en-US" sz="1400" dirty="0" smtClean="0"/>
              <a:t>&amp; constant attenuation</a:t>
            </a:r>
          </a:p>
        </p:txBody>
      </p:sp>
      <p:sp>
        <p:nvSpPr>
          <p:cNvPr id="56" name="Forme libre 55"/>
          <p:cNvSpPr/>
          <p:nvPr/>
        </p:nvSpPr>
        <p:spPr>
          <a:xfrm rot="6507194" flipH="1" flipV="1">
            <a:off x="1713203" y="5128281"/>
            <a:ext cx="835822" cy="260192"/>
          </a:xfrm>
          <a:custGeom>
            <a:avLst/>
            <a:gdLst>
              <a:gd name="connsiteX0" fmla="*/ 0 w 3165475"/>
              <a:gd name="connsiteY0" fmla="*/ 0 h 545776"/>
              <a:gd name="connsiteX1" fmla="*/ 1311275 w 3165475"/>
              <a:gd name="connsiteY1" fmla="*/ 542925 h 545776"/>
              <a:gd name="connsiteX2" fmla="*/ 3165475 w 3165475"/>
              <a:gd name="connsiteY2" fmla="*/ 174625 h 545776"/>
            </a:gdLst>
            <a:ahLst/>
            <a:cxnLst>
              <a:cxn ang="0">
                <a:pos x="connsiteX0" y="connsiteY0"/>
              </a:cxn>
              <a:cxn ang="0">
                <a:pos x="connsiteX1" y="connsiteY1"/>
              </a:cxn>
              <a:cxn ang="0">
                <a:pos x="connsiteX2" y="connsiteY2"/>
              </a:cxn>
            </a:cxnLst>
            <a:rect l="l" t="t" r="r" b="b"/>
            <a:pathLst>
              <a:path w="3165475" h="545776">
                <a:moveTo>
                  <a:pt x="0" y="0"/>
                </a:moveTo>
                <a:cubicBezTo>
                  <a:pt x="391848" y="256910"/>
                  <a:pt x="783696" y="513821"/>
                  <a:pt x="1311275" y="542925"/>
                </a:cubicBezTo>
                <a:cubicBezTo>
                  <a:pt x="1838854" y="572029"/>
                  <a:pt x="2502164" y="373327"/>
                  <a:pt x="3165475" y="174625"/>
                </a:cubicBezTo>
              </a:path>
            </a:pathLst>
          </a:custGeom>
          <a:noFill/>
          <a:ln>
            <a:solidFill>
              <a:schemeClr val="tx1"/>
            </a:solidFill>
            <a:headEnd type="none"/>
            <a:tailEnd type="arrow" w="lg" len="lg"/>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03546656"/>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CEA Bear">
      <a:dk1>
        <a:srgbClr val="262626"/>
      </a:dk1>
      <a:lt1>
        <a:sysClr val="window" lastClr="FFFFFF"/>
      </a:lt1>
      <a:dk2>
        <a:srgbClr val="E50019"/>
      </a:dk2>
      <a:lt2>
        <a:srgbClr val="FFFFFF"/>
      </a:lt2>
      <a:accent1>
        <a:srgbClr val="3E4A83"/>
      </a:accent1>
      <a:accent2>
        <a:srgbClr val="7E9CBB"/>
      </a:accent2>
      <a:accent3>
        <a:srgbClr val="FFCD31"/>
      </a:accent3>
      <a:accent4>
        <a:srgbClr val="4B5C9B"/>
      </a:accent4>
      <a:accent5>
        <a:srgbClr val="FFE18D"/>
      </a:accent5>
      <a:accent6>
        <a:srgbClr val="5F78C1"/>
      </a:accent6>
      <a:hlink>
        <a:srgbClr val="E50019"/>
      </a:hlink>
      <a:folHlink>
        <a:srgbClr val="E50019"/>
      </a:folHlink>
    </a:clrScheme>
    <a:fontScheme name="CEA">
      <a:majorFont>
        <a:latin typeface="Arial Black"/>
        <a:ea typeface="Arial"/>
        <a:cs typeface="Arial"/>
      </a:majorFont>
      <a:minorFont>
        <a:latin typeface="Arial"/>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prstGeom prst="rect">
          <a:avLst/>
        </a:prstGeom>
        <a:solidFill>
          <a:schemeClr val="tx2"/>
        </a:solidFill>
        <a:ln>
          <a:noFill/>
        </a:ln>
      </a:spPr>
      <a:body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Pièce jointe de notice" ma:contentTypeID="0x010100D14D93242A0E4F2C80D6AFEF30EB1A1500FE8D503CB678134392B1C7DAD40CC246" ma:contentTypeVersion="7" ma:contentTypeDescription="Pièce jointe d'une notice" ma:contentTypeScope="" ma:versionID="c823abb91d03e97b202da15d2bc48b8c">
  <xsd:schema xmlns:xsd="http://www.w3.org/2001/XMLSchema" xmlns:xs="http://www.w3.org/2001/XMLSchema" xmlns:p="http://schemas.microsoft.com/office/2006/metadata/properties" xmlns:ns2="1a0edc1c-25c4-4b85-9723-84505e84634a" xmlns:ns3="53b49842-386e-469d-987c-aff09ea91675" targetNamespace="http://schemas.microsoft.com/office/2006/metadata/properties" ma:root="true" ma:fieldsID="3feab35732b4064abba925cf45b435c8" ns2:_="" ns3:_="">
    <xsd:import namespace="1a0edc1c-25c4-4b85-9723-84505e84634a"/>
    <xsd:import namespace="53b49842-386e-469d-987c-aff09ea91675"/>
    <xsd:element name="properties">
      <xsd:complexType>
        <xsd:sequence>
          <xsd:element name="documentManagement">
            <xsd:complexType>
              <xsd:all>
                <xsd:element ref="ns2:map_field_global_docType" minOccurs="0"/>
                <xsd:element ref="ns2:map_field_global_docDiffHAL" minOccurs="0"/>
                <xsd:element ref="ns3:map_field_global_emailAvi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0edc1c-25c4-4b85-9723-84505e84634a" elementFormDefault="qualified">
    <xsd:import namespace="http://schemas.microsoft.com/office/2006/documentManagement/types"/>
    <xsd:import namespace="http://schemas.microsoft.com/office/infopath/2007/PartnerControls"/>
    <xsd:element name="map_field_global_docType" ma:index="8" nillable="true" ma:displayName="Type de pièce jointe" ma:internalName="map_field_global_docType">
      <xsd:simpleType>
        <xsd:restriction base="dms:Choice">
          <xsd:enumeration value="préprint"/>
          <xsd:enumeration value="postprint auteur"/>
          <xsd:enumeration value="postprint éditeur"/>
          <xsd:enumeration value="accord éditeur"/>
          <xsd:enumeration value="avis"/>
          <xsd:enumeration value="postprint auteur / manuscrit auteur accepté"/>
          <xsd:enumeration value="version éditeur"/>
        </xsd:restriction>
      </xsd:simpleType>
    </xsd:element>
    <xsd:element name="map_field_global_docDiffHAL" ma:index="9" nillable="true" ma:displayName="Texte intégral diffusable sur HAL" ma:internalName="map_field_global_docDiffHAL">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53b49842-386e-469d-987c-aff09ea91675" elementFormDefault="qualified">
    <xsd:import namespace="http://schemas.microsoft.com/office/2006/documentManagement/types"/>
    <xsd:import namespace="http://schemas.microsoft.com/office/infopath/2007/PartnerControls"/>
    <xsd:element name="map_field_global_emailAvis" ma:index="10" nillable="true" ma:displayName="Adresse Email de l'avis" ma:internalName="map_field_global_emailAvis" ma:readOnly="fals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ap_field_global_docType xmlns="1a0edc1c-25c4-4b85-9723-84505e84634a">Aucun</map_field_global_docType>
    <map_field_global_docDiffHAL xmlns="1a0edc1c-25c4-4b85-9723-84505e84634a" xsi:nil="true"/>
    <map_field_global_emailAvis xmlns="53b49842-386e-469d-987c-aff09ea91675" xsi:nil="true"/>
  </documentManagement>
</p:properties>
</file>

<file path=customXml/itemProps1.xml><?xml version="1.0" encoding="utf-8"?>
<ds:datastoreItem xmlns:ds="http://schemas.openxmlformats.org/officeDocument/2006/customXml" ds:itemID="{01E9AA41-741B-4938-A582-A6D5CF6F4A72}"/>
</file>

<file path=customXml/itemProps2.xml><?xml version="1.0" encoding="utf-8"?>
<ds:datastoreItem xmlns:ds="http://schemas.openxmlformats.org/officeDocument/2006/customXml" ds:itemID="{9D7F8A4D-0057-4DFC-A350-855D7E5C104B}"/>
</file>

<file path=customXml/itemProps3.xml><?xml version="1.0" encoding="utf-8"?>
<ds:datastoreItem xmlns:ds="http://schemas.openxmlformats.org/officeDocument/2006/customXml" ds:itemID="{58CFAC27-A07D-45B9-A713-AEB4F6379B21}"/>
</file>

<file path=docProps/app.xml><?xml version="1.0" encoding="utf-8"?>
<Properties xmlns="http://schemas.openxmlformats.org/officeDocument/2006/extended-properties" xmlns:vt="http://schemas.openxmlformats.org/officeDocument/2006/docPropsVTypes">
  <Template>PPT-CEA-VF3</Template>
  <TotalTime>6308</TotalTime>
  <Words>2973</Words>
  <Application>Microsoft Office PowerPoint</Application>
  <DocSecurity>0</DocSecurity>
  <PresentationFormat>Grand écran</PresentationFormat>
  <Paragraphs>404</Paragraphs>
  <Slides>25</Slides>
  <Notes>25</Notes>
  <HiddenSlides>0</HiddenSlides>
  <MMClips>2</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25</vt:i4>
      </vt:variant>
    </vt:vector>
  </HeadingPairs>
  <TitlesOfParts>
    <vt:vector size="35" baseType="lpstr">
      <vt:lpstr>Arial</vt:lpstr>
      <vt:lpstr>Arial Black</vt:lpstr>
      <vt:lpstr>Calibri</vt:lpstr>
      <vt:lpstr>Cambria Math</vt:lpstr>
      <vt:lpstr>Open Sans</vt:lpstr>
      <vt:lpstr>Open Sans ExtraBold</vt:lpstr>
      <vt:lpstr>Open Sans Light</vt:lpstr>
      <vt:lpstr>Open Sans Semibold</vt:lpstr>
      <vt:lpstr>Wingdings</vt:lpstr>
      <vt:lpstr>Thème Office</vt:lpstr>
      <vt:lpstr>Two-scale finite element simulations for UT inspection of micro-structured materials in CIVA</vt:lpstr>
      <vt:lpstr>Non destructive evaluation at CEA List</vt:lpstr>
      <vt:lpstr>NDE simulation software platform</vt:lpstr>
      <vt:lpstr>Incoming FEM module in CIVA</vt:lpstr>
      <vt:lpstr>Motivations</vt:lpstr>
      <vt:lpstr>Motivations</vt:lpstr>
      <vt:lpstr>Macro (Wave) – Scale Simulation  Weld Inspection</vt:lpstr>
      <vt:lpstr>Wave-Scale, high-order FEM model</vt:lpstr>
      <vt:lpstr>Wave-Scale, high-order FEM model</vt:lpstr>
      <vt:lpstr>Custom GUI tools – Weld description</vt:lpstr>
      <vt:lpstr>Custom GUI tools – Flaw description</vt:lpstr>
      <vt:lpstr>Numerical simulation of TFM imaging</vt:lpstr>
      <vt:lpstr>Numerical simulation of TFM imaging</vt:lpstr>
      <vt:lpstr>Numerical simulation of TFM imaging</vt:lpstr>
      <vt:lpstr>Micro (Grain) – Scale Simulation  Isotropic / Anisotropic materials</vt:lpstr>
      <vt:lpstr>Finite Elements characterization</vt:lpstr>
      <vt:lpstr>Dedicated module in CIVA (work in progress)</vt:lpstr>
      <vt:lpstr>Examples of results</vt:lpstr>
      <vt:lpstr>Simultaneous characterization of both modes </vt:lpstr>
      <vt:lpstr>Anisotropic materials</vt:lpstr>
      <vt:lpstr>Anisotropic materials</vt:lpstr>
      <vt:lpstr>Work in progress &amp; prospects</vt:lpstr>
      <vt:lpstr>Présentation PowerPoint</vt:lpstr>
      <vt:lpstr>R&amp;D on FEM at CEA</vt:lpstr>
      <vt:lpstr>Extension to CAD 2D &amp; 2D5</vt:lpstr>
    </vt:vector>
  </TitlesOfParts>
  <Manager/>
  <Company>CEA</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Lorem ipsum dolor sit amet, consectetuer</dc:title>
  <dc:subject/>
  <dc:creator>HARTMANN Marion</dc:creator>
  <cp:keywords/>
  <dc:description/>
  <cp:lastModifiedBy>DEMALDENT Edouard</cp:lastModifiedBy>
  <cp:revision>612</cp:revision>
  <cp:lastPrinted>2023-04-18T13:40:01Z</cp:lastPrinted>
  <dcterms:created xsi:type="dcterms:W3CDTF">2022-12-01T15:05:54Z</dcterms:created>
  <dcterms:modified xsi:type="dcterms:W3CDTF">2024-05-30T14:02:19Z</dcterms:modified>
  <cp:category/>
  <dc:identifier/>
  <cp:contentStatus/>
  <dc:language/>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0x010100D14D93242A0E4F2C80D6AFEF30EB1A1500FE8D503CB678134392B1C7DAD40CC246</vt:lpwstr>
  </property>
</Properties>
</file>