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6" r:id="rId4"/>
    <p:sldMasterId id="2147483712" r:id="rId5"/>
    <p:sldMasterId id="2147483724" r:id="rId6"/>
  </p:sldMasterIdLst>
  <p:notesMasterIdLst>
    <p:notesMasterId r:id="rId28"/>
  </p:notesMasterIdLst>
  <p:handoutMasterIdLst>
    <p:handoutMasterId r:id="rId29"/>
  </p:handoutMasterIdLst>
  <p:sldIdLst>
    <p:sldId id="285" r:id="rId7"/>
    <p:sldId id="347" r:id="rId8"/>
    <p:sldId id="349" r:id="rId9"/>
    <p:sldId id="364" r:id="rId10"/>
    <p:sldId id="366" r:id="rId11"/>
    <p:sldId id="350" r:id="rId12"/>
    <p:sldId id="351" r:id="rId13"/>
    <p:sldId id="352" r:id="rId14"/>
    <p:sldId id="365" r:id="rId15"/>
    <p:sldId id="358" r:id="rId16"/>
    <p:sldId id="355" r:id="rId17"/>
    <p:sldId id="359" r:id="rId18"/>
    <p:sldId id="357" r:id="rId19"/>
    <p:sldId id="361" r:id="rId20"/>
    <p:sldId id="345" r:id="rId21"/>
    <p:sldId id="346" r:id="rId22"/>
    <p:sldId id="263" r:id="rId23"/>
    <p:sldId id="363" r:id="rId24"/>
    <p:sldId id="360" r:id="rId25"/>
    <p:sldId id="362" r:id="rId26"/>
    <p:sldId id="354" r:id="rId27"/>
  </p:sldIdLst>
  <p:sldSz cx="12192000" cy="6858000"/>
  <p:notesSz cx="7099300" cy="10234613"/>
  <p:defaultTextStyle>
    <a:defPPr>
      <a:defRPr lang="en-US"/>
    </a:defPPr>
    <a:lvl1pPr marL="0" algn="l" defTabSz="63861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1pPr>
    <a:lvl2pPr marL="638617" algn="l" defTabSz="63861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2pPr>
    <a:lvl3pPr marL="1277234" algn="l" defTabSz="63861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3pPr>
    <a:lvl4pPr marL="1915851" algn="l" defTabSz="63861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4pPr>
    <a:lvl5pPr marL="2554468" algn="l" defTabSz="63861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5pPr>
    <a:lvl6pPr marL="3193085" algn="l" defTabSz="63861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6pPr>
    <a:lvl7pPr marL="3831702" algn="l" defTabSz="63861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7pPr>
    <a:lvl8pPr marL="4470319" algn="l" defTabSz="63861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8pPr>
    <a:lvl9pPr marL="5108936" algn="l" defTabSz="63861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orient="horz" pos="3083" userDrawn="1">
          <p15:clr>
            <a:srgbClr val="A4A3A4"/>
          </p15:clr>
        </p15:guide>
        <p15:guide id="5" pos="309" userDrawn="1">
          <p15:clr>
            <a:srgbClr val="A4A3A4"/>
          </p15:clr>
        </p15:guide>
        <p15:guide id="8" orient="horz" pos="2074" userDrawn="1">
          <p15:clr>
            <a:srgbClr val="A4A3A4"/>
          </p15:clr>
        </p15:guide>
        <p15:guide id="11" pos="5535" userDrawn="1">
          <p15:clr>
            <a:srgbClr val="A4A3A4"/>
          </p15:clr>
        </p15:guide>
        <p15:guide id="12" pos="5443" userDrawn="1">
          <p15:clr>
            <a:srgbClr val="A4A3A4"/>
          </p15:clr>
        </p15:guide>
        <p15:guide id="13" orient="horz" pos="2160" userDrawn="1">
          <p15:clr>
            <a:srgbClr val="A4A3A4"/>
          </p15:clr>
        </p15:guide>
        <p15:guide id="14" orient="horz" pos="4111" userDrawn="1">
          <p15:clr>
            <a:srgbClr val="A4A3A4"/>
          </p15:clr>
        </p15:guide>
        <p15:guide id="15" orient="horz" pos="2765" userDrawn="1">
          <p15:clr>
            <a:srgbClr val="A4A3A4"/>
          </p15:clr>
        </p15:guide>
        <p15:guide id="16" pos="3840" userDrawn="1">
          <p15:clr>
            <a:srgbClr val="A4A3A4"/>
          </p15:clr>
        </p15:guide>
        <p15:guide id="17" pos="412" userDrawn="1">
          <p15:clr>
            <a:srgbClr val="A4A3A4"/>
          </p15:clr>
        </p15:guide>
        <p15:guide id="18" pos="7380" userDrawn="1">
          <p15:clr>
            <a:srgbClr val="A4A3A4"/>
          </p15:clr>
        </p15:guide>
        <p15:guide id="19" pos="725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PY Marie-Christine" initials="LM" lastIdx="7" clrIdx="0">
    <p:extLst>
      <p:ext uri="{19B8F6BF-5375-455C-9EA6-DF929625EA0E}">
        <p15:presenceInfo xmlns:p15="http://schemas.microsoft.com/office/powerpoint/2012/main" userId="S-1-5-21-1801674531-299502267-839522115-40168" providerId="AD"/>
      </p:ext>
    </p:extLst>
  </p:cmAuthor>
  <p:cmAuthor id="2" name="FRECHOU Carole" initials="FC" lastIdx="17" clrIdx="1">
    <p:extLst>
      <p:ext uri="{19B8F6BF-5375-455C-9EA6-DF929625EA0E}">
        <p15:presenceInfo xmlns:p15="http://schemas.microsoft.com/office/powerpoint/2012/main" userId="S-1-5-21-1801674531-299502267-839522115-17508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1BF44"/>
    <a:srgbClr val="BC141C"/>
    <a:srgbClr val="B5131B"/>
    <a:srgbClr val="C2141C"/>
    <a:srgbClr val="A3091B"/>
    <a:srgbClr val="D8161F"/>
    <a:srgbClr val="DF1721"/>
    <a:srgbClr val="C9151E"/>
    <a:srgbClr val="DB1720"/>
    <a:srgbClr val="BB14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202B0CA-FC54-4496-8BCA-5EF66A818D29}" styleName="Style foncé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277" autoAdjust="0"/>
    <p:restoredTop sz="91345" autoAdjust="0"/>
  </p:normalViewPr>
  <p:slideViewPr>
    <p:cSldViewPr snapToGrid="0" showGuides="1">
      <p:cViewPr varScale="1">
        <p:scale>
          <a:sx n="109" d="100"/>
          <a:sy n="109" d="100"/>
        </p:scale>
        <p:origin x="114" y="162"/>
      </p:cViewPr>
      <p:guideLst>
        <p:guide orient="horz" pos="1620"/>
        <p:guide pos="2880"/>
        <p:guide orient="horz" pos="3083"/>
        <p:guide pos="309"/>
        <p:guide orient="horz" pos="2074"/>
        <p:guide pos="5535"/>
        <p:guide pos="5443"/>
        <p:guide orient="horz" pos="2160"/>
        <p:guide orient="horz" pos="4111"/>
        <p:guide orient="horz" pos="2765"/>
        <p:guide pos="3840"/>
        <p:guide pos="412"/>
        <p:guide pos="7380"/>
        <p:guide pos="725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howGuides="1">
      <p:cViewPr>
        <p:scale>
          <a:sx n="100" d="100"/>
          <a:sy n="100" d="100"/>
        </p:scale>
        <p:origin x="2436" y="-1140"/>
      </p:cViewPr>
      <p:guideLst>
        <p:guide orient="horz" pos="3224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drtfaucon-1\DM2I\LNHB\Lma\RADON\Banc_essais_GAZ\Projets\SPARTE_FET_Porreux\Documents_etudes\Spectre_Beta\SPARTE_beta_spectra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baseline="30000" dirty="0"/>
              <a:t>3</a:t>
            </a:r>
            <a:r>
              <a:rPr lang="fr-FR" dirty="0"/>
              <a:t>H </a:t>
            </a:r>
            <a:r>
              <a:rPr lang="fr-FR" dirty="0" err="1"/>
              <a:t>allowed</a:t>
            </a:r>
            <a:r>
              <a:rPr lang="fr-FR" dirty="0"/>
              <a:t> beta </a:t>
            </a:r>
            <a:r>
              <a:rPr lang="fr-FR" dirty="0" err="1"/>
              <a:t>decay</a:t>
            </a:r>
            <a:r>
              <a:rPr lang="fr-FR" dirty="0"/>
              <a:t>, </a:t>
            </a:r>
            <a:r>
              <a:rPr lang="fr-FR" dirty="0" err="1"/>
              <a:t>BetaShape</a:t>
            </a:r>
            <a:r>
              <a:rPr lang="fr-FR" dirty="0"/>
              <a:t> 2.2</a:t>
            </a:r>
          </a:p>
        </c:rich>
      </c:tx>
      <c:layout>
        <c:manualLayout>
          <c:xMode val="edge"/>
          <c:yMode val="edge"/>
          <c:x val="0.21074842944029101"/>
          <c:y val="1.215324114652670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9232647862965424"/>
          <c:y val="0.14840347599468778"/>
          <c:w val="0.77066849340841304"/>
          <c:h val="0.68072301786136169"/>
        </c:manualLayout>
      </c:layout>
      <c:scatterChart>
        <c:scatterStyle val="lineMarker"/>
        <c:varyColors val="0"/>
        <c:ser>
          <c:idx val="0"/>
          <c:order val="0"/>
          <c:tx>
            <c:v>With atomic screening and exchange</c:v>
          </c:tx>
          <c:spPr>
            <a:ln w="3175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xVal>
            <c:numRef>
              <c:f>'H-3'!$A$2:$A$1862</c:f>
              <c:numCache>
                <c:formatCode>General</c:formatCode>
                <c:ptCount val="1861"/>
                <c:pt idx="0">
                  <c:v>0</c:v>
                </c:pt>
                <c:pt idx="1">
                  <c:v>0.01</c:v>
                </c:pt>
                <c:pt idx="2">
                  <c:v>0.02</c:v>
                </c:pt>
                <c:pt idx="3">
                  <c:v>0.03</c:v>
                </c:pt>
                <c:pt idx="4">
                  <c:v>0.04</c:v>
                </c:pt>
                <c:pt idx="5">
                  <c:v>0.05</c:v>
                </c:pt>
                <c:pt idx="6">
                  <c:v>0.06</c:v>
                </c:pt>
                <c:pt idx="7">
                  <c:v>7.0000000000000007E-2</c:v>
                </c:pt>
                <c:pt idx="8">
                  <c:v>0.08</c:v>
                </c:pt>
                <c:pt idx="9">
                  <c:v>0.09</c:v>
                </c:pt>
                <c:pt idx="10">
                  <c:v>0.1</c:v>
                </c:pt>
                <c:pt idx="11">
                  <c:v>0.11</c:v>
                </c:pt>
                <c:pt idx="12">
                  <c:v>0.12</c:v>
                </c:pt>
                <c:pt idx="13">
                  <c:v>0.13</c:v>
                </c:pt>
                <c:pt idx="14">
                  <c:v>0.14000000000000001</c:v>
                </c:pt>
                <c:pt idx="15">
                  <c:v>0.15</c:v>
                </c:pt>
                <c:pt idx="16">
                  <c:v>0.16</c:v>
                </c:pt>
                <c:pt idx="17">
                  <c:v>0.17</c:v>
                </c:pt>
                <c:pt idx="18">
                  <c:v>0.18</c:v>
                </c:pt>
                <c:pt idx="19">
                  <c:v>0.19</c:v>
                </c:pt>
                <c:pt idx="20">
                  <c:v>0.2</c:v>
                </c:pt>
                <c:pt idx="21">
                  <c:v>0.21</c:v>
                </c:pt>
                <c:pt idx="22">
                  <c:v>0.22</c:v>
                </c:pt>
                <c:pt idx="23">
                  <c:v>0.23</c:v>
                </c:pt>
                <c:pt idx="24">
                  <c:v>0.24</c:v>
                </c:pt>
                <c:pt idx="25">
                  <c:v>0.25</c:v>
                </c:pt>
                <c:pt idx="26">
                  <c:v>0.26</c:v>
                </c:pt>
                <c:pt idx="27">
                  <c:v>0.27</c:v>
                </c:pt>
                <c:pt idx="28">
                  <c:v>0.28000000000000003</c:v>
                </c:pt>
                <c:pt idx="29">
                  <c:v>0.28999999999999998</c:v>
                </c:pt>
                <c:pt idx="30">
                  <c:v>0.3</c:v>
                </c:pt>
                <c:pt idx="31">
                  <c:v>0.31</c:v>
                </c:pt>
                <c:pt idx="32">
                  <c:v>0.32</c:v>
                </c:pt>
                <c:pt idx="33">
                  <c:v>0.33</c:v>
                </c:pt>
                <c:pt idx="34">
                  <c:v>0.34</c:v>
                </c:pt>
                <c:pt idx="35">
                  <c:v>0.35</c:v>
                </c:pt>
                <c:pt idx="36">
                  <c:v>0.36</c:v>
                </c:pt>
                <c:pt idx="37">
                  <c:v>0.37</c:v>
                </c:pt>
                <c:pt idx="38">
                  <c:v>0.38</c:v>
                </c:pt>
                <c:pt idx="39">
                  <c:v>0.39</c:v>
                </c:pt>
                <c:pt idx="40">
                  <c:v>0.4</c:v>
                </c:pt>
                <c:pt idx="41">
                  <c:v>0.41</c:v>
                </c:pt>
                <c:pt idx="42">
                  <c:v>0.42</c:v>
                </c:pt>
                <c:pt idx="43">
                  <c:v>0.43</c:v>
                </c:pt>
                <c:pt idx="44">
                  <c:v>0.44</c:v>
                </c:pt>
                <c:pt idx="45">
                  <c:v>0.45</c:v>
                </c:pt>
                <c:pt idx="46">
                  <c:v>0.46</c:v>
                </c:pt>
                <c:pt idx="47">
                  <c:v>0.47</c:v>
                </c:pt>
                <c:pt idx="48">
                  <c:v>0.48</c:v>
                </c:pt>
                <c:pt idx="49">
                  <c:v>0.49</c:v>
                </c:pt>
                <c:pt idx="50">
                  <c:v>0.5</c:v>
                </c:pt>
                <c:pt idx="51">
                  <c:v>0.51</c:v>
                </c:pt>
                <c:pt idx="52">
                  <c:v>0.52</c:v>
                </c:pt>
                <c:pt idx="53">
                  <c:v>0.53</c:v>
                </c:pt>
                <c:pt idx="54">
                  <c:v>0.54</c:v>
                </c:pt>
                <c:pt idx="55">
                  <c:v>0.55000000000000004</c:v>
                </c:pt>
                <c:pt idx="56">
                  <c:v>0.56000000000000005</c:v>
                </c:pt>
                <c:pt idx="57">
                  <c:v>0.56999999999999995</c:v>
                </c:pt>
                <c:pt idx="58">
                  <c:v>0.57999999999999996</c:v>
                </c:pt>
                <c:pt idx="59">
                  <c:v>0.59</c:v>
                </c:pt>
                <c:pt idx="60">
                  <c:v>0.6</c:v>
                </c:pt>
                <c:pt idx="61">
                  <c:v>0.61</c:v>
                </c:pt>
                <c:pt idx="62">
                  <c:v>0.62</c:v>
                </c:pt>
                <c:pt idx="63">
                  <c:v>0.63</c:v>
                </c:pt>
                <c:pt idx="64">
                  <c:v>0.64</c:v>
                </c:pt>
                <c:pt idx="65">
                  <c:v>0.65</c:v>
                </c:pt>
                <c:pt idx="66">
                  <c:v>0.66</c:v>
                </c:pt>
                <c:pt idx="67">
                  <c:v>0.67</c:v>
                </c:pt>
                <c:pt idx="68">
                  <c:v>0.68</c:v>
                </c:pt>
                <c:pt idx="69">
                  <c:v>0.69</c:v>
                </c:pt>
                <c:pt idx="70">
                  <c:v>0.7</c:v>
                </c:pt>
                <c:pt idx="71">
                  <c:v>0.71</c:v>
                </c:pt>
                <c:pt idx="72">
                  <c:v>0.72</c:v>
                </c:pt>
                <c:pt idx="73">
                  <c:v>0.73</c:v>
                </c:pt>
                <c:pt idx="74">
                  <c:v>0.74</c:v>
                </c:pt>
                <c:pt idx="75">
                  <c:v>0.75</c:v>
                </c:pt>
                <c:pt idx="76">
                  <c:v>0.76</c:v>
                </c:pt>
                <c:pt idx="77">
                  <c:v>0.77</c:v>
                </c:pt>
                <c:pt idx="78">
                  <c:v>0.78</c:v>
                </c:pt>
                <c:pt idx="79">
                  <c:v>0.79</c:v>
                </c:pt>
                <c:pt idx="80">
                  <c:v>0.8</c:v>
                </c:pt>
                <c:pt idx="81">
                  <c:v>0.81</c:v>
                </c:pt>
                <c:pt idx="82">
                  <c:v>0.82</c:v>
                </c:pt>
                <c:pt idx="83">
                  <c:v>0.83</c:v>
                </c:pt>
                <c:pt idx="84">
                  <c:v>0.84</c:v>
                </c:pt>
                <c:pt idx="85">
                  <c:v>0.85</c:v>
                </c:pt>
                <c:pt idx="86">
                  <c:v>0.86</c:v>
                </c:pt>
                <c:pt idx="87">
                  <c:v>0.87</c:v>
                </c:pt>
                <c:pt idx="88">
                  <c:v>0.88</c:v>
                </c:pt>
                <c:pt idx="89">
                  <c:v>0.89</c:v>
                </c:pt>
                <c:pt idx="90">
                  <c:v>0.9</c:v>
                </c:pt>
                <c:pt idx="91">
                  <c:v>0.91</c:v>
                </c:pt>
                <c:pt idx="92">
                  <c:v>0.92</c:v>
                </c:pt>
                <c:pt idx="93">
                  <c:v>0.93</c:v>
                </c:pt>
                <c:pt idx="94">
                  <c:v>0.94</c:v>
                </c:pt>
                <c:pt idx="95">
                  <c:v>0.95</c:v>
                </c:pt>
                <c:pt idx="96">
                  <c:v>0.96</c:v>
                </c:pt>
                <c:pt idx="97">
                  <c:v>0.97</c:v>
                </c:pt>
                <c:pt idx="98">
                  <c:v>0.98</c:v>
                </c:pt>
                <c:pt idx="99">
                  <c:v>0.99</c:v>
                </c:pt>
                <c:pt idx="100">
                  <c:v>1</c:v>
                </c:pt>
                <c:pt idx="101">
                  <c:v>1.01</c:v>
                </c:pt>
                <c:pt idx="102">
                  <c:v>1.02</c:v>
                </c:pt>
                <c:pt idx="103">
                  <c:v>1.03</c:v>
                </c:pt>
                <c:pt idx="104">
                  <c:v>1.04</c:v>
                </c:pt>
                <c:pt idx="105">
                  <c:v>1.05</c:v>
                </c:pt>
                <c:pt idx="106">
                  <c:v>1.06</c:v>
                </c:pt>
                <c:pt idx="107">
                  <c:v>1.07</c:v>
                </c:pt>
                <c:pt idx="108">
                  <c:v>1.08</c:v>
                </c:pt>
                <c:pt idx="109">
                  <c:v>1.0900000000000001</c:v>
                </c:pt>
                <c:pt idx="110">
                  <c:v>1.1000000000000001</c:v>
                </c:pt>
                <c:pt idx="111">
                  <c:v>1.1100000000000001</c:v>
                </c:pt>
                <c:pt idx="112">
                  <c:v>1.1200000000000001</c:v>
                </c:pt>
                <c:pt idx="113">
                  <c:v>1.1299999999999999</c:v>
                </c:pt>
                <c:pt idx="114">
                  <c:v>1.1399999999999999</c:v>
                </c:pt>
                <c:pt idx="115">
                  <c:v>1.1499999999999999</c:v>
                </c:pt>
                <c:pt idx="116">
                  <c:v>1.1599999999999999</c:v>
                </c:pt>
                <c:pt idx="117">
                  <c:v>1.17</c:v>
                </c:pt>
                <c:pt idx="118">
                  <c:v>1.18</c:v>
                </c:pt>
                <c:pt idx="119">
                  <c:v>1.19</c:v>
                </c:pt>
                <c:pt idx="120">
                  <c:v>1.2</c:v>
                </c:pt>
                <c:pt idx="121">
                  <c:v>1.21</c:v>
                </c:pt>
                <c:pt idx="122">
                  <c:v>1.22</c:v>
                </c:pt>
                <c:pt idx="123">
                  <c:v>1.23</c:v>
                </c:pt>
                <c:pt idx="124">
                  <c:v>1.24</c:v>
                </c:pt>
                <c:pt idx="125">
                  <c:v>1.25</c:v>
                </c:pt>
                <c:pt idx="126">
                  <c:v>1.26</c:v>
                </c:pt>
                <c:pt idx="127">
                  <c:v>1.27</c:v>
                </c:pt>
                <c:pt idx="128">
                  <c:v>1.28</c:v>
                </c:pt>
                <c:pt idx="129">
                  <c:v>1.29</c:v>
                </c:pt>
                <c:pt idx="130">
                  <c:v>1.3</c:v>
                </c:pt>
                <c:pt idx="131">
                  <c:v>1.31</c:v>
                </c:pt>
                <c:pt idx="132">
                  <c:v>1.32</c:v>
                </c:pt>
                <c:pt idx="133">
                  <c:v>1.33</c:v>
                </c:pt>
                <c:pt idx="134">
                  <c:v>1.34</c:v>
                </c:pt>
                <c:pt idx="135">
                  <c:v>1.35</c:v>
                </c:pt>
                <c:pt idx="136">
                  <c:v>1.36</c:v>
                </c:pt>
                <c:pt idx="137">
                  <c:v>1.37</c:v>
                </c:pt>
                <c:pt idx="138">
                  <c:v>1.38</c:v>
                </c:pt>
                <c:pt idx="139">
                  <c:v>1.39</c:v>
                </c:pt>
                <c:pt idx="140">
                  <c:v>1.4</c:v>
                </c:pt>
                <c:pt idx="141">
                  <c:v>1.41</c:v>
                </c:pt>
                <c:pt idx="142">
                  <c:v>1.42</c:v>
                </c:pt>
                <c:pt idx="143">
                  <c:v>1.43</c:v>
                </c:pt>
                <c:pt idx="144">
                  <c:v>1.44</c:v>
                </c:pt>
                <c:pt idx="145">
                  <c:v>1.45</c:v>
                </c:pt>
                <c:pt idx="146">
                  <c:v>1.46</c:v>
                </c:pt>
                <c:pt idx="147">
                  <c:v>1.47</c:v>
                </c:pt>
                <c:pt idx="148">
                  <c:v>1.48</c:v>
                </c:pt>
                <c:pt idx="149">
                  <c:v>1.49</c:v>
                </c:pt>
                <c:pt idx="150">
                  <c:v>1.5</c:v>
                </c:pt>
                <c:pt idx="151">
                  <c:v>1.51</c:v>
                </c:pt>
                <c:pt idx="152">
                  <c:v>1.52</c:v>
                </c:pt>
                <c:pt idx="153">
                  <c:v>1.53</c:v>
                </c:pt>
                <c:pt idx="154">
                  <c:v>1.54</c:v>
                </c:pt>
                <c:pt idx="155">
                  <c:v>1.55</c:v>
                </c:pt>
                <c:pt idx="156">
                  <c:v>1.56</c:v>
                </c:pt>
                <c:pt idx="157">
                  <c:v>1.57</c:v>
                </c:pt>
                <c:pt idx="158">
                  <c:v>1.58</c:v>
                </c:pt>
                <c:pt idx="159">
                  <c:v>1.59</c:v>
                </c:pt>
                <c:pt idx="160">
                  <c:v>1.6</c:v>
                </c:pt>
                <c:pt idx="161">
                  <c:v>1.61</c:v>
                </c:pt>
                <c:pt idx="162">
                  <c:v>1.62</c:v>
                </c:pt>
                <c:pt idx="163">
                  <c:v>1.63</c:v>
                </c:pt>
                <c:pt idx="164">
                  <c:v>1.64</c:v>
                </c:pt>
                <c:pt idx="165">
                  <c:v>1.65</c:v>
                </c:pt>
                <c:pt idx="166">
                  <c:v>1.66</c:v>
                </c:pt>
                <c:pt idx="167">
                  <c:v>1.67</c:v>
                </c:pt>
                <c:pt idx="168">
                  <c:v>1.68</c:v>
                </c:pt>
                <c:pt idx="169">
                  <c:v>1.69</c:v>
                </c:pt>
                <c:pt idx="170">
                  <c:v>1.7</c:v>
                </c:pt>
                <c:pt idx="171">
                  <c:v>1.71</c:v>
                </c:pt>
                <c:pt idx="172">
                  <c:v>1.72</c:v>
                </c:pt>
                <c:pt idx="173">
                  <c:v>1.73</c:v>
                </c:pt>
                <c:pt idx="174">
                  <c:v>1.74</c:v>
                </c:pt>
                <c:pt idx="175">
                  <c:v>1.75</c:v>
                </c:pt>
                <c:pt idx="176">
                  <c:v>1.76</c:v>
                </c:pt>
                <c:pt idx="177">
                  <c:v>1.77</c:v>
                </c:pt>
                <c:pt idx="178">
                  <c:v>1.78</c:v>
                </c:pt>
                <c:pt idx="179">
                  <c:v>1.79</c:v>
                </c:pt>
                <c:pt idx="180">
                  <c:v>1.8</c:v>
                </c:pt>
                <c:pt idx="181">
                  <c:v>1.81</c:v>
                </c:pt>
                <c:pt idx="182">
                  <c:v>1.82</c:v>
                </c:pt>
                <c:pt idx="183">
                  <c:v>1.83</c:v>
                </c:pt>
                <c:pt idx="184">
                  <c:v>1.84</c:v>
                </c:pt>
                <c:pt idx="185">
                  <c:v>1.85</c:v>
                </c:pt>
                <c:pt idx="186">
                  <c:v>1.86</c:v>
                </c:pt>
                <c:pt idx="187">
                  <c:v>1.87</c:v>
                </c:pt>
                <c:pt idx="188">
                  <c:v>1.88</c:v>
                </c:pt>
                <c:pt idx="189">
                  <c:v>1.89</c:v>
                </c:pt>
                <c:pt idx="190">
                  <c:v>1.9</c:v>
                </c:pt>
                <c:pt idx="191">
                  <c:v>1.91</c:v>
                </c:pt>
                <c:pt idx="192">
                  <c:v>1.92</c:v>
                </c:pt>
                <c:pt idx="193">
                  <c:v>1.93</c:v>
                </c:pt>
                <c:pt idx="194">
                  <c:v>1.94</c:v>
                </c:pt>
                <c:pt idx="195">
                  <c:v>1.95</c:v>
                </c:pt>
                <c:pt idx="196">
                  <c:v>1.96</c:v>
                </c:pt>
                <c:pt idx="197">
                  <c:v>1.97</c:v>
                </c:pt>
                <c:pt idx="198">
                  <c:v>1.98</c:v>
                </c:pt>
                <c:pt idx="199">
                  <c:v>1.99</c:v>
                </c:pt>
                <c:pt idx="200">
                  <c:v>2</c:v>
                </c:pt>
                <c:pt idx="201">
                  <c:v>2.0099999999999998</c:v>
                </c:pt>
                <c:pt idx="202">
                  <c:v>2.02</c:v>
                </c:pt>
                <c:pt idx="203">
                  <c:v>2.0299999999999998</c:v>
                </c:pt>
                <c:pt idx="204">
                  <c:v>2.04</c:v>
                </c:pt>
                <c:pt idx="205">
                  <c:v>2.0499999999999998</c:v>
                </c:pt>
                <c:pt idx="206">
                  <c:v>2.06</c:v>
                </c:pt>
                <c:pt idx="207">
                  <c:v>2.0699999999999998</c:v>
                </c:pt>
                <c:pt idx="208">
                  <c:v>2.08</c:v>
                </c:pt>
                <c:pt idx="209">
                  <c:v>2.09</c:v>
                </c:pt>
                <c:pt idx="210">
                  <c:v>2.1</c:v>
                </c:pt>
                <c:pt idx="211">
                  <c:v>2.11</c:v>
                </c:pt>
                <c:pt idx="212">
                  <c:v>2.12</c:v>
                </c:pt>
                <c:pt idx="213">
                  <c:v>2.13</c:v>
                </c:pt>
                <c:pt idx="214">
                  <c:v>2.14</c:v>
                </c:pt>
                <c:pt idx="215">
                  <c:v>2.15</c:v>
                </c:pt>
                <c:pt idx="216">
                  <c:v>2.16</c:v>
                </c:pt>
                <c:pt idx="217">
                  <c:v>2.17</c:v>
                </c:pt>
                <c:pt idx="218">
                  <c:v>2.1800000000000002</c:v>
                </c:pt>
                <c:pt idx="219">
                  <c:v>2.19</c:v>
                </c:pt>
                <c:pt idx="220">
                  <c:v>2.2000000000000002</c:v>
                </c:pt>
                <c:pt idx="221">
                  <c:v>2.21</c:v>
                </c:pt>
                <c:pt idx="222">
                  <c:v>2.2200000000000002</c:v>
                </c:pt>
                <c:pt idx="223">
                  <c:v>2.23</c:v>
                </c:pt>
                <c:pt idx="224">
                  <c:v>2.2400000000000002</c:v>
                </c:pt>
                <c:pt idx="225">
                  <c:v>2.25</c:v>
                </c:pt>
                <c:pt idx="226">
                  <c:v>2.2599999999999998</c:v>
                </c:pt>
                <c:pt idx="227">
                  <c:v>2.27</c:v>
                </c:pt>
                <c:pt idx="228">
                  <c:v>2.2799999999999998</c:v>
                </c:pt>
                <c:pt idx="229">
                  <c:v>2.29</c:v>
                </c:pt>
                <c:pt idx="230">
                  <c:v>2.2999999999999998</c:v>
                </c:pt>
                <c:pt idx="231">
                  <c:v>2.31</c:v>
                </c:pt>
                <c:pt idx="232">
                  <c:v>2.3199999999999998</c:v>
                </c:pt>
                <c:pt idx="233">
                  <c:v>2.33</c:v>
                </c:pt>
                <c:pt idx="234">
                  <c:v>2.34</c:v>
                </c:pt>
                <c:pt idx="235">
                  <c:v>2.35</c:v>
                </c:pt>
                <c:pt idx="236">
                  <c:v>2.36</c:v>
                </c:pt>
                <c:pt idx="237">
                  <c:v>2.37</c:v>
                </c:pt>
                <c:pt idx="238">
                  <c:v>2.38</c:v>
                </c:pt>
                <c:pt idx="239">
                  <c:v>2.39</c:v>
                </c:pt>
                <c:pt idx="240">
                  <c:v>2.4</c:v>
                </c:pt>
                <c:pt idx="241">
                  <c:v>2.41</c:v>
                </c:pt>
                <c:pt idx="242">
                  <c:v>2.42</c:v>
                </c:pt>
                <c:pt idx="243">
                  <c:v>2.4300000000000002</c:v>
                </c:pt>
                <c:pt idx="244">
                  <c:v>2.44</c:v>
                </c:pt>
                <c:pt idx="245">
                  <c:v>2.4500000000000002</c:v>
                </c:pt>
                <c:pt idx="246">
                  <c:v>2.46</c:v>
                </c:pt>
                <c:pt idx="247">
                  <c:v>2.4700000000000002</c:v>
                </c:pt>
                <c:pt idx="248">
                  <c:v>2.48</c:v>
                </c:pt>
                <c:pt idx="249">
                  <c:v>2.4900000000000002</c:v>
                </c:pt>
                <c:pt idx="250">
                  <c:v>2.5</c:v>
                </c:pt>
                <c:pt idx="251">
                  <c:v>2.5099999999999998</c:v>
                </c:pt>
                <c:pt idx="252">
                  <c:v>2.52</c:v>
                </c:pt>
                <c:pt idx="253">
                  <c:v>2.5299999999999998</c:v>
                </c:pt>
                <c:pt idx="254">
                  <c:v>2.54</c:v>
                </c:pt>
                <c:pt idx="255">
                  <c:v>2.5499999999999998</c:v>
                </c:pt>
                <c:pt idx="256">
                  <c:v>2.56</c:v>
                </c:pt>
                <c:pt idx="257">
                  <c:v>2.57</c:v>
                </c:pt>
                <c:pt idx="258">
                  <c:v>2.58</c:v>
                </c:pt>
                <c:pt idx="259">
                  <c:v>2.59</c:v>
                </c:pt>
                <c:pt idx="260">
                  <c:v>2.6</c:v>
                </c:pt>
                <c:pt idx="261">
                  <c:v>2.61</c:v>
                </c:pt>
                <c:pt idx="262">
                  <c:v>2.62</c:v>
                </c:pt>
                <c:pt idx="263">
                  <c:v>2.63</c:v>
                </c:pt>
                <c:pt idx="264">
                  <c:v>2.64</c:v>
                </c:pt>
                <c:pt idx="265">
                  <c:v>2.65</c:v>
                </c:pt>
                <c:pt idx="266">
                  <c:v>2.66</c:v>
                </c:pt>
                <c:pt idx="267">
                  <c:v>2.67</c:v>
                </c:pt>
                <c:pt idx="268">
                  <c:v>2.68</c:v>
                </c:pt>
                <c:pt idx="269">
                  <c:v>2.69</c:v>
                </c:pt>
                <c:pt idx="270">
                  <c:v>2.7</c:v>
                </c:pt>
                <c:pt idx="271">
                  <c:v>2.71</c:v>
                </c:pt>
                <c:pt idx="272">
                  <c:v>2.72</c:v>
                </c:pt>
                <c:pt idx="273">
                  <c:v>2.73</c:v>
                </c:pt>
                <c:pt idx="274">
                  <c:v>2.74</c:v>
                </c:pt>
                <c:pt idx="275">
                  <c:v>2.75</c:v>
                </c:pt>
                <c:pt idx="276">
                  <c:v>2.76</c:v>
                </c:pt>
                <c:pt idx="277">
                  <c:v>2.77</c:v>
                </c:pt>
                <c:pt idx="278">
                  <c:v>2.78</c:v>
                </c:pt>
                <c:pt idx="279">
                  <c:v>2.79</c:v>
                </c:pt>
                <c:pt idx="280">
                  <c:v>2.8</c:v>
                </c:pt>
                <c:pt idx="281">
                  <c:v>2.81</c:v>
                </c:pt>
                <c:pt idx="282">
                  <c:v>2.82</c:v>
                </c:pt>
                <c:pt idx="283">
                  <c:v>2.83</c:v>
                </c:pt>
                <c:pt idx="284">
                  <c:v>2.84</c:v>
                </c:pt>
                <c:pt idx="285">
                  <c:v>2.85</c:v>
                </c:pt>
                <c:pt idx="286">
                  <c:v>2.86</c:v>
                </c:pt>
                <c:pt idx="287">
                  <c:v>2.87</c:v>
                </c:pt>
                <c:pt idx="288">
                  <c:v>2.88</c:v>
                </c:pt>
                <c:pt idx="289">
                  <c:v>2.89</c:v>
                </c:pt>
                <c:pt idx="290">
                  <c:v>2.9</c:v>
                </c:pt>
                <c:pt idx="291">
                  <c:v>2.91</c:v>
                </c:pt>
                <c:pt idx="292">
                  <c:v>2.92</c:v>
                </c:pt>
                <c:pt idx="293">
                  <c:v>2.93</c:v>
                </c:pt>
                <c:pt idx="294">
                  <c:v>2.94</c:v>
                </c:pt>
                <c:pt idx="295">
                  <c:v>2.95</c:v>
                </c:pt>
                <c:pt idx="296">
                  <c:v>2.96</c:v>
                </c:pt>
                <c:pt idx="297">
                  <c:v>2.97</c:v>
                </c:pt>
                <c:pt idx="298">
                  <c:v>2.98</c:v>
                </c:pt>
                <c:pt idx="299">
                  <c:v>2.99</c:v>
                </c:pt>
                <c:pt idx="300">
                  <c:v>3</c:v>
                </c:pt>
                <c:pt idx="301">
                  <c:v>3.01</c:v>
                </c:pt>
                <c:pt idx="302">
                  <c:v>3.02</c:v>
                </c:pt>
                <c:pt idx="303">
                  <c:v>3.03</c:v>
                </c:pt>
                <c:pt idx="304">
                  <c:v>3.04</c:v>
                </c:pt>
                <c:pt idx="305">
                  <c:v>3.05</c:v>
                </c:pt>
                <c:pt idx="306">
                  <c:v>3.06</c:v>
                </c:pt>
                <c:pt idx="307">
                  <c:v>3.07</c:v>
                </c:pt>
                <c:pt idx="308">
                  <c:v>3.08</c:v>
                </c:pt>
                <c:pt idx="309">
                  <c:v>3.09</c:v>
                </c:pt>
                <c:pt idx="310">
                  <c:v>3.1</c:v>
                </c:pt>
                <c:pt idx="311">
                  <c:v>3.11</c:v>
                </c:pt>
                <c:pt idx="312">
                  <c:v>3.12</c:v>
                </c:pt>
                <c:pt idx="313">
                  <c:v>3.13</c:v>
                </c:pt>
                <c:pt idx="314">
                  <c:v>3.14</c:v>
                </c:pt>
                <c:pt idx="315">
                  <c:v>3.15</c:v>
                </c:pt>
                <c:pt idx="316">
                  <c:v>3.16</c:v>
                </c:pt>
                <c:pt idx="317">
                  <c:v>3.17</c:v>
                </c:pt>
                <c:pt idx="318">
                  <c:v>3.18</c:v>
                </c:pt>
                <c:pt idx="319">
                  <c:v>3.19</c:v>
                </c:pt>
                <c:pt idx="320">
                  <c:v>3.2</c:v>
                </c:pt>
                <c:pt idx="321">
                  <c:v>3.21</c:v>
                </c:pt>
                <c:pt idx="322">
                  <c:v>3.22</c:v>
                </c:pt>
                <c:pt idx="323">
                  <c:v>3.23</c:v>
                </c:pt>
                <c:pt idx="324">
                  <c:v>3.24</c:v>
                </c:pt>
                <c:pt idx="325">
                  <c:v>3.25</c:v>
                </c:pt>
                <c:pt idx="326">
                  <c:v>3.26</c:v>
                </c:pt>
                <c:pt idx="327">
                  <c:v>3.27</c:v>
                </c:pt>
                <c:pt idx="328">
                  <c:v>3.28</c:v>
                </c:pt>
                <c:pt idx="329">
                  <c:v>3.29</c:v>
                </c:pt>
                <c:pt idx="330">
                  <c:v>3.3</c:v>
                </c:pt>
                <c:pt idx="331">
                  <c:v>3.31</c:v>
                </c:pt>
                <c:pt idx="332">
                  <c:v>3.32</c:v>
                </c:pt>
                <c:pt idx="333">
                  <c:v>3.33</c:v>
                </c:pt>
                <c:pt idx="334">
                  <c:v>3.34</c:v>
                </c:pt>
                <c:pt idx="335">
                  <c:v>3.35</c:v>
                </c:pt>
                <c:pt idx="336">
                  <c:v>3.36</c:v>
                </c:pt>
                <c:pt idx="337">
                  <c:v>3.37</c:v>
                </c:pt>
                <c:pt idx="338">
                  <c:v>3.38</c:v>
                </c:pt>
                <c:pt idx="339">
                  <c:v>3.39</c:v>
                </c:pt>
                <c:pt idx="340">
                  <c:v>3.4</c:v>
                </c:pt>
                <c:pt idx="341">
                  <c:v>3.41</c:v>
                </c:pt>
                <c:pt idx="342">
                  <c:v>3.42</c:v>
                </c:pt>
                <c:pt idx="343">
                  <c:v>3.43</c:v>
                </c:pt>
                <c:pt idx="344">
                  <c:v>3.44</c:v>
                </c:pt>
                <c:pt idx="345">
                  <c:v>3.45</c:v>
                </c:pt>
                <c:pt idx="346">
                  <c:v>3.46</c:v>
                </c:pt>
                <c:pt idx="347">
                  <c:v>3.47</c:v>
                </c:pt>
                <c:pt idx="348">
                  <c:v>3.48</c:v>
                </c:pt>
                <c:pt idx="349">
                  <c:v>3.49</c:v>
                </c:pt>
                <c:pt idx="350">
                  <c:v>3.5</c:v>
                </c:pt>
                <c:pt idx="351">
                  <c:v>3.51</c:v>
                </c:pt>
                <c:pt idx="352">
                  <c:v>3.52</c:v>
                </c:pt>
                <c:pt idx="353">
                  <c:v>3.53</c:v>
                </c:pt>
                <c:pt idx="354">
                  <c:v>3.54</c:v>
                </c:pt>
                <c:pt idx="355">
                  <c:v>3.55</c:v>
                </c:pt>
                <c:pt idx="356">
                  <c:v>3.56</c:v>
                </c:pt>
                <c:pt idx="357">
                  <c:v>3.57</c:v>
                </c:pt>
                <c:pt idx="358">
                  <c:v>3.58</c:v>
                </c:pt>
                <c:pt idx="359">
                  <c:v>3.59</c:v>
                </c:pt>
                <c:pt idx="360">
                  <c:v>3.6</c:v>
                </c:pt>
                <c:pt idx="361">
                  <c:v>3.61</c:v>
                </c:pt>
                <c:pt idx="362">
                  <c:v>3.62</c:v>
                </c:pt>
                <c:pt idx="363">
                  <c:v>3.63</c:v>
                </c:pt>
                <c:pt idx="364">
                  <c:v>3.64</c:v>
                </c:pt>
                <c:pt idx="365">
                  <c:v>3.65</c:v>
                </c:pt>
                <c:pt idx="366">
                  <c:v>3.66</c:v>
                </c:pt>
                <c:pt idx="367">
                  <c:v>3.67</c:v>
                </c:pt>
                <c:pt idx="368">
                  <c:v>3.68</c:v>
                </c:pt>
                <c:pt idx="369">
                  <c:v>3.69</c:v>
                </c:pt>
                <c:pt idx="370">
                  <c:v>3.7</c:v>
                </c:pt>
                <c:pt idx="371">
                  <c:v>3.71</c:v>
                </c:pt>
                <c:pt idx="372">
                  <c:v>3.72</c:v>
                </c:pt>
                <c:pt idx="373">
                  <c:v>3.73</c:v>
                </c:pt>
                <c:pt idx="374">
                  <c:v>3.74</c:v>
                </c:pt>
                <c:pt idx="375">
                  <c:v>3.75</c:v>
                </c:pt>
                <c:pt idx="376">
                  <c:v>3.76</c:v>
                </c:pt>
                <c:pt idx="377">
                  <c:v>3.77</c:v>
                </c:pt>
                <c:pt idx="378">
                  <c:v>3.78</c:v>
                </c:pt>
                <c:pt idx="379">
                  <c:v>3.79</c:v>
                </c:pt>
                <c:pt idx="380">
                  <c:v>3.8</c:v>
                </c:pt>
                <c:pt idx="381">
                  <c:v>3.81</c:v>
                </c:pt>
                <c:pt idx="382">
                  <c:v>3.82</c:v>
                </c:pt>
                <c:pt idx="383">
                  <c:v>3.83</c:v>
                </c:pt>
                <c:pt idx="384">
                  <c:v>3.84</c:v>
                </c:pt>
                <c:pt idx="385">
                  <c:v>3.85</c:v>
                </c:pt>
                <c:pt idx="386">
                  <c:v>3.86</c:v>
                </c:pt>
                <c:pt idx="387">
                  <c:v>3.87</c:v>
                </c:pt>
                <c:pt idx="388">
                  <c:v>3.88</c:v>
                </c:pt>
                <c:pt idx="389">
                  <c:v>3.89</c:v>
                </c:pt>
                <c:pt idx="390">
                  <c:v>3.9</c:v>
                </c:pt>
                <c:pt idx="391">
                  <c:v>3.91</c:v>
                </c:pt>
                <c:pt idx="392">
                  <c:v>3.92</c:v>
                </c:pt>
                <c:pt idx="393">
                  <c:v>3.93</c:v>
                </c:pt>
                <c:pt idx="394">
                  <c:v>3.94</c:v>
                </c:pt>
                <c:pt idx="395">
                  <c:v>3.95</c:v>
                </c:pt>
                <c:pt idx="396">
                  <c:v>3.96</c:v>
                </c:pt>
                <c:pt idx="397">
                  <c:v>3.97</c:v>
                </c:pt>
                <c:pt idx="398">
                  <c:v>3.98</c:v>
                </c:pt>
                <c:pt idx="399">
                  <c:v>3.99</c:v>
                </c:pt>
                <c:pt idx="400">
                  <c:v>4</c:v>
                </c:pt>
                <c:pt idx="401">
                  <c:v>4.01</c:v>
                </c:pt>
                <c:pt idx="402">
                  <c:v>4.0199999999999996</c:v>
                </c:pt>
                <c:pt idx="403">
                  <c:v>4.03</c:v>
                </c:pt>
                <c:pt idx="404">
                  <c:v>4.04</c:v>
                </c:pt>
                <c:pt idx="405">
                  <c:v>4.05</c:v>
                </c:pt>
                <c:pt idx="406">
                  <c:v>4.0599999999999996</c:v>
                </c:pt>
                <c:pt idx="407">
                  <c:v>4.07</c:v>
                </c:pt>
                <c:pt idx="408">
                  <c:v>4.08</c:v>
                </c:pt>
                <c:pt idx="409">
                  <c:v>4.09</c:v>
                </c:pt>
                <c:pt idx="410">
                  <c:v>4.0999999999999996</c:v>
                </c:pt>
                <c:pt idx="411">
                  <c:v>4.1100000000000003</c:v>
                </c:pt>
                <c:pt idx="412">
                  <c:v>4.12</c:v>
                </c:pt>
                <c:pt idx="413">
                  <c:v>4.13</c:v>
                </c:pt>
                <c:pt idx="414">
                  <c:v>4.1399999999999997</c:v>
                </c:pt>
                <c:pt idx="415">
                  <c:v>4.1500000000000004</c:v>
                </c:pt>
                <c:pt idx="416">
                  <c:v>4.16</c:v>
                </c:pt>
                <c:pt idx="417">
                  <c:v>4.17</c:v>
                </c:pt>
                <c:pt idx="418">
                  <c:v>4.18</c:v>
                </c:pt>
                <c:pt idx="419">
                  <c:v>4.1900000000000004</c:v>
                </c:pt>
                <c:pt idx="420">
                  <c:v>4.2</c:v>
                </c:pt>
                <c:pt idx="421">
                  <c:v>4.21</c:v>
                </c:pt>
                <c:pt idx="422">
                  <c:v>4.22</c:v>
                </c:pt>
                <c:pt idx="423">
                  <c:v>4.2300000000000004</c:v>
                </c:pt>
                <c:pt idx="424">
                  <c:v>4.24</c:v>
                </c:pt>
                <c:pt idx="425">
                  <c:v>4.25</c:v>
                </c:pt>
                <c:pt idx="426">
                  <c:v>4.26</c:v>
                </c:pt>
                <c:pt idx="427">
                  <c:v>4.2699999999999996</c:v>
                </c:pt>
                <c:pt idx="428">
                  <c:v>4.28</c:v>
                </c:pt>
                <c:pt idx="429">
                  <c:v>4.29</c:v>
                </c:pt>
                <c:pt idx="430">
                  <c:v>4.3</c:v>
                </c:pt>
                <c:pt idx="431">
                  <c:v>4.3099999999999996</c:v>
                </c:pt>
                <c:pt idx="432">
                  <c:v>4.32</c:v>
                </c:pt>
                <c:pt idx="433">
                  <c:v>4.33</c:v>
                </c:pt>
                <c:pt idx="434">
                  <c:v>4.34</c:v>
                </c:pt>
                <c:pt idx="435">
                  <c:v>4.3499999999999996</c:v>
                </c:pt>
                <c:pt idx="436">
                  <c:v>4.3600000000000003</c:v>
                </c:pt>
                <c:pt idx="437">
                  <c:v>4.37</c:v>
                </c:pt>
                <c:pt idx="438">
                  <c:v>4.38</c:v>
                </c:pt>
                <c:pt idx="439">
                  <c:v>4.3899999999999997</c:v>
                </c:pt>
                <c:pt idx="440">
                  <c:v>4.4000000000000004</c:v>
                </c:pt>
                <c:pt idx="441">
                  <c:v>4.41</c:v>
                </c:pt>
                <c:pt idx="442">
                  <c:v>4.42</c:v>
                </c:pt>
                <c:pt idx="443">
                  <c:v>4.43</c:v>
                </c:pt>
                <c:pt idx="444">
                  <c:v>4.4400000000000004</c:v>
                </c:pt>
                <c:pt idx="445">
                  <c:v>4.45</c:v>
                </c:pt>
                <c:pt idx="446">
                  <c:v>4.46</c:v>
                </c:pt>
                <c:pt idx="447">
                  <c:v>4.47</c:v>
                </c:pt>
                <c:pt idx="448">
                  <c:v>4.4800000000000004</c:v>
                </c:pt>
                <c:pt idx="449">
                  <c:v>4.49</c:v>
                </c:pt>
                <c:pt idx="450">
                  <c:v>4.5</c:v>
                </c:pt>
                <c:pt idx="451">
                  <c:v>4.51</c:v>
                </c:pt>
                <c:pt idx="452">
                  <c:v>4.5199999999999996</c:v>
                </c:pt>
                <c:pt idx="453">
                  <c:v>4.53</c:v>
                </c:pt>
                <c:pt idx="454">
                  <c:v>4.54</c:v>
                </c:pt>
                <c:pt idx="455">
                  <c:v>4.55</c:v>
                </c:pt>
                <c:pt idx="456">
                  <c:v>4.5599999999999996</c:v>
                </c:pt>
                <c:pt idx="457">
                  <c:v>4.57</c:v>
                </c:pt>
                <c:pt idx="458">
                  <c:v>4.58</c:v>
                </c:pt>
                <c:pt idx="459">
                  <c:v>4.59</c:v>
                </c:pt>
                <c:pt idx="460">
                  <c:v>4.5999999999999996</c:v>
                </c:pt>
                <c:pt idx="461">
                  <c:v>4.6100000000000003</c:v>
                </c:pt>
                <c:pt idx="462">
                  <c:v>4.62</c:v>
                </c:pt>
                <c:pt idx="463">
                  <c:v>4.63</c:v>
                </c:pt>
                <c:pt idx="464">
                  <c:v>4.6399999999999997</c:v>
                </c:pt>
                <c:pt idx="465">
                  <c:v>4.6500000000000004</c:v>
                </c:pt>
                <c:pt idx="466">
                  <c:v>4.66</c:v>
                </c:pt>
                <c:pt idx="467">
                  <c:v>4.67</c:v>
                </c:pt>
                <c:pt idx="468">
                  <c:v>4.68</c:v>
                </c:pt>
                <c:pt idx="469">
                  <c:v>4.6900000000000004</c:v>
                </c:pt>
                <c:pt idx="470">
                  <c:v>4.7</c:v>
                </c:pt>
                <c:pt idx="471">
                  <c:v>4.71</c:v>
                </c:pt>
                <c:pt idx="472">
                  <c:v>4.72</c:v>
                </c:pt>
                <c:pt idx="473">
                  <c:v>4.7300000000000004</c:v>
                </c:pt>
                <c:pt idx="474">
                  <c:v>4.74</c:v>
                </c:pt>
                <c:pt idx="475">
                  <c:v>4.75</c:v>
                </c:pt>
                <c:pt idx="476">
                  <c:v>4.76</c:v>
                </c:pt>
                <c:pt idx="477">
                  <c:v>4.7699999999999996</c:v>
                </c:pt>
                <c:pt idx="478">
                  <c:v>4.78</c:v>
                </c:pt>
                <c:pt idx="479">
                  <c:v>4.79</c:v>
                </c:pt>
                <c:pt idx="480">
                  <c:v>4.8</c:v>
                </c:pt>
                <c:pt idx="481">
                  <c:v>4.8099999999999996</c:v>
                </c:pt>
                <c:pt idx="482">
                  <c:v>4.82</c:v>
                </c:pt>
                <c:pt idx="483">
                  <c:v>4.83</c:v>
                </c:pt>
                <c:pt idx="484">
                  <c:v>4.84</c:v>
                </c:pt>
                <c:pt idx="485">
                  <c:v>4.8499999999999996</c:v>
                </c:pt>
                <c:pt idx="486">
                  <c:v>4.8600000000000003</c:v>
                </c:pt>
                <c:pt idx="487">
                  <c:v>4.87</c:v>
                </c:pt>
                <c:pt idx="488">
                  <c:v>4.88</c:v>
                </c:pt>
                <c:pt idx="489">
                  <c:v>4.8899999999999997</c:v>
                </c:pt>
                <c:pt idx="490">
                  <c:v>4.9000000000000004</c:v>
                </c:pt>
                <c:pt idx="491">
                  <c:v>4.91</c:v>
                </c:pt>
                <c:pt idx="492">
                  <c:v>4.92</c:v>
                </c:pt>
                <c:pt idx="493">
                  <c:v>4.93</c:v>
                </c:pt>
                <c:pt idx="494">
                  <c:v>4.9400000000000004</c:v>
                </c:pt>
                <c:pt idx="495">
                  <c:v>4.95</c:v>
                </c:pt>
                <c:pt idx="496">
                  <c:v>4.96</c:v>
                </c:pt>
                <c:pt idx="497">
                  <c:v>4.97</c:v>
                </c:pt>
                <c:pt idx="498">
                  <c:v>4.9800000000000004</c:v>
                </c:pt>
                <c:pt idx="499">
                  <c:v>4.99</c:v>
                </c:pt>
                <c:pt idx="500">
                  <c:v>5</c:v>
                </c:pt>
                <c:pt idx="501">
                  <c:v>5.01</c:v>
                </c:pt>
                <c:pt idx="502">
                  <c:v>5.0199999999999996</c:v>
                </c:pt>
                <c:pt idx="503">
                  <c:v>5.03</c:v>
                </c:pt>
                <c:pt idx="504">
                  <c:v>5.04</c:v>
                </c:pt>
                <c:pt idx="505">
                  <c:v>5.05</c:v>
                </c:pt>
                <c:pt idx="506">
                  <c:v>5.0599999999999996</c:v>
                </c:pt>
                <c:pt idx="507">
                  <c:v>5.07</c:v>
                </c:pt>
                <c:pt idx="508">
                  <c:v>5.08</c:v>
                </c:pt>
                <c:pt idx="509">
                  <c:v>5.09</c:v>
                </c:pt>
                <c:pt idx="510">
                  <c:v>5.0999999999999996</c:v>
                </c:pt>
                <c:pt idx="511">
                  <c:v>5.1100000000000003</c:v>
                </c:pt>
                <c:pt idx="512">
                  <c:v>5.12</c:v>
                </c:pt>
                <c:pt idx="513">
                  <c:v>5.13</c:v>
                </c:pt>
                <c:pt idx="514">
                  <c:v>5.14</c:v>
                </c:pt>
                <c:pt idx="515">
                  <c:v>5.15</c:v>
                </c:pt>
                <c:pt idx="516">
                  <c:v>5.16</c:v>
                </c:pt>
                <c:pt idx="517">
                  <c:v>5.17</c:v>
                </c:pt>
                <c:pt idx="518">
                  <c:v>5.18</c:v>
                </c:pt>
                <c:pt idx="519">
                  <c:v>5.19</c:v>
                </c:pt>
                <c:pt idx="520">
                  <c:v>5.2</c:v>
                </c:pt>
                <c:pt idx="521">
                  <c:v>5.21</c:v>
                </c:pt>
                <c:pt idx="522">
                  <c:v>5.22</c:v>
                </c:pt>
                <c:pt idx="523">
                  <c:v>5.23</c:v>
                </c:pt>
                <c:pt idx="524">
                  <c:v>5.24</c:v>
                </c:pt>
                <c:pt idx="525">
                  <c:v>5.25</c:v>
                </c:pt>
                <c:pt idx="526">
                  <c:v>5.26</c:v>
                </c:pt>
                <c:pt idx="527">
                  <c:v>5.27</c:v>
                </c:pt>
                <c:pt idx="528">
                  <c:v>5.28</c:v>
                </c:pt>
                <c:pt idx="529">
                  <c:v>5.29</c:v>
                </c:pt>
                <c:pt idx="530">
                  <c:v>5.3</c:v>
                </c:pt>
                <c:pt idx="531">
                  <c:v>5.31</c:v>
                </c:pt>
                <c:pt idx="532">
                  <c:v>5.32</c:v>
                </c:pt>
                <c:pt idx="533">
                  <c:v>5.33</c:v>
                </c:pt>
                <c:pt idx="534">
                  <c:v>5.34</c:v>
                </c:pt>
                <c:pt idx="535">
                  <c:v>5.35</c:v>
                </c:pt>
                <c:pt idx="536">
                  <c:v>5.36</c:v>
                </c:pt>
                <c:pt idx="537">
                  <c:v>5.37</c:v>
                </c:pt>
                <c:pt idx="538">
                  <c:v>5.38</c:v>
                </c:pt>
                <c:pt idx="539">
                  <c:v>5.39</c:v>
                </c:pt>
                <c:pt idx="540">
                  <c:v>5.4</c:v>
                </c:pt>
                <c:pt idx="541">
                  <c:v>5.41</c:v>
                </c:pt>
                <c:pt idx="542">
                  <c:v>5.42</c:v>
                </c:pt>
                <c:pt idx="543">
                  <c:v>5.43</c:v>
                </c:pt>
                <c:pt idx="544">
                  <c:v>5.44</c:v>
                </c:pt>
                <c:pt idx="545">
                  <c:v>5.45</c:v>
                </c:pt>
                <c:pt idx="546">
                  <c:v>5.46</c:v>
                </c:pt>
                <c:pt idx="547">
                  <c:v>5.47</c:v>
                </c:pt>
                <c:pt idx="548">
                  <c:v>5.48</c:v>
                </c:pt>
                <c:pt idx="549">
                  <c:v>5.49</c:v>
                </c:pt>
                <c:pt idx="550">
                  <c:v>5.5</c:v>
                </c:pt>
                <c:pt idx="551">
                  <c:v>5.51</c:v>
                </c:pt>
                <c:pt idx="552">
                  <c:v>5.52</c:v>
                </c:pt>
                <c:pt idx="553">
                  <c:v>5.53</c:v>
                </c:pt>
                <c:pt idx="554">
                  <c:v>5.54</c:v>
                </c:pt>
                <c:pt idx="555">
                  <c:v>5.55</c:v>
                </c:pt>
                <c:pt idx="556">
                  <c:v>5.56</c:v>
                </c:pt>
                <c:pt idx="557">
                  <c:v>5.57</c:v>
                </c:pt>
                <c:pt idx="558">
                  <c:v>5.58</c:v>
                </c:pt>
                <c:pt idx="559">
                  <c:v>5.59</c:v>
                </c:pt>
                <c:pt idx="560">
                  <c:v>5.6</c:v>
                </c:pt>
                <c:pt idx="561">
                  <c:v>5.61</c:v>
                </c:pt>
                <c:pt idx="562">
                  <c:v>5.62</c:v>
                </c:pt>
                <c:pt idx="563">
                  <c:v>5.63</c:v>
                </c:pt>
                <c:pt idx="564">
                  <c:v>5.64</c:v>
                </c:pt>
                <c:pt idx="565">
                  <c:v>5.65</c:v>
                </c:pt>
                <c:pt idx="566">
                  <c:v>5.66</c:v>
                </c:pt>
                <c:pt idx="567">
                  <c:v>5.67</c:v>
                </c:pt>
                <c:pt idx="568">
                  <c:v>5.68</c:v>
                </c:pt>
                <c:pt idx="569">
                  <c:v>5.69</c:v>
                </c:pt>
                <c:pt idx="570">
                  <c:v>5.7</c:v>
                </c:pt>
                <c:pt idx="571">
                  <c:v>5.71</c:v>
                </c:pt>
                <c:pt idx="572">
                  <c:v>5.72</c:v>
                </c:pt>
                <c:pt idx="573">
                  <c:v>5.73</c:v>
                </c:pt>
                <c:pt idx="574">
                  <c:v>5.74</c:v>
                </c:pt>
                <c:pt idx="575">
                  <c:v>5.75</c:v>
                </c:pt>
                <c:pt idx="576">
                  <c:v>5.76</c:v>
                </c:pt>
                <c:pt idx="577">
                  <c:v>5.77</c:v>
                </c:pt>
                <c:pt idx="578">
                  <c:v>5.78</c:v>
                </c:pt>
                <c:pt idx="579">
                  <c:v>5.79</c:v>
                </c:pt>
                <c:pt idx="580">
                  <c:v>5.8</c:v>
                </c:pt>
                <c:pt idx="581">
                  <c:v>5.81</c:v>
                </c:pt>
                <c:pt idx="582">
                  <c:v>5.82</c:v>
                </c:pt>
                <c:pt idx="583">
                  <c:v>5.83</c:v>
                </c:pt>
                <c:pt idx="584">
                  <c:v>5.84</c:v>
                </c:pt>
                <c:pt idx="585">
                  <c:v>5.85</c:v>
                </c:pt>
                <c:pt idx="586">
                  <c:v>5.86</c:v>
                </c:pt>
                <c:pt idx="587">
                  <c:v>5.87</c:v>
                </c:pt>
                <c:pt idx="588">
                  <c:v>5.88</c:v>
                </c:pt>
                <c:pt idx="589">
                  <c:v>5.89</c:v>
                </c:pt>
                <c:pt idx="590">
                  <c:v>5.9</c:v>
                </c:pt>
                <c:pt idx="591">
                  <c:v>5.91</c:v>
                </c:pt>
                <c:pt idx="592">
                  <c:v>5.92</c:v>
                </c:pt>
                <c:pt idx="593">
                  <c:v>5.93</c:v>
                </c:pt>
                <c:pt idx="594">
                  <c:v>5.94</c:v>
                </c:pt>
                <c:pt idx="595">
                  <c:v>5.95</c:v>
                </c:pt>
                <c:pt idx="596">
                  <c:v>5.96</c:v>
                </c:pt>
                <c:pt idx="597">
                  <c:v>5.97</c:v>
                </c:pt>
                <c:pt idx="598">
                  <c:v>5.98</c:v>
                </c:pt>
                <c:pt idx="599">
                  <c:v>5.99</c:v>
                </c:pt>
                <c:pt idx="600">
                  <c:v>6</c:v>
                </c:pt>
                <c:pt idx="601">
                  <c:v>6.01</c:v>
                </c:pt>
                <c:pt idx="602">
                  <c:v>6.02</c:v>
                </c:pt>
                <c:pt idx="603">
                  <c:v>6.03</c:v>
                </c:pt>
                <c:pt idx="604">
                  <c:v>6.04</c:v>
                </c:pt>
                <c:pt idx="605">
                  <c:v>6.05</c:v>
                </c:pt>
                <c:pt idx="606">
                  <c:v>6.06</c:v>
                </c:pt>
                <c:pt idx="607">
                  <c:v>6.07</c:v>
                </c:pt>
                <c:pt idx="608">
                  <c:v>6.08</c:v>
                </c:pt>
                <c:pt idx="609">
                  <c:v>6.09</c:v>
                </c:pt>
                <c:pt idx="610">
                  <c:v>6.1</c:v>
                </c:pt>
                <c:pt idx="611">
                  <c:v>6.11</c:v>
                </c:pt>
                <c:pt idx="612">
                  <c:v>6.12</c:v>
                </c:pt>
                <c:pt idx="613">
                  <c:v>6.13</c:v>
                </c:pt>
                <c:pt idx="614">
                  <c:v>6.14</c:v>
                </c:pt>
                <c:pt idx="615">
                  <c:v>6.15</c:v>
                </c:pt>
                <c:pt idx="616">
                  <c:v>6.16</c:v>
                </c:pt>
                <c:pt idx="617">
                  <c:v>6.17</c:v>
                </c:pt>
                <c:pt idx="618">
                  <c:v>6.18</c:v>
                </c:pt>
                <c:pt idx="619">
                  <c:v>6.19</c:v>
                </c:pt>
                <c:pt idx="620">
                  <c:v>6.2</c:v>
                </c:pt>
                <c:pt idx="621">
                  <c:v>6.21</c:v>
                </c:pt>
                <c:pt idx="622">
                  <c:v>6.22</c:v>
                </c:pt>
                <c:pt idx="623">
                  <c:v>6.23</c:v>
                </c:pt>
                <c:pt idx="624">
                  <c:v>6.24</c:v>
                </c:pt>
                <c:pt idx="625">
                  <c:v>6.25</c:v>
                </c:pt>
                <c:pt idx="626">
                  <c:v>6.26</c:v>
                </c:pt>
                <c:pt idx="627">
                  <c:v>6.27</c:v>
                </c:pt>
                <c:pt idx="628">
                  <c:v>6.28</c:v>
                </c:pt>
                <c:pt idx="629">
                  <c:v>6.29</c:v>
                </c:pt>
                <c:pt idx="630">
                  <c:v>6.3</c:v>
                </c:pt>
                <c:pt idx="631">
                  <c:v>6.31</c:v>
                </c:pt>
                <c:pt idx="632">
                  <c:v>6.32</c:v>
                </c:pt>
                <c:pt idx="633">
                  <c:v>6.33</c:v>
                </c:pt>
                <c:pt idx="634">
                  <c:v>6.34</c:v>
                </c:pt>
                <c:pt idx="635">
                  <c:v>6.35</c:v>
                </c:pt>
                <c:pt idx="636">
                  <c:v>6.36</c:v>
                </c:pt>
                <c:pt idx="637">
                  <c:v>6.37</c:v>
                </c:pt>
                <c:pt idx="638">
                  <c:v>6.38</c:v>
                </c:pt>
                <c:pt idx="639">
                  <c:v>6.39</c:v>
                </c:pt>
                <c:pt idx="640">
                  <c:v>6.4</c:v>
                </c:pt>
                <c:pt idx="641">
                  <c:v>6.41</c:v>
                </c:pt>
                <c:pt idx="642">
                  <c:v>6.42</c:v>
                </c:pt>
                <c:pt idx="643">
                  <c:v>6.43</c:v>
                </c:pt>
                <c:pt idx="644">
                  <c:v>6.44</c:v>
                </c:pt>
                <c:pt idx="645">
                  <c:v>6.45</c:v>
                </c:pt>
                <c:pt idx="646">
                  <c:v>6.46</c:v>
                </c:pt>
                <c:pt idx="647">
                  <c:v>6.47</c:v>
                </c:pt>
                <c:pt idx="648">
                  <c:v>6.48</c:v>
                </c:pt>
                <c:pt idx="649">
                  <c:v>6.49</c:v>
                </c:pt>
                <c:pt idx="650">
                  <c:v>6.5</c:v>
                </c:pt>
                <c:pt idx="651">
                  <c:v>6.51</c:v>
                </c:pt>
                <c:pt idx="652">
                  <c:v>6.52</c:v>
                </c:pt>
                <c:pt idx="653">
                  <c:v>6.53</c:v>
                </c:pt>
                <c:pt idx="654">
                  <c:v>6.54</c:v>
                </c:pt>
                <c:pt idx="655">
                  <c:v>6.55</c:v>
                </c:pt>
                <c:pt idx="656">
                  <c:v>6.56</c:v>
                </c:pt>
                <c:pt idx="657">
                  <c:v>6.57</c:v>
                </c:pt>
                <c:pt idx="658">
                  <c:v>6.58</c:v>
                </c:pt>
                <c:pt idx="659">
                  <c:v>6.59</c:v>
                </c:pt>
                <c:pt idx="660">
                  <c:v>6.6</c:v>
                </c:pt>
                <c:pt idx="661">
                  <c:v>6.61</c:v>
                </c:pt>
                <c:pt idx="662">
                  <c:v>6.62</c:v>
                </c:pt>
                <c:pt idx="663">
                  <c:v>6.63</c:v>
                </c:pt>
                <c:pt idx="664">
                  <c:v>6.64</c:v>
                </c:pt>
                <c:pt idx="665">
                  <c:v>6.65</c:v>
                </c:pt>
                <c:pt idx="666">
                  <c:v>6.66</c:v>
                </c:pt>
                <c:pt idx="667">
                  <c:v>6.67</c:v>
                </c:pt>
                <c:pt idx="668">
                  <c:v>6.68</c:v>
                </c:pt>
                <c:pt idx="669">
                  <c:v>6.69</c:v>
                </c:pt>
                <c:pt idx="670">
                  <c:v>6.7</c:v>
                </c:pt>
                <c:pt idx="671">
                  <c:v>6.71</c:v>
                </c:pt>
                <c:pt idx="672">
                  <c:v>6.72</c:v>
                </c:pt>
                <c:pt idx="673">
                  <c:v>6.73</c:v>
                </c:pt>
                <c:pt idx="674">
                  <c:v>6.74</c:v>
                </c:pt>
                <c:pt idx="675">
                  <c:v>6.75</c:v>
                </c:pt>
                <c:pt idx="676">
                  <c:v>6.76</c:v>
                </c:pt>
                <c:pt idx="677">
                  <c:v>6.77</c:v>
                </c:pt>
                <c:pt idx="678">
                  <c:v>6.78</c:v>
                </c:pt>
                <c:pt idx="679">
                  <c:v>6.79</c:v>
                </c:pt>
                <c:pt idx="680">
                  <c:v>6.8</c:v>
                </c:pt>
                <c:pt idx="681">
                  <c:v>6.81</c:v>
                </c:pt>
                <c:pt idx="682">
                  <c:v>6.82</c:v>
                </c:pt>
                <c:pt idx="683">
                  <c:v>6.83</c:v>
                </c:pt>
                <c:pt idx="684">
                  <c:v>6.84</c:v>
                </c:pt>
                <c:pt idx="685">
                  <c:v>6.85</c:v>
                </c:pt>
                <c:pt idx="686">
                  <c:v>6.86</c:v>
                </c:pt>
                <c:pt idx="687">
                  <c:v>6.87</c:v>
                </c:pt>
                <c:pt idx="688">
                  <c:v>6.88</c:v>
                </c:pt>
                <c:pt idx="689">
                  <c:v>6.89</c:v>
                </c:pt>
                <c:pt idx="690">
                  <c:v>6.9</c:v>
                </c:pt>
                <c:pt idx="691">
                  <c:v>6.91</c:v>
                </c:pt>
                <c:pt idx="692">
                  <c:v>6.92</c:v>
                </c:pt>
                <c:pt idx="693">
                  <c:v>6.93</c:v>
                </c:pt>
                <c:pt idx="694">
                  <c:v>6.94</c:v>
                </c:pt>
                <c:pt idx="695">
                  <c:v>6.95</c:v>
                </c:pt>
                <c:pt idx="696">
                  <c:v>6.96</c:v>
                </c:pt>
                <c:pt idx="697">
                  <c:v>6.97</c:v>
                </c:pt>
                <c:pt idx="698">
                  <c:v>6.98</c:v>
                </c:pt>
                <c:pt idx="699">
                  <c:v>6.99</c:v>
                </c:pt>
                <c:pt idx="700">
                  <c:v>7</c:v>
                </c:pt>
                <c:pt idx="701">
                  <c:v>7.01</c:v>
                </c:pt>
                <c:pt idx="702">
                  <c:v>7.02</c:v>
                </c:pt>
                <c:pt idx="703">
                  <c:v>7.03</c:v>
                </c:pt>
                <c:pt idx="704">
                  <c:v>7.04</c:v>
                </c:pt>
                <c:pt idx="705">
                  <c:v>7.05</c:v>
                </c:pt>
                <c:pt idx="706">
                  <c:v>7.06</c:v>
                </c:pt>
                <c:pt idx="707">
                  <c:v>7.07</c:v>
                </c:pt>
                <c:pt idx="708">
                  <c:v>7.08</c:v>
                </c:pt>
                <c:pt idx="709">
                  <c:v>7.09</c:v>
                </c:pt>
                <c:pt idx="710">
                  <c:v>7.1</c:v>
                </c:pt>
                <c:pt idx="711">
                  <c:v>7.11</c:v>
                </c:pt>
                <c:pt idx="712">
                  <c:v>7.12</c:v>
                </c:pt>
                <c:pt idx="713">
                  <c:v>7.13</c:v>
                </c:pt>
                <c:pt idx="714">
                  <c:v>7.14</c:v>
                </c:pt>
                <c:pt idx="715">
                  <c:v>7.15</c:v>
                </c:pt>
                <c:pt idx="716">
                  <c:v>7.16</c:v>
                </c:pt>
                <c:pt idx="717">
                  <c:v>7.17</c:v>
                </c:pt>
                <c:pt idx="718">
                  <c:v>7.18</c:v>
                </c:pt>
                <c:pt idx="719">
                  <c:v>7.19</c:v>
                </c:pt>
                <c:pt idx="720">
                  <c:v>7.2</c:v>
                </c:pt>
                <c:pt idx="721">
                  <c:v>7.21</c:v>
                </c:pt>
                <c:pt idx="722">
                  <c:v>7.22</c:v>
                </c:pt>
                <c:pt idx="723">
                  <c:v>7.23</c:v>
                </c:pt>
                <c:pt idx="724">
                  <c:v>7.24</c:v>
                </c:pt>
                <c:pt idx="725">
                  <c:v>7.25</c:v>
                </c:pt>
                <c:pt idx="726">
                  <c:v>7.26</c:v>
                </c:pt>
                <c:pt idx="727">
                  <c:v>7.27</c:v>
                </c:pt>
                <c:pt idx="728">
                  <c:v>7.28</c:v>
                </c:pt>
                <c:pt idx="729">
                  <c:v>7.29</c:v>
                </c:pt>
                <c:pt idx="730">
                  <c:v>7.3</c:v>
                </c:pt>
                <c:pt idx="731">
                  <c:v>7.31</c:v>
                </c:pt>
                <c:pt idx="732">
                  <c:v>7.32</c:v>
                </c:pt>
                <c:pt idx="733">
                  <c:v>7.33</c:v>
                </c:pt>
                <c:pt idx="734">
                  <c:v>7.34</c:v>
                </c:pt>
                <c:pt idx="735">
                  <c:v>7.35</c:v>
                </c:pt>
                <c:pt idx="736">
                  <c:v>7.36</c:v>
                </c:pt>
                <c:pt idx="737">
                  <c:v>7.37</c:v>
                </c:pt>
                <c:pt idx="738">
                  <c:v>7.38</c:v>
                </c:pt>
                <c:pt idx="739">
                  <c:v>7.39</c:v>
                </c:pt>
                <c:pt idx="740">
                  <c:v>7.4</c:v>
                </c:pt>
                <c:pt idx="741">
                  <c:v>7.41</c:v>
                </c:pt>
                <c:pt idx="742">
                  <c:v>7.42</c:v>
                </c:pt>
                <c:pt idx="743">
                  <c:v>7.43</c:v>
                </c:pt>
                <c:pt idx="744">
                  <c:v>7.44</c:v>
                </c:pt>
                <c:pt idx="745">
                  <c:v>7.45</c:v>
                </c:pt>
                <c:pt idx="746">
                  <c:v>7.46</c:v>
                </c:pt>
                <c:pt idx="747">
                  <c:v>7.47</c:v>
                </c:pt>
                <c:pt idx="748">
                  <c:v>7.48</c:v>
                </c:pt>
                <c:pt idx="749">
                  <c:v>7.49</c:v>
                </c:pt>
                <c:pt idx="750">
                  <c:v>7.5</c:v>
                </c:pt>
                <c:pt idx="751">
                  <c:v>7.51</c:v>
                </c:pt>
                <c:pt idx="752">
                  <c:v>7.52</c:v>
                </c:pt>
                <c:pt idx="753">
                  <c:v>7.53</c:v>
                </c:pt>
                <c:pt idx="754">
                  <c:v>7.54</c:v>
                </c:pt>
                <c:pt idx="755">
                  <c:v>7.55</c:v>
                </c:pt>
                <c:pt idx="756">
                  <c:v>7.56</c:v>
                </c:pt>
                <c:pt idx="757">
                  <c:v>7.57</c:v>
                </c:pt>
                <c:pt idx="758">
                  <c:v>7.58</c:v>
                </c:pt>
                <c:pt idx="759">
                  <c:v>7.59</c:v>
                </c:pt>
                <c:pt idx="760">
                  <c:v>7.6</c:v>
                </c:pt>
                <c:pt idx="761">
                  <c:v>7.61</c:v>
                </c:pt>
                <c:pt idx="762">
                  <c:v>7.62</c:v>
                </c:pt>
                <c:pt idx="763">
                  <c:v>7.63</c:v>
                </c:pt>
                <c:pt idx="764">
                  <c:v>7.64</c:v>
                </c:pt>
                <c:pt idx="765">
                  <c:v>7.65</c:v>
                </c:pt>
                <c:pt idx="766">
                  <c:v>7.66</c:v>
                </c:pt>
                <c:pt idx="767">
                  <c:v>7.67</c:v>
                </c:pt>
                <c:pt idx="768">
                  <c:v>7.68</c:v>
                </c:pt>
                <c:pt idx="769">
                  <c:v>7.69</c:v>
                </c:pt>
                <c:pt idx="770">
                  <c:v>7.7</c:v>
                </c:pt>
                <c:pt idx="771">
                  <c:v>7.71</c:v>
                </c:pt>
                <c:pt idx="772">
                  <c:v>7.72</c:v>
                </c:pt>
                <c:pt idx="773">
                  <c:v>7.73</c:v>
                </c:pt>
                <c:pt idx="774">
                  <c:v>7.74</c:v>
                </c:pt>
                <c:pt idx="775">
                  <c:v>7.75</c:v>
                </c:pt>
                <c:pt idx="776">
                  <c:v>7.76</c:v>
                </c:pt>
                <c:pt idx="777">
                  <c:v>7.77</c:v>
                </c:pt>
                <c:pt idx="778">
                  <c:v>7.78</c:v>
                </c:pt>
                <c:pt idx="779">
                  <c:v>7.79</c:v>
                </c:pt>
                <c:pt idx="780">
                  <c:v>7.8</c:v>
                </c:pt>
                <c:pt idx="781">
                  <c:v>7.81</c:v>
                </c:pt>
                <c:pt idx="782">
                  <c:v>7.82</c:v>
                </c:pt>
                <c:pt idx="783">
                  <c:v>7.83</c:v>
                </c:pt>
                <c:pt idx="784">
                  <c:v>7.84</c:v>
                </c:pt>
                <c:pt idx="785">
                  <c:v>7.85</c:v>
                </c:pt>
                <c:pt idx="786">
                  <c:v>7.86</c:v>
                </c:pt>
                <c:pt idx="787">
                  <c:v>7.87</c:v>
                </c:pt>
                <c:pt idx="788">
                  <c:v>7.88</c:v>
                </c:pt>
                <c:pt idx="789">
                  <c:v>7.89</c:v>
                </c:pt>
                <c:pt idx="790">
                  <c:v>7.9</c:v>
                </c:pt>
                <c:pt idx="791">
                  <c:v>7.91</c:v>
                </c:pt>
                <c:pt idx="792">
                  <c:v>7.92</c:v>
                </c:pt>
                <c:pt idx="793">
                  <c:v>7.93</c:v>
                </c:pt>
                <c:pt idx="794">
                  <c:v>7.94</c:v>
                </c:pt>
                <c:pt idx="795">
                  <c:v>7.95</c:v>
                </c:pt>
                <c:pt idx="796">
                  <c:v>7.96</c:v>
                </c:pt>
                <c:pt idx="797">
                  <c:v>7.97</c:v>
                </c:pt>
                <c:pt idx="798">
                  <c:v>7.98</c:v>
                </c:pt>
                <c:pt idx="799">
                  <c:v>7.99</c:v>
                </c:pt>
                <c:pt idx="800">
                  <c:v>8</c:v>
                </c:pt>
                <c:pt idx="801">
                  <c:v>8.01</c:v>
                </c:pt>
                <c:pt idx="802">
                  <c:v>8.02</c:v>
                </c:pt>
                <c:pt idx="803">
                  <c:v>8.0299999999999994</c:v>
                </c:pt>
                <c:pt idx="804">
                  <c:v>8.0399999999999991</c:v>
                </c:pt>
                <c:pt idx="805">
                  <c:v>8.0500000000000007</c:v>
                </c:pt>
                <c:pt idx="806">
                  <c:v>8.06</c:v>
                </c:pt>
                <c:pt idx="807">
                  <c:v>8.07</c:v>
                </c:pt>
                <c:pt idx="808">
                  <c:v>8.08</c:v>
                </c:pt>
                <c:pt idx="809">
                  <c:v>8.09</c:v>
                </c:pt>
                <c:pt idx="810">
                  <c:v>8.1</c:v>
                </c:pt>
                <c:pt idx="811">
                  <c:v>8.11</c:v>
                </c:pt>
                <c:pt idx="812">
                  <c:v>8.1199999999999992</c:v>
                </c:pt>
                <c:pt idx="813">
                  <c:v>8.1300000000000008</c:v>
                </c:pt>
                <c:pt idx="814">
                  <c:v>8.14</c:v>
                </c:pt>
                <c:pt idx="815">
                  <c:v>8.15</c:v>
                </c:pt>
                <c:pt idx="816">
                  <c:v>8.16</c:v>
                </c:pt>
                <c:pt idx="817">
                  <c:v>8.17</c:v>
                </c:pt>
                <c:pt idx="818">
                  <c:v>8.18</c:v>
                </c:pt>
                <c:pt idx="819">
                  <c:v>8.19</c:v>
                </c:pt>
                <c:pt idx="820">
                  <c:v>8.1999999999999993</c:v>
                </c:pt>
                <c:pt idx="821">
                  <c:v>8.2100000000000009</c:v>
                </c:pt>
                <c:pt idx="822">
                  <c:v>8.2200000000000006</c:v>
                </c:pt>
                <c:pt idx="823">
                  <c:v>8.23</c:v>
                </c:pt>
                <c:pt idx="824">
                  <c:v>8.24</c:v>
                </c:pt>
                <c:pt idx="825">
                  <c:v>8.25</c:v>
                </c:pt>
                <c:pt idx="826">
                  <c:v>8.26</c:v>
                </c:pt>
                <c:pt idx="827">
                  <c:v>8.27</c:v>
                </c:pt>
                <c:pt idx="828">
                  <c:v>8.2799999999999994</c:v>
                </c:pt>
                <c:pt idx="829">
                  <c:v>8.2899999999999991</c:v>
                </c:pt>
                <c:pt idx="830">
                  <c:v>8.3000000000000007</c:v>
                </c:pt>
                <c:pt idx="831">
                  <c:v>8.31</c:v>
                </c:pt>
                <c:pt idx="832">
                  <c:v>8.32</c:v>
                </c:pt>
                <c:pt idx="833">
                  <c:v>8.33</c:v>
                </c:pt>
                <c:pt idx="834">
                  <c:v>8.34</c:v>
                </c:pt>
                <c:pt idx="835">
                  <c:v>8.35</c:v>
                </c:pt>
                <c:pt idx="836">
                  <c:v>8.36</c:v>
                </c:pt>
                <c:pt idx="837">
                  <c:v>8.3699999999999992</c:v>
                </c:pt>
                <c:pt idx="838">
                  <c:v>8.3800000000000008</c:v>
                </c:pt>
                <c:pt idx="839">
                  <c:v>8.39</c:v>
                </c:pt>
                <c:pt idx="840">
                  <c:v>8.4</c:v>
                </c:pt>
                <c:pt idx="841">
                  <c:v>8.41</c:v>
                </c:pt>
                <c:pt idx="842">
                  <c:v>8.42</c:v>
                </c:pt>
                <c:pt idx="843">
                  <c:v>8.43</c:v>
                </c:pt>
                <c:pt idx="844">
                  <c:v>8.44</c:v>
                </c:pt>
                <c:pt idx="845">
                  <c:v>8.4499999999999993</c:v>
                </c:pt>
                <c:pt idx="846">
                  <c:v>8.4600000000000009</c:v>
                </c:pt>
                <c:pt idx="847">
                  <c:v>8.4700000000000006</c:v>
                </c:pt>
                <c:pt idx="848">
                  <c:v>8.48</c:v>
                </c:pt>
                <c:pt idx="849">
                  <c:v>8.49</c:v>
                </c:pt>
                <c:pt idx="850">
                  <c:v>8.5</c:v>
                </c:pt>
                <c:pt idx="851">
                  <c:v>8.51</c:v>
                </c:pt>
                <c:pt idx="852">
                  <c:v>8.52</c:v>
                </c:pt>
                <c:pt idx="853">
                  <c:v>8.5299999999999994</c:v>
                </c:pt>
                <c:pt idx="854">
                  <c:v>8.5399999999999991</c:v>
                </c:pt>
                <c:pt idx="855">
                  <c:v>8.5500000000000007</c:v>
                </c:pt>
                <c:pt idx="856">
                  <c:v>8.56</c:v>
                </c:pt>
                <c:pt idx="857">
                  <c:v>8.57</c:v>
                </c:pt>
                <c:pt idx="858">
                  <c:v>8.58</c:v>
                </c:pt>
                <c:pt idx="859">
                  <c:v>8.59</c:v>
                </c:pt>
                <c:pt idx="860">
                  <c:v>8.6</c:v>
                </c:pt>
                <c:pt idx="861">
                  <c:v>8.61</c:v>
                </c:pt>
                <c:pt idx="862">
                  <c:v>8.6199999999999992</c:v>
                </c:pt>
                <c:pt idx="863">
                  <c:v>8.6300000000000008</c:v>
                </c:pt>
                <c:pt idx="864">
                  <c:v>8.64</c:v>
                </c:pt>
                <c:pt idx="865">
                  <c:v>8.65</c:v>
                </c:pt>
                <c:pt idx="866">
                  <c:v>8.66</c:v>
                </c:pt>
                <c:pt idx="867">
                  <c:v>8.67</c:v>
                </c:pt>
                <c:pt idx="868">
                  <c:v>8.68</c:v>
                </c:pt>
                <c:pt idx="869">
                  <c:v>8.69</c:v>
                </c:pt>
                <c:pt idx="870">
                  <c:v>8.6999999999999993</c:v>
                </c:pt>
                <c:pt idx="871">
                  <c:v>8.7100000000000009</c:v>
                </c:pt>
                <c:pt idx="872">
                  <c:v>8.7200000000000006</c:v>
                </c:pt>
                <c:pt idx="873">
                  <c:v>8.73</c:v>
                </c:pt>
                <c:pt idx="874">
                  <c:v>8.74</c:v>
                </c:pt>
                <c:pt idx="875">
                  <c:v>8.75</c:v>
                </c:pt>
                <c:pt idx="876">
                  <c:v>8.76</c:v>
                </c:pt>
                <c:pt idx="877">
                  <c:v>8.77</c:v>
                </c:pt>
                <c:pt idx="878">
                  <c:v>8.7799999999999994</c:v>
                </c:pt>
                <c:pt idx="879">
                  <c:v>8.7899999999999991</c:v>
                </c:pt>
                <c:pt idx="880">
                  <c:v>8.8000000000000007</c:v>
                </c:pt>
                <c:pt idx="881">
                  <c:v>8.81</c:v>
                </c:pt>
                <c:pt idx="882">
                  <c:v>8.82</c:v>
                </c:pt>
                <c:pt idx="883">
                  <c:v>8.83</c:v>
                </c:pt>
                <c:pt idx="884">
                  <c:v>8.84</c:v>
                </c:pt>
                <c:pt idx="885">
                  <c:v>8.85</c:v>
                </c:pt>
                <c:pt idx="886">
                  <c:v>8.86</c:v>
                </c:pt>
                <c:pt idx="887">
                  <c:v>8.8699999999999992</c:v>
                </c:pt>
                <c:pt idx="888">
                  <c:v>8.8800000000000008</c:v>
                </c:pt>
                <c:pt idx="889">
                  <c:v>8.89</c:v>
                </c:pt>
                <c:pt idx="890">
                  <c:v>8.9</c:v>
                </c:pt>
                <c:pt idx="891">
                  <c:v>8.91</c:v>
                </c:pt>
                <c:pt idx="892">
                  <c:v>8.92</c:v>
                </c:pt>
                <c:pt idx="893">
                  <c:v>8.93</c:v>
                </c:pt>
                <c:pt idx="894">
                  <c:v>8.94</c:v>
                </c:pt>
                <c:pt idx="895">
                  <c:v>8.9499999999999993</c:v>
                </c:pt>
                <c:pt idx="896">
                  <c:v>8.9600000000000009</c:v>
                </c:pt>
                <c:pt idx="897">
                  <c:v>8.9700000000000006</c:v>
                </c:pt>
                <c:pt idx="898">
                  <c:v>8.98</c:v>
                </c:pt>
                <c:pt idx="899">
                  <c:v>8.99</c:v>
                </c:pt>
                <c:pt idx="900">
                  <c:v>9</c:v>
                </c:pt>
                <c:pt idx="901">
                  <c:v>9.01</c:v>
                </c:pt>
                <c:pt idx="902">
                  <c:v>9.02</c:v>
                </c:pt>
                <c:pt idx="903">
                  <c:v>9.0299999999999994</c:v>
                </c:pt>
                <c:pt idx="904">
                  <c:v>9.0399999999999991</c:v>
                </c:pt>
                <c:pt idx="905">
                  <c:v>9.0500000000000007</c:v>
                </c:pt>
                <c:pt idx="906">
                  <c:v>9.06</c:v>
                </c:pt>
                <c:pt idx="907">
                  <c:v>9.07</c:v>
                </c:pt>
                <c:pt idx="908">
                  <c:v>9.08</c:v>
                </c:pt>
                <c:pt idx="909">
                  <c:v>9.09</c:v>
                </c:pt>
                <c:pt idx="910">
                  <c:v>9.1</c:v>
                </c:pt>
                <c:pt idx="911">
                  <c:v>9.11</c:v>
                </c:pt>
                <c:pt idx="912">
                  <c:v>9.1199999999999992</c:v>
                </c:pt>
                <c:pt idx="913">
                  <c:v>9.1300000000000008</c:v>
                </c:pt>
                <c:pt idx="914">
                  <c:v>9.14</c:v>
                </c:pt>
                <c:pt idx="915">
                  <c:v>9.15</c:v>
                </c:pt>
                <c:pt idx="916">
                  <c:v>9.16</c:v>
                </c:pt>
                <c:pt idx="917">
                  <c:v>9.17</c:v>
                </c:pt>
                <c:pt idx="918">
                  <c:v>9.18</c:v>
                </c:pt>
                <c:pt idx="919">
                  <c:v>9.19</c:v>
                </c:pt>
                <c:pt idx="920">
                  <c:v>9.1999999999999993</c:v>
                </c:pt>
                <c:pt idx="921">
                  <c:v>9.2100000000000009</c:v>
                </c:pt>
                <c:pt idx="922">
                  <c:v>9.2200000000000006</c:v>
                </c:pt>
                <c:pt idx="923">
                  <c:v>9.23</c:v>
                </c:pt>
                <c:pt idx="924">
                  <c:v>9.24</c:v>
                </c:pt>
                <c:pt idx="925">
                  <c:v>9.25</c:v>
                </c:pt>
                <c:pt idx="926">
                  <c:v>9.26</c:v>
                </c:pt>
                <c:pt idx="927">
                  <c:v>9.27</c:v>
                </c:pt>
                <c:pt idx="928">
                  <c:v>9.2799999999999994</c:v>
                </c:pt>
                <c:pt idx="929">
                  <c:v>9.2899999999999991</c:v>
                </c:pt>
                <c:pt idx="930">
                  <c:v>9.3000000000000007</c:v>
                </c:pt>
                <c:pt idx="931">
                  <c:v>9.31</c:v>
                </c:pt>
                <c:pt idx="932">
                  <c:v>9.32</c:v>
                </c:pt>
                <c:pt idx="933">
                  <c:v>9.33</c:v>
                </c:pt>
                <c:pt idx="934">
                  <c:v>9.34</c:v>
                </c:pt>
                <c:pt idx="935">
                  <c:v>9.35</c:v>
                </c:pt>
                <c:pt idx="936">
                  <c:v>9.36</c:v>
                </c:pt>
                <c:pt idx="937">
                  <c:v>9.3699999999999992</c:v>
                </c:pt>
                <c:pt idx="938">
                  <c:v>9.3800000000000008</c:v>
                </c:pt>
                <c:pt idx="939">
                  <c:v>9.39</c:v>
                </c:pt>
                <c:pt idx="940">
                  <c:v>9.4</c:v>
                </c:pt>
                <c:pt idx="941">
                  <c:v>9.41</c:v>
                </c:pt>
                <c:pt idx="942">
                  <c:v>9.42</c:v>
                </c:pt>
                <c:pt idx="943">
                  <c:v>9.43</c:v>
                </c:pt>
                <c:pt idx="944">
                  <c:v>9.44</c:v>
                </c:pt>
                <c:pt idx="945">
                  <c:v>9.4499999999999993</c:v>
                </c:pt>
                <c:pt idx="946">
                  <c:v>9.4600000000000009</c:v>
                </c:pt>
                <c:pt idx="947">
                  <c:v>9.4700000000000006</c:v>
                </c:pt>
                <c:pt idx="948">
                  <c:v>9.48</c:v>
                </c:pt>
                <c:pt idx="949">
                  <c:v>9.49</c:v>
                </c:pt>
                <c:pt idx="950">
                  <c:v>9.5</c:v>
                </c:pt>
                <c:pt idx="951">
                  <c:v>9.51</c:v>
                </c:pt>
                <c:pt idx="952">
                  <c:v>9.52</c:v>
                </c:pt>
                <c:pt idx="953">
                  <c:v>9.5299999999999994</c:v>
                </c:pt>
                <c:pt idx="954">
                  <c:v>9.5399999999999991</c:v>
                </c:pt>
                <c:pt idx="955">
                  <c:v>9.5500000000000007</c:v>
                </c:pt>
                <c:pt idx="956">
                  <c:v>9.56</c:v>
                </c:pt>
                <c:pt idx="957">
                  <c:v>9.57</c:v>
                </c:pt>
                <c:pt idx="958">
                  <c:v>9.58</c:v>
                </c:pt>
                <c:pt idx="959">
                  <c:v>9.59</c:v>
                </c:pt>
                <c:pt idx="960">
                  <c:v>9.6</c:v>
                </c:pt>
                <c:pt idx="961">
                  <c:v>9.61</c:v>
                </c:pt>
                <c:pt idx="962">
                  <c:v>9.6199999999999992</c:v>
                </c:pt>
                <c:pt idx="963">
                  <c:v>9.6300000000000008</c:v>
                </c:pt>
                <c:pt idx="964">
                  <c:v>9.64</c:v>
                </c:pt>
                <c:pt idx="965">
                  <c:v>9.65</c:v>
                </c:pt>
                <c:pt idx="966">
                  <c:v>9.66</c:v>
                </c:pt>
                <c:pt idx="967">
                  <c:v>9.67</c:v>
                </c:pt>
                <c:pt idx="968">
                  <c:v>9.68</c:v>
                </c:pt>
                <c:pt idx="969">
                  <c:v>9.69</c:v>
                </c:pt>
                <c:pt idx="970">
                  <c:v>9.6999999999999993</c:v>
                </c:pt>
                <c:pt idx="971">
                  <c:v>9.7100000000000009</c:v>
                </c:pt>
                <c:pt idx="972">
                  <c:v>9.7200000000000006</c:v>
                </c:pt>
                <c:pt idx="973">
                  <c:v>9.73</c:v>
                </c:pt>
                <c:pt idx="974">
                  <c:v>9.74</c:v>
                </c:pt>
                <c:pt idx="975">
                  <c:v>9.75</c:v>
                </c:pt>
                <c:pt idx="976">
                  <c:v>9.76</c:v>
                </c:pt>
                <c:pt idx="977">
                  <c:v>9.77</c:v>
                </c:pt>
                <c:pt idx="978">
                  <c:v>9.7799999999999994</c:v>
                </c:pt>
                <c:pt idx="979">
                  <c:v>9.7899999999999991</c:v>
                </c:pt>
                <c:pt idx="980">
                  <c:v>9.8000000000000007</c:v>
                </c:pt>
                <c:pt idx="981">
                  <c:v>9.81</c:v>
                </c:pt>
                <c:pt idx="982">
                  <c:v>9.82</c:v>
                </c:pt>
                <c:pt idx="983">
                  <c:v>9.83</c:v>
                </c:pt>
                <c:pt idx="984">
                  <c:v>9.84</c:v>
                </c:pt>
                <c:pt idx="985">
                  <c:v>9.85</c:v>
                </c:pt>
                <c:pt idx="986">
                  <c:v>9.86</c:v>
                </c:pt>
                <c:pt idx="987">
                  <c:v>9.8699999999999992</c:v>
                </c:pt>
                <c:pt idx="988">
                  <c:v>9.8800000000000008</c:v>
                </c:pt>
                <c:pt idx="989">
                  <c:v>9.89</c:v>
                </c:pt>
                <c:pt idx="990">
                  <c:v>9.9</c:v>
                </c:pt>
                <c:pt idx="991">
                  <c:v>9.91</c:v>
                </c:pt>
                <c:pt idx="992">
                  <c:v>9.92</c:v>
                </c:pt>
                <c:pt idx="993">
                  <c:v>9.93</c:v>
                </c:pt>
                <c:pt idx="994">
                  <c:v>9.94</c:v>
                </c:pt>
                <c:pt idx="995">
                  <c:v>9.9499999999999993</c:v>
                </c:pt>
                <c:pt idx="996">
                  <c:v>9.9600000000000009</c:v>
                </c:pt>
                <c:pt idx="997">
                  <c:v>9.9700000000000006</c:v>
                </c:pt>
                <c:pt idx="998">
                  <c:v>9.98</c:v>
                </c:pt>
                <c:pt idx="999">
                  <c:v>9.99</c:v>
                </c:pt>
                <c:pt idx="1000">
                  <c:v>10</c:v>
                </c:pt>
                <c:pt idx="1001">
                  <c:v>10.01</c:v>
                </c:pt>
                <c:pt idx="1002">
                  <c:v>10.02</c:v>
                </c:pt>
                <c:pt idx="1003">
                  <c:v>10.029999999999999</c:v>
                </c:pt>
                <c:pt idx="1004">
                  <c:v>10.039999999999999</c:v>
                </c:pt>
                <c:pt idx="1005">
                  <c:v>10.050000000000001</c:v>
                </c:pt>
                <c:pt idx="1006">
                  <c:v>10.06</c:v>
                </c:pt>
                <c:pt idx="1007">
                  <c:v>10.07</c:v>
                </c:pt>
                <c:pt idx="1008">
                  <c:v>10.08</c:v>
                </c:pt>
                <c:pt idx="1009">
                  <c:v>10.09</c:v>
                </c:pt>
                <c:pt idx="1010">
                  <c:v>10.1</c:v>
                </c:pt>
                <c:pt idx="1011">
                  <c:v>10.11</c:v>
                </c:pt>
                <c:pt idx="1012">
                  <c:v>10.119999999999999</c:v>
                </c:pt>
                <c:pt idx="1013">
                  <c:v>10.130000000000001</c:v>
                </c:pt>
                <c:pt idx="1014">
                  <c:v>10.14</c:v>
                </c:pt>
                <c:pt idx="1015">
                  <c:v>10.15</c:v>
                </c:pt>
                <c:pt idx="1016">
                  <c:v>10.16</c:v>
                </c:pt>
                <c:pt idx="1017">
                  <c:v>10.17</c:v>
                </c:pt>
                <c:pt idx="1018">
                  <c:v>10.18</c:v>
                </c:pt>
                <c:pt idx="1019">
                  <c:v>10.19</c:v>
                </c:pt>
                <c:pt idx="1020">
                  <c:v>10.199999999999999</c:v>
                </c:pt>
                <c:pt idx="1021">
                  <c:v>10.210000000000001</c:v>
                </c:pt>
                <c:pt idx="1022">
                  <c:v>10.220000000000001</c:v>
                </c:pt>
                <c:pt idx="1023">
                  <c:v>10.23</c:v>
                </c:pt>
                <c:pt idx="1024">
                  <c:v>10.24</c:v>
                </c:pt>
                <c:pt idx="1025">
                  <c:v>10.25</c:v>
                </c:pt>
                <c:pt idx="1026">
                  <c:v>10.26</c:v>
                </c:pt>
                <c:pt idx="1027">
                  <c:v>10.27</c:v>
                </c:pt>
                <c:pt idx="1028">
                  <c:v>10.28</c:v>
                </c:pt>
                <c:pt idx="1029">
                  <c:v>10.29</c:v>
                </c:pt>
                <c:pt idx="1030">
                  <c:v>10.3</c:v>
                </c:pt>
                <c:pt idx="1031">
                  <c:v>10.31</c:v>
                </c:pt>
                <c:pt idx="1032">
                  <c:v>10.32</c:v>
                </c:pt>
                <c:pt idx="1033">
                  <c:v>10.33</c:v>
                </c:pt>
                <c:pt idx="1034">
                  <c:v>10.34</c:v>
                </c:pt>
                <c:pt idx="1035">
                  <c:v>10.35</c:v>
                </c:pt>
                <c:pt idx="1036">
                  <c:v>10.36</c:v>
                </c:pt>
                <c:pt idx="1037">
                  <c:v>10.37</c:v>
                </c:pt>
                <c:pt idx="1038">
                  <c:v>10.38</c:v>
                </c:pt>
                <c:pt idx="1039">
                  <c:v>10.39</c:v>
                </c:pt>
                <c:pt idx="1040">
                  <c:v>10.4</c:v>
                </c:pt>
                <c:pt idx="1041">
                  <c:v>10.41</c:v>
                </c:pt>
                <c:pt idx="1042">
                  <c:v>10.42</c:v>
                </c:pt>
                <c:pt idx="1043">
                  <c:v>10.43</c:v>
                </c:pt>
                <c:pt idx="1044">
                  <c:v>10.44</c:v>
                </c:pt>
                <c:pt idx="1045">
                  <c:v>10.45</c:v>
                </c:pt>
                <c:pt idx="1046">
                  <c:v>10.46</c:v>
                </c:pt>
                <c:pt idx="1047">
                  <c:v>10.47</c:v>
                </c:pt>
                <c:pt idx="1048">
                  <c:v>10.48</c:v>
                </c:pt>
                <c:pt idx="1049">
                  <c:v>10.49</c:v>
                </c:pt>
                <c:pt idx="1050">
                  <c:v>10.5</c:v>
                </c:pt>
                <c:pt idx="1051">
                  <c:v>10.51</c:v>
                </c:pt>
                <c:pt idx="1052">
                  <c:v>10.52</c:v>
                </c:pt>
                <c:pt idx="1053">
                  <c:v>10.53</c:v>
                </c:pt>
                <c:pt idx="1054">
                  <c:v>10.54</c:v>
                </c:pt>
                <c:pt idx="1055">
                  <c:v>10.55</c:v>
                </c:pt>
                <c:pt idx="1056">
                  <c:v>10.56</c:v>
                </c:pt>
                <c:pt idx="1057">
                  <c:v>10.57</c:v>
                </c:pt>
                <c:pt idx="1058">
                  <c:v>10.58</c:v>
                </c:pt>
                <c:pt idx="1059">
                  <c:v>10.59</c:v>
                </c:pt>
                <c:pt idx="1060">
                  <c:v>10.6</c:v>
                </c:pt>
                <c:pt idx="1061">
                  <c:v>10.61</c:v>
                </c:pt>
                <c:pt idx="1062">
                  <c:v>10.62</c:v>
                </c:pt>
                <c:pt idx="1063">
                  <c:v>10.63</c:v>
                </c:pt>
                <c:pt idx="1064">
                  <c:v>10.64</c:v>
                </c:pt>
                <c:pt idx="1065">
                  <c:v>10.65</c:v>
                </c:pt>
                <c:pt idx="1066">
                  <c:v>10.66</c:v>
                </c:pt>
                <c:pt idx="1067">
                  <c:v>10.67</c:v>
                </c:pt>
                <c:pt idx="1068">
                  <c:v>10.68</c:v>
                </c:pt>
                <c:pt idx="1069">
                  <c:v>10.69</c:v>
                </c:pt>
                <c:pt idx="1070">
                  <c:v>10.7</c:v>
                </c:pt>
                <c:pt idx="1071">
                  <c:v>10.71</c:v>
                </c:pt>
                <c:pt idx="1072">
                  <c:v>10.72</c:v>
                </c:pt>
                <c:pt idx="1073">
                  <c:v>10.73</c:v>
                </c:pt>
                <c:pt idx="1074">
                  <c:v>10.74</c:v>
                </c:pt>
                <c:pt idx="1075">
                  <c:v>10.75</c:v>
                </c:pt>
                <c:pt idx="1076">
                  <c:v>10.76</c:v>
                </c:pt>
                <c:pt idx="1077">
                  <c:v>10.77</c:v>
                </c:pt>
                <c:pt idx="1078">
                  <c:v>10.78</c:v>
                </c:pt>
                <c:pt idx="1079">
                  <c:v>10.79</c:v>
                </c:pt>
                <c:pt idx="1080">
                  <c:v>10.8</c:v>
                </c:pt>
                <c:pt idx="1081">
                  <c:v>10.81</c:v>
                </c:pt>
                <c:pt idx="1082">
                  <c:v>10.82</c:v>
                </c:pt>
                <c:pt idx="1083">
                  <c:v>10.83</c:v>
                </c:pt>
                <c:pt idx="1084">
                  <c:v>10.84</c:v>
                </c:pt>
                <c:pt idx="1085">
                  <c:v>10.85</c:v>
                </c:pt>
                <c:pt idx="1086">
                  <c:v>10.86</c:v>
                </c:pt>
                <c:pt idx="1087">
                  <c:v>10.87</c:v>
                </c:pt>
                <c:pt idx="1088">
                  <c:v>10.88</c:v>
                </c:pt>
                <c:pt idx="1089">
                  <c:v>10.89</c:v>
                </c:pt>
                <c:pt idx="1090">
                  <c:v>10.9</c:v>
                </c:pt>
                <c:pt idx="1091">
                  <c:v>10.91</c:v>
                </c:pt>
                <c:pt idx="1092">
                  <c:v>10.92</c:v>
                </c:pt>
                <c:pt idx="1093">
                  <c:v>10.93</c:v>
                </c:pt>
                <c:pt idx="1094">
                  <c:v>10.94</c:v>
                </c:pt>
                <c:pt idx="1095">
                  <c:v>10.95</c:v>
                </c:pt>
                <c:pt idx="1096">
                  <c:v>10.96</c:v>
                </c:pt>
                <c:pt idx="1097">
                  <c:v>10.97</c:v>
                </c:pt>
                <c:pt idx="1098">
                  <c:v>10.98</c:v>
                </c:pt>
                <c:pt idx="1099">
                  <c:v>10.99</c:v>
                </c:pt>
                <c:pt idx="1100">
                  <c:v>11</c:v>
                </c:pt>
                <c:pt idx="1101">
                  <c:v>11.01</c:v>
                </c:pt>
                <c:pt idx="1102">
                  <c:v>11.02</c:v>
                </c:pt>
                <c:pt idx="1103">
                  <c:v>11.03</c:v>
                </c:pt>
                <c:pt idx="1104">
                  <c:v>11.04</c:v>
                </c:pt>
                <c:pt idx="1105">
                  <c:v>11.05</c:v>
                </c:pt>
                <c:pt idx="1106">
                  <c:v>11.06</c:v>
                </c:pt>
                <c:pt idx="1107">
                  <c:v>11.07</c:v>
                </c:pt>
                <c:pt idx="1108">
                  <c:v>11.08</c:v>
                </c:pt>
                <c:pt idx="1109">
                  <c:v>11.09</c:v>
                </c:pt>
                <c:pt idx="1110">
                  <c:v>11.1</c:v>
                </c:pt>
                <c:pt idx="1111">
                  <c:v>11.11</c:v>
                </c:pt>
                <c:pt idx="1112">
                  <c:v>11.12</c:v>
                </c:pt>
                <c:pt idx="1113">
                  <c:v>11.13</c:v>
                </c:pt>
                <c:pt idx="1114">
                  <c:v>11.14</c:v>
                </c:pt>
                <c:pt idx="1115">
                  <c:v>11.15</c:v>
                </c:pt>
                <c:pt idx="1116">
                  <c:v>11.16</c:v>
                </c:pt>
                <c:pt idx="1117">
                  <c:v>11.17</c:v>
                </c:pt>
                <c:pt idx="1118">
                  <c:v>11.18</c:v>
                </c:pt>
                <c:pt idx="1119">
                  <c:v>11.19</c:v>
                </c:pt>
                <c:pt idx="1120">
                  <c:v>11.2</c:v>
                </c:pt>
                <c:pt idx="1121">
                  <c:v>11.21</c:v>
                </c:pt>
                <c:pt idx="1122">
                  <c:v>11.22</c:v>
                </c:pt>
                <c:pt idx="1123">
                  <c:v>11.23</c:v>
                </c:pt>
                <c:pt idx="1124">
                  <c:v>11.24</c:v>
                </c:pt>
                <c:pt idx="1125">
                  <c:v>11.25</c:v>
                </c:pt>
                <c:pt idx="1126">
                  <c:v>11.26</c:v>
                </c:pt>
                <c:pt idx="1127">
                  <c:v>11.27</c:v>
                </c:pt>
                <c:pt idx="1128">
                  <c:v>11.28</c:v>
                </c:pt>
                <c:pt idx="1129">
                  <c:v>11.29</c:v>
                </c:pt>
                <c:pt idx="1130">
                  <c:v>11.3</c:v>
                </c:pt>
                <c:pt idx="1131">
                  <c:v>11.31</c:v>
                </c:pt>
                <c:pt idx="1132">
                  <c:v>11.32</c:v>
                </c:pt>
                <c:pt idx="1133">
                  <c:v>11.33</c:v>
                </c:pt>
                <c:pt idx="1134">
                  <c:v>11.34</c:v>
                </c:pt>
                <c:pt idx="1135">
                  <c:v>11.35</c:v>
                </c:pt>
                <c:pt idx="1136">
                  <c:v>11.36</c:v>
                </c:pt>
                <c:pt idx="1137">
                  <c:v>11.37</c:v>
                </c:pt>
                <c:pt idx="1138">
                  <c:v>11.38</c:v>
                </c:pt>
                <c:pt idx="1139">
                  <c:v>11.39</c:v>
                </c:pt>
                <c:pt idx="1140">
                  <c:v>11.4</c:v>
                </c:pt>
                <c:pt idx="1141">
                  <c:v>11.41</c:v>
                </c:pt>
                <c:pt idx="1142">
                  <c:v>11.42</c:v>
                </c:pt>
                <c:pt idx="1143">
                  <c:v>11.43</c:v>
                </c:pt>
                <c:pt idx="1144">
                  <c:v>11.44</c:v>
                </c:pt>
                <c:pt idx="1145">
                  <c:v>11.45</c:v>
                </c:pt>
                <c:pt idx="1146">
                  <c:v>11.46</c:v>
                </c:pt>
                <c:pt idx="1147">
                  <c:v>11.47</c:v>
                </c:pt>
                <c:pt idx="1148">
                  <c:v>11.48</c:v>
                </c:pt>
                <c:pt idx="1149">
                  <c:v>11.49</c:v>
                </c:pt>
                <c:pt idx="1150">
                  <c:v>11.5</c:v>
                </c:pt>
                <c:pt idx="1151">
                  <c:v>11.51</c:v>
                </c:pt>
                <c:pt idx="1152">
                  <c:v>11.52</c:v>
                </c:pt>
                <c:pt idx="1153">
                  <c:v>11.53</c:v>
                </c:pt>
                <c:pt idx="1154">
                  <c:v>11.54</c:v>
                </c:pt>
                <c:pt idx="1155">
                  <c:v>11.55</c:v>
                </c:pt>
                <c:pt idx="1156">
                  <c:v>11.56</c:v>
                </c:pt>
                <c:pt idx="1157">
                  <c:v>11.57</c:v>
                </c:pt>
                <c:pt idx="1158">
                  <c:v>11.58</c:v>
                </c:pt>
                <c:pt idx="1159">
                  <c:v>11.59</c:v>
                </c:pt>
                <c:pt idx="1160">
                  <c:v>11.6</c:v>
                </c:pt>
                <c:pt idx="1161">
                  <c:v>11.61</c:v>
                </c:pt>
                <c:pt idx="1162">
                  <c:v>11.62</c:v>
                </c:pt>
                <c:pt idx="1163">
                  <c:v>11.63</c:v>
                </c:pt>
                <c:pt idx="1164">
                  <c:v>11.64</c:v>
                </c:pt>
                <c:pt idx="1165">
                  <c:v>11.65</c:v>
                </c:pt>
                <c:pt idx="1166">
                  <c:v>11.66</c:v>
                </c:pt>
                <c:pt idx="1167">
                  <c:v>11.67</c:v>
                </c:pt>
                <c:pt idx="1168">
                  <c:v>11.68</c:v>
                </c:pt>
                <c:pt idx="1169">
                  <c:v>11.69</c:v>
                </c:pt>
                <c:pt idx="1170">
                  <c:v>11.7</c:v>
                </c:pt>
                <c:pt idx="1171">
                  <c:v>11.71</c:v>
                </c:pt>
                <c:pt idx="1172">
                  <c:v>11.72</c:v>
                </c:pt>
                <c:pt idx="1173">
                  <c:v>11.73</c:v>
                </c:pt>
                <c:pt idx="1174">
                  <c:v>11.74</c:v>
                </c:pt>
                <c:pt idx="1175">
                  <c:v>11.75</c:v>
                </c:pt>
                <c:pt idx="1176">
                  <c:v>11.76</c:v>
                </c:pt>
                <c:pt idx="1177">
                  <c:v>11.77</c:v>
                </c:pt>
                <c:pt idx="1178">
                  <c:v>11.78</c:v>
                </c:pt>
                <c:pt idx="1179">
                  <c:v>11.79</c:v>
                </c:pt>
                <c:pt idx="1180">
                  <c:v>11.8</c:v>
                </c:pt>
                <c:pt idx="1181">
                  <c:v>11.81</c:v>
                </c:pt>
                <c:pt idx="1182">
                  <c:v>11.82</c:v>
                </c:pt>
                <c:pt idx="1183">
                  <c:v>11.83</c:v>
                </c:pt>
                <c:pt idx="1184">
                  <c:v>11.84</c:v>
                </c:pt>
                <c:pt idx="1185">
                  <c:v>11.85</c:v>
                </c:pt>
                <c:pt idx="1186">
                  <c:v>11.86</c:v>
                </c:pt>
                <c:pt idx="1187">
                  <c:v>11.87</c:v>
                </c:pt>
                <c:pt idx="1188">
                  <c:v>11.88</c:v>
                </c:pt>
                <c:pt idx="1189">
                  <c:v>11.89</c:v>
                </c:pt>
                <c:pt idx="1190">
                  <c:v>11.9</c:v>
                </c:pt>
                <c:pt idx="1191">
                  <c:v>11.91</c:v>
                </c:pt>
                <c:pt idx="1192">
                  <c:v>11.92</c:v>
                </c:pt>
                <c:pt idx="1193">
                  <c:v>11.93</c:v>
                </c:pt>
                <c:pt idx="1194">
                  <c:v>11.94</c:v>
                </c:pt>
                <c:pt idx="1195">
                  <c:v>11.95</c:v>
                </c:pt>
                <c:pt idx="1196">
                  <c:v>11.96</c:v>
                </c:pt>
                <c:pt idx="1197">
                  <c:v>11.97</c:v>
                </c:pt>
                <c:pt idx="1198">
                  <c:v>11.98</c:v>
                </c:pt>
                <c:pt idx="1199">
                  <c:v>11.99</c:v>
                </c:pt>
                <c:pt idx="1200">
                  <c:v>12</c:v>
                </c:pt>
                <c:pt idx="1201">
                  <c:v>12.01</c:v>
                </c:pt>
                <c:pt idx="1202">
                  <c:v>12.02</c:v>
                </c:pt>
                <c:pt idx="1203">
                  <c:v>12.03</c:v>
                </c:pt>
                <c:pt idx="1204">
                  <c:v>12.04</c:v>
                </c:pt>
                <c:pt idx="1205">
                  <c:v>12.05</c:v>
                </c:pt>
                <c:pt idx="1206">
                  <c:v>12.06</c:v>
                </c:pt>
                <c:pt idx="1207">
                  <c:v>12.07</c:v>
                </c:pt>
                <c:pt idx="1208">
                  <c:v>12.08</c:v>
                </c:pt>
                <c:pt idx="1209">
                  <c:v>12.09</c:v>
                </c:pt>
                <c:pt idx="1210">
                  <c:v>12.1</c:v>
                </c:pt>
                <c:pt idx="1211">
                  <c:v>12.11</c:v>
                </c:pt>
                <c:pt idx="1212">
                  <c:v>12.12</c:v>
                </c:pt>
                <c:pt idx="1213">
                  <c:v>12.13</c:v>
                </c:pt>
                <c:pt idx="1214">
                  <c:v>12.14</c:v>
                </c:pt>
                <c:pt idx="1215">
                  <c:v>12.15</c:v>
                </c:pt>
                <c:pt idx="1216">
                  <c:v>12.16</c:v>
                </c:pt>
                <c:pt idx="1217">
                  <c:v>12.17</c:v>
                </c:pt>
                <c:pt idx="1218">
                  <c:v>12.18</c:v>
                </c:pt>
                <c:pt idx="1219">
                  <c:v>12.19</c:v>
                </c:pt>
                <c:pt idx="1220">
                  <c:v>12.2</c:v>
                </c:pt>
                <c:pt idx="1221">
                  <c:v>12.21</c:v>
                </c:pt>
                <c:pt idx="1222">
                  <c:v>12.22</c:v>
                </c:pt>
                <c:pt idx="1223">
                  <c:v>12.23</c:v>
                </c:pt>
                <c:pt idx="1224">
                  <c:v>12.24</c:v>
                </c:pt>
                <c:pt idx="1225">
                  <c:v>12.25</c:v>
                </c:pt>
                <c:pt idx="1226">
                  <c:v>12.26</c:v>
                </c:pt>
                <c:pt idx="1227">
                  <c:v>12.27</c:v>
                </c:pt>
                <c:pt idx="1228">
                  <c:v>12.28</c:v>
                </c:pt>
                <c:pt idx="1229">
                  <c:v>12.29</c:v>
                </c:pt>
                <c:pt idx="1230">
                  <c:v>12.3</c:v>
                </c:pt>
                <c:pt idx="1231">
                  <c:v>12.31</c:v>
                </c:pt>
                <c:pt idx="1232">
                  <c:v>12.32</c:v>
                </c:pt>
                <c:pt idx="1233">
                  <c:v>12.33</c:v>
                </c:pt>
                <c:pt idx="1234">
                  <c:v>12.34</c:v>
                </c:pt>
                <c:pt idx="1235">
                  <c:v>12.35</c:v>
                </c:pt>
                <c:pt idx="1236">
                  <c:v>12.36</c:v>
                </c:pt>
                <c:pt idx="1237">
                  <c:v>12.37</c:v>
                </c:pt>
                <c:pt idx="1238">
                  <c:v>12.38</c:v>
                </c:pt>
                <c:pt idx="1239">
                  <c:v>12.39</c:v>
                </c:pt>
                <c:pt idx="1240">
                  <c:v>12.4</c:v>
                </c:pt>
                <c:pt idx="1241">
                  <c:v>12.41</c:v>
                </c:pt>
                <c:pt idx="1242">
                  <c:v>12.42</c:v>
                </c:pt>
                <c:pt idx="1243">
                  <c:v>12.43</c:v>
                </c:pt>
                <c:pt idx="1244">
                  <c:v>12.44</c:v>
                </c:pt>
                <c:pt idx="1245">
                  <c:v>12.45</c:v>
                </c:pt>
                <c:pt idx="1246">
                  <c:v>12.46</c:v>
                </c:pt>
                <c:pt idx="1247">
                  <c:v>12.47</c:v>
                </c:pt>
                <c:pt idx="1248">
                  <c:v>12.48</c:v>
                </c:pt>
                <c:pt idx="1249">
                  <c:v>12.49</c:v>
                </c:pt>
                <c:pt idx="1250">
                  <c:v>12.5</c:v>
                </c:pt>
                <c:pt idx="1251">
                  <c:v>12.51</c:v>
                </c:pt>
                <c:pt idx="1252">
                  <c:v>12.52</c:v>
                </c:pt>
                <c:pt idx="1253">
                  <c:v>12.53</c:v>
                </c:pt>
                <c:pt idx="1254">
                  <c:v>12.54</c:v>
                </c:pt>
                <c:pt idx="1255">
                  <c:v>12.55</c:v>
                </c:pt>
                <c:pt idx="1256">
                  <c:v>12.56</c:v>
                </c:pt>
                <c:pt idx="1257">
                  <c:v>12.57</c:v>
                </c:pt>
                <c:pt idx="1258">
                  <c:v>12.58</c:v>
                </c:pt>
                <c:pt idx="1259">
                  <c:v>12.59</c:v>
                </c:pt>
                <c:pt idx="1260">
                  <c:v>12.6</c:v>
                </c:pt>
                <c:pt idx="1261">
                  <c:v>12.61</c:v>
                </c:pt>
                <c:pt idx="1262">
                  <c:v>12.62</c:v>
                </c:pt>
                <c:pt idx="1263">
                  <c:v>12.63</c:v>
                </c:pt>
                <c:pt idx="1264">
                  <c:v>12.64</c:v>
                </c:pt>
                <c:pt idx="1265">
                  <c:v>12.65</c:v>
                </c:pt>
                <c:pt idx="1266">
                  <c:v>12.66</c:v>
                </c:pt>
                <c:pt idx="1267">
                  <c:v>12.67</c:v>
                </c:pt>
                <c:pt idx="1268">
                  <c:v>12.68</c:v>
                </c:pt>
                <c:pt idx="1269">
                  <c:v>12.69</c:v>
                </c:pt>
                <c:pt idx="1270">
                  <c:v>12.7</c:v>
                </c:pt>
                <c:pt idx="1271">
                  <c:v>12.71</c:v>
                </c:pt>
                <c:pt idx="1272">
                  <c:v>12.72</c:v>
                </c:pt>
                <c:pt idx="1273">
                  <c:v>12.73</c:v>
                </c:pt>
                <c:pt idx="1274">
                  <c:v>12.74</c:v>
                </c:pt>
                <c:pt idx="1275">
                  <c:v>12.75</c:v>
                </c:pt>
                <c:pt idx="1276">
                  <c:v>12.76</c:v>
                </c:pt>
                <c:pt idx="1277">
                  <c:v>12.77</c:v>
                </c:pt>
                <c:pt idx="1278">
                  <c:v>12.78</c:v>
                </c:pt>
                <c:pt idx="1279">
                  <c:v>12.79</c:v>
                </c:pt>
                <c:pt idx="1280">
                  <c:v>12.8</c:v>
                </c:pt>
                <c:pt idx="1281">
                  <c:v>12.81</c:v>
                </c:pt>
                <c:pt idx="1282">
                  <c:v>12.82</c:v>
                </c:pt>
                <c:pt idx="1283">
                  <c:v>12.83</c:v>
                </c:pt>
                <c:pt idx="1284">
                  <c:v>12.84</c:v>
                </c:pt>
                <c:pt idx="1285">
                  <c:v>12.85</c:v>
                </c:pt>
                <c:pt idx="1286">
                  <c:v>12.86</c:v>
                </c:pt>
                <c:pt idx="1287">
                  <c:v>12.87</c:v>
                </c:pt>
                <c:pt idx="1288">
                  <c:v>12.88</c:v>
                </c:pt>
                <c:pt idx="1289">
                  <c:v>12.89</c:v>
                </c:pt>
                <c:pt idx="1290">
                  <c:v>12.9</c:v>
                </c:pt>
                <c:pt idx="1291">
                  <c:v>12.91</c:v>
                </c:pt>
                <c:pt idx="1292">
                  <c:v>12.92</c:v>
                </c:pt>
                <c:pt idx="1293">
                  <c:v>12.93</c:v>
                </c:pt>
                <c:pt idx="1294">
                  <c:v>12.94</c:v>
                </c:pt>
                <c:pt idx="1295">
                  <c:v>12.95</c:v>
                </c:pt>
                <c:pt idx="1296">
                  <c:v>12.96</c:v>
                </c:pt>
                <c:pt idx="1297">
                  <c:v>12.97</c:v>
                </c:pt>
                <c:pt idx="1298">
                  <c:v>12.98</c:v>
                </c:pt>
                <c:pt idx="1299">
                  <c:v>12.99</c:v>
                </c:pt>
                <c:pt idx="1300">
                  <c:v>13</c:v>
                </c:pt>
                <c:pt idx="1301">
                  <c:v>13.01</c:v>
                </c:pt>
                <c:pt idx="1302">
                  <c:v>13.02</c:v>
                </c:pt>
                <c:pt idx="1303">
                  <c:v>13.03</c:v>
                </c:pt>
                <c:pt idx="1304">
                  <c:v>13.04</c:v>
                </c:pt>
                <c:pt idx="1305">
                  <c:v>13.05</c:v>
                </c:pt>
                <c:pt idx="1306">
                  <c:v>13.06</c:v>
                </c:pt>
                <c:pt idx="1307">
                  <c:v>13.07</c:v>
                </c:pt>
                <c:pt idx="1308">
                  <c:v>13.08</c:v>
                </c:pt>
                <c:pt idx="1309">
                  <c:v>13.09</c:v>
                </c:pt>
                <c:pt idx="1310">
                  <c:v>13.1</c:v>
                </c:pt>
                <c:pt idx="1311">
                  <c:v>13.11</c:v>
                </c:pt>
                <c:pt idx="1312">
                  <c:v>13.12</c:v>
                </c:pt>
                <c:pt idx="1313">
                  <c:v>13.13</c:v>
                </c:pt>
                <c:pt idx="1314">
                  <c:v>13.14</c:v>
                </c:pt>
                <c:pt idx="1315">
                  <c:v>13.15</c:v>
                </c:pt>
                <c:pt idx="1316">
                  <c:v>13.16</c:v>
                </c:pt>
                <c:pt idx="1317">
                  <c:v>13.17</c:v>
                </c:pt>
                <c:pt idx="1318">
                  <c:v>13.18</c:v>
                </c:pt>
                <c:pt idx="1319">
                  <c:v>13.19</c:v>
                </c:pt>
                <c:pt idx="1320">
                  <c:v>13.2</c:v>
                </c:pt>
                <c:pt idx="1321">
                  <c:v>13.21</c:v>
                </c:pt>
                <c:pt idx="1322">
                  <c:v>13.22</c:v>
                </c:pt>
                <c:pt idx="1323">
                  <c:v>13.23</c:v>
                </c:pt>
                <c:pt idx="1324">
                  <c:v>13.24</c:v>
                </c:pt>
                <c:pt idx="1325">
                  <c:v>13.25</c:v>
                </c:pt>
                <c:pt idx="1326">
                  <c:v>13.26</c:v>
                </c:pt>
                <c:pt idx="1327">
                  <c:v>13.27</c:v>
                </c:pt>
                <c:pt idx="1328">
                  <c:v>13.28</c:v>
                </c:pt>
                <c:pt idx="1329">
                  <c:v>13.29</c:v>
                </c:pt>
                <c:pt idx="1330">
                  <c:v>13.3</c:v>
                </c:pt>
                <c:pt idx="1331">
                  <c:v>13.31</c:v>
                </c:pt>
                <c:pt idx="1332">
                  <c:v>13.32</c:v>
                </c:pt>
                <c:pt idx="1333">
                  <c:v>13.33</c:v>
                </c:pt>
                <c:pt idx="1334">
                  <c:v>13.34</c:v>
                </c:pt>
                <c:pt idx="1335">
                  <c:v>13.35</c:v>
                </c:pt>
                <c:pt idx="1336">
                  <c:v>13.36</c:v>
                </c:pt>
                <c:pt idx="1337">
                  <c:v>13.37</c:v>
                </c:pt>
                <c:pt idx="1338">
                  <c:v>13.38</c:v>
                </c:pt>
                <c:pt idx="1339">
                  <c:v>13.39</c:v>
                </c:pt>
                <c:pt idx="1340">
                  <c:v>13.4</c:v>
                </c:pt>
                <c:pt idx="1341">
                  <c:v>13.41</c:v>
                </c:pt>
                <c:pt idx="1342">
                  <c:v>13.42</c:v>
                </c:pt>
                <c:pt idx="1343">
                  <c:v>13.43</c:v>
                </c:pt>
                <c:pt idx="1344">
                  <c:v>13.44</c:v>
                </c:pt>
                <c:pt idx="1345">
                  <c:v>13.45</c:v>
                </c:pt>
                <c:pt idx="1346">
                  <c:v>13.46</c:v>
                </c:pt>
                <c:pt idx="1347">
                  <c:v>13.47</c:v>
                </c:pt>
                <c:pt idx="1348">
                  <c:v>13.48</c:v>
                </c:pt>
                <c:pt idx="1349">
                  <c:v>13.49</c:v>
                </c:pt>
                <c:pt idx="1350">
                  <c:v>13.5</c:v>
                </c:pt>
                <c:pt idx="1351">
                  <c:v>13.51</c:v>
                </c:pt>
                <c:pt idx="1352">
                  <c:v>13.52</c:v>
                </c:pt>
                <c:pt idx="1353">
                  <c:v>13.53</c:v>
                </c:pt>
                <c:pt idx="1354">
                  <c:v>13.54</c:v>
                </c:pt>
                <c:pt idx="1355">
                  <c:v>13.55</c:v>
                </c:pt>
                <c:pt idx="1356">
                  <c:v>13.56</c:v>
                </c:pt>
                <c:pt idx="1357">
                  <c:v>13.57</c:v>
                </c:pt>
                <c:pt idx="1358">
                  <c:v>13.58</c:v>
                </c:pt>
                <c:pt idx="1359">
                  <c:v>13.59</c:v>
                </c:pt>
                <c:pt idx="1360">
                  <c:v>13.6</c:v>
                </c:pt>
                <c:pt idx="1361">
                  <c:v>13.61</c:v>
                </c:pt>
                <c:pt idx="1362">
                  <c:v>13.62</c:v>
                </c:pt>
                <c:pt idx="1363">
                  <c:v>13.63</c:v>
                </c:pt>
                <c:pt idx="1364">
                  <c:v>13.64</c:v>
                </c:pt>
                <c:pt idx="1365">
                  <c:v>13.65</c:v>
                </c:pt>
                <c:pt idx="1366">
                  <c:v>13.66</c:v>
                </c:pt>
                <c:pt idx="1367">
                  <c:v>13.67</c:v>
                </c:pt>
                <c:pt idx="1368">
                  <c:v>13.68</c:v>
                </c:pt>
                <c:pt idx="1369">
                  <c:v>13.69</c:v>
                </c:pt>
                <c:pt idx="1370">
                  <c:v>13.7</c:v>
                </c:pt>
                <c:pt idx="1371">
                  <c:v>13.71</c:v>
                </c:pt>
                <c:pt idx="1372">
                  <c:v>13.72</c:v>
                </c:pt>
                <c:pt idx="1373">
                  <c:v>13.73</c:v>
                </c:pt>
                <c:pt idx="1374">
                  <c:v>13.74</c:v>
                </c:pt>
                <c:pt idx="1375">
                  <c:v>13.75</c:v>
                </c:pt>
                <c:pt idx="1376">
                  <c:v>13.76</c:v>
                </c:pt>
                <c:pt idx="1377">
                  <c:v>13.77</c:v>
                </c:pt>
                <c:pt idx="1378">
                  <c:v>13.78</c:v>
                </c:pt>
                <c:pt idx="1379">
                  <c:v>13.79</c:v>
                </c:pt>
                <c:pt idx="1380">
                  <c:v>13.8</c:v>
                </c:pt>
                <c:pt idx="1381">
                  <c:v>13.81</c:v>
                </c:pt>
                <c:pt idx="1382">
                  <c:v>13.82</c:v>
                </c:pt>
                <c:pt idx="1383">
                  <c:v>13.83</c:v>
                </c:pt>
                <c:pt idx="1384">
                  <c:v>13.84</c:v>
                </c:pt>
                <c:pt idx="1385">
                  <c:v>13.85</c:v>
                </c:pt>
                <c:pt idx="1386">
                  <c:v>13.86</c:v>
                </c:pt>
                <c:pt idx="1387">
                  <c:v>13.87</c:v>
                </c:pt>
                <c:pt idx="1388">
                  <c:v>13.88</c:v>
                </c:pt>
                <c:pt idx="1389">
                  <c:v>13.89</c:v>
                </c:pt>
                <c:pt idx="1390">
                  <c:v>13.9</c:v>
                </c:pt>
                <c:pt idx="1391">
                  <c:v>13.91</c:v>
                </c:pt>
                <c:pt idx="1392">
                  <c:v>13.92</c:v>
                </c:pt>
                <c:pt idx="1393">
                  <c:v>13.93</c:v>
                </c:pt>
                <c:pt idx="1394">
                  <c:v>13.94</c:v>
                </c:pt>
                <c:pt idx="1395">
                  <c:v>13.95</c:v>
                </c:pt>
                <c:pt idx="1396">
                  <c:v>13.96</c:v>
                </c:pt>
                <c:pt idx="1397">
                  <c:v>13.97</c:v>
                </c:pt>
                <c:pt idx="1398">
                  <c:v>13.98</c:v>
                </c:pt>
                <c:pt idx="1399">
                  <c:v>13.99</c:v>
                </c:pt>
                <c:pt idx="1400">
                  <c:v>14</c:v>
                </c:pt>
                <c:pt idx="1401">
                  <c:v>14.01</c:v>
                </c:pt>
                <c:pt idx="1402">
                  <c:v>14.02</c:v>
                </c:pt>
                <c:pt idx="1403">
                  <c:v>14.03</c:v>
                </c:pt>
                <c:pt idx="1404">
                  <c:v>14.04</c:v>
                </c:pt>
                <c:pt idx="1405">
                  <c:v>14.05</c:v>
                </c:pt>
                <c:pt idx="1406">
                  <c:v>14.06</c:v>
                </c:pt>
                <c:pt idx="1407">
                  <c:v>14.07</c:v>
                </c:pt>
                <c:pt idx="1408">
                  <c:v>14.08</c:v>
                </c:pt>
                <c:pt idx="1409">
                  <c:v>14.09</c:v>
                </c:pt>
                <c:pt idx="1410">
                  <c:v>14.1</c:v>
                </c:pt>
                <c:pt idx="1411">
                  <c:v>14.11</c:v>
                </c:pt>
                <c:pt idx="1412">
                  <c:v>14.12</c:v>
                </c:pt>
                <c:pt idx="1413">
                  <c:v>14.13</c:v>
                </c:pt>
                <c:pt idx="1414">
                  <c:v>14.14</c:v>
                </c:pt>
                <c:pt idx="1415">
                  <c:v>14.15</c:v>
                </c:pt>
                <c:pt idx="1416">
                  <c:v>14.16</c:v>
                </c:pt>
                <c:pt idx="1417">
                  <c:v>14.17</c:v>
                </c:pt>
                <c:pt idx="1418">
                  <c:v>14.18</c:v>
                </c:pt>
                <c:pt idx="1419">
                  <c:v>14.19</c:v>
                </c:pt>
                <c:pt idx="1420">
                  <c:v>14.2</c:v>
                </c:pt>
                <c:pt idx="1421">
                  <c:v>14.21</c:v>
                </c:pt>
                <c:pt idx="1422">
                  <c:v>14.22</c:v>
                </c:pt>
                <c:pt idx="1423">
                  <c:v>14.23</c:v>
                </c:pt>
                <c:pt idx="1424">
                  <c:v>14.24</c:v>
                </c:pt>
                <c:pt idx="1425">
                  <c:v>14.25</c:v>
                </c:pt>
                <c:pt idx="1426">
                  <c:v>14.26</c:v>
                </c:pt>
                <c:pt idx="1427">
                  <c:v>14.27</c:v>
                </c:pt>
                <c:pt idx="1428">
                  <c:v>14.28</c:v>
                </c:pt>
                <c:pt idx="1429">
                  <c:v>14.29</c:v>
                </c:pt>
                <c:pt idx="1430">
                  <c:v>14.3</c:v>
                </c:pt>
                <c:pt idx="1431">
                  <c:v>14.31</c:v>
                </c:pt>
                <c:pt idx="1432">
                  <c:v>14.32</c:v>
                </c:pt>
                <c:pt idx="1433">
                  <c:v>14.33</c:v>
                </c:pt>
                <c:pt idx="1434">
                  <c:v>14.34</c:v>
                </c:pt>
                <c:pt idx="1435">
                  <c:v>14.35</c:v>
                </c:pt>
                <c:pt idx="1436">
                  <c:v>14.36</c:v>
                </c:pt>
                <c:pt idx="1437">
                  <c:v>14.37</c:v>
                </c:pt>
                <c:pt idx="1438">
                  <c:v>14.38</c:v>
                </c:pt>
                <c:pt idx="1439">
                  <c:v>14.39</c:v>
                </c:pt>
                <c:pt idx="1440">
                  <c:v>14.4</c:v>
                </c:pt>
                <c:pt idx="1441">
                  <c:v>14.41</c:v>
                </c:pt>
                <c:pt idx="1442">
                  <c:v>14.42</c:v>
                </c:pt>
                <c:pt idx="1443">
                  <c:v>14.43</c:v>
                </c:pt>
                <c:pt idx="1444">
                  <c:v>14.44</c:v>
                </c:pt>
                <c:pt idx="1445">
                  <c:v>14.45</c:v>
                </c:pt>
                <c:pt idx="1446">
                  <c:v>14.46</c:v>
                </c:pt>
                <c:pt idx="1447">
                  <c:v>14.47</c:v>
                </c:pt>
                <c:pt idx="1448">
                  <c:v>14.48</c:v>
                </c:pt>
                <c:pt idx="1449">
                  <c:v>14.49</c:v>
                </c:pt>
                <c:pt idx="1450">
                  <c:v>14.5</c:v>
                </c:pt>
                <c:pt idx="1451">
                  <c:v>14.51</c:v>
                </c:pt>
                <c:pt idx="1452">
                  <c:v>14.52</c:v>
                </c:pt>
                <c:pt idx="1453">
                  <c:v>14.53</c:v>
                </c:pt>
                <c:pt idx="1454">
                  <c:v>14.54</c:v>
                </c:pt>
                <c:pt idx="1455">
                  <c:v>14.55</c:v>
                </c:pt>
                <c:pt idx="1456">
                  <c:v>14.56</c:v>
                </c:pt>
                <c:pt idx="1457">
                  <c:v>14.57</c:v>
                </c:pt>
                <c:pt idx="1458">
                  <c:v>14.58</c:v>
                </c:pt>
                <c:pt idx="1459">
                  <c:v>14.59</c:v>
                </c:pt>
                <c:pt idx="1460">
                  <c:v>14.6</c:v>
                </c:pt>
                <c:pt idx="1461">
                  <c:v>14.61</c:v>
                </c:pt>
                <c:pt idx="1462">
                  <c:v>14.62</c:v>
                </c:pt>
                <c:pt idx="1463">
                  <c:v>14.63</c:v>
                </c:pt>
                <c:pt idx="1464">
                  <c:v>14.64</c:v>
                </c:pt>
                <c:pt idx="1465">
                  <c:v>14.65</c:v>
                </c:pt>
                <c:pt idx="1466">
                  <c:v>14.66</c:v>
                </c:pt>
                <c:pt idx="1467">
                  <c:v>14.67</c:v>
                </c:pt>
                <c:pt idx="1468">
                  <c:v>14.68</c:v>
                </c:pt>
                <c:pt idx="1469">
                  <c:v>14.69</c:v>
                </c:pt>
                <c:pt idx="1470">
                  <c:v>14.7</c:v>
                </c:pt>
                <c:pt idx="1471">
                  <c:v>14.71</c:v>
                </c:pt>
                <c:pt idx="1472">
                  <c:v>14.72</c:v>
                </c:pt>
                <c:pt idx="1473">
                  <c:v>14.73</c:v>
                </c:pt>
                <c:pt idx="1474">
                  <c:v>14.74</c:v>
                </c:pt>
                <c:pt idx="1475">
                  <c:v>14.75</c:v>
                </c:pt>
                <c:pt idx="1476">
                  <c:v>14.76</c:v>
                </c:pt>
                <c:pt idx="1477">
                  <c:v>14.77</c:v>
                </c:pt>
                <c:pt idx="1478">
                  <c:v>14.78</c:v>
                </c:pt>
                <c:pt idx="1479">
                  <c:v>14.79</c:v>
                </c:pt>
                <c:pt idx="1480">
                  <c:v>14.8</c:v>
                </c:pt>
                <c:pt idx="1481">
                  <c:v>14.81</c:v>
                </c:pt>
                <c:pt idx="1482">
                  <c:v>14.82</c:v>
                </c:pt>
                <c:pt idx="1483">
                  <c:v>14.83</c:v>
                </c:pt>
                <c:pt idx="1484">
                  <c:v>14.84</c:v>
                </c:pt>
                <c:pt idx="1485">
                  <c:v>14.85</c:v>
                </c:pt>
                <c:pt idx="1486">
                  <c:v>14.86</c:v>
                </c:pt>
                <c:pt idx="1487">
                  <c:v>14.87</c:v>
                </c:pt>
                <c:pt idx="1488">
                  <c:v>14.88</c:v>
                </c:pt>
                <c:pt idx="1489">
                  <c:v>14.89</c:v>
                </c:pt>
                <c:pt idx="1490">
                  <c:v>14.9</c:v>
                </c:pt>
                <c:pt idx="1491">
                  <c:v>14.91</c:v>
                </c:pt>
                <c:pt idx="1492">
                  <c:v>14.92</c:v>
                </c:pt>
                <c:pt idx="1493">
                  <c:v>14.93</c:v>
                </c:pt>
                <c:pt idx="1494">
                  <c:v>14.94</c:v>
                </c:pt>
                <c:pt idx="1495">
                  <c:v>14.95</c:v>
                </c:pt>
                <c:pt idx="1496">
                  <c:v>14.96</c:v>
                </c:pt>
                <c:pt idx="1497">
                  <c:v>14.97</c:v>
                </c:pt>
                <c:pt idx="1498">
                  <c:v>14.98</c:v>
                </c:pt>
                <c:pt idx="1499">
                  <c:v>14.99</c:v>
                </c:pt>
                <c:pt idx="1500">
                  <c:v>15</c:v>
                </c:pt>
                <c:pt idx="1501">
                  <c:v>15.01</c:v>
                </c:pt>
                <c:pt idx="1502">
                  <c:v>15.02</c:v>
                </c:pt>
                <c:pt idx="1503">
                  <c:v>15.03</c:v>
                </c:pt>
                <c:pt idx="1504">
                  <c:v>15.04</c:v>
                </c:pt>
                <c:pt idx="1505">
                  <c:v>15.05</c:v>
                </c:pt>
                <c:pt idx="1506">
                  <c:v>15.06</c:v>
                </c:pt>
                <c:pt idx="1507">
                  <c:v>15.07</c:v>
                </c:pt>
                <c:pt idx="1508">
                  <c:v>15.08</c:v>
                </c:pt>
                <c:pt idx="1509">
                  <c:v>15.09</c:v>
                </c:pt>
                <c:pt idx="1510">
                  <c:v>15.1</c:v>
                </c:pt>
                <c:pt idx="1511">
                  <c:v>15.11</c:v>
                </c:pt>
                <c:pt idx="1512">
                  <c:v>15.12</c:v>
                </c:pt>
                <c:pt idx="1513">
                  <c:v>15.13</c:v>
                </c:pt>
                <c:pt idx="1514">
                  <c:v>15.14</c:v>
                </c:pt>
                <c:pt idx="1515">
                  <c:v>15.15</c:v>
                </c:pt>
                <c:pt idx="1516">
                  <c:v>15.16</c:v>
                </c:pt>
                <c:pt idx="1517">
                  <c:v>15.17</c:v>
                </c:pt>
                <c:pt idx="1518">
                  <c:v>15.18</c:v>
                </c:pt>
                <c:pt idx="1519">
                  <c:v>15.19</c:v>
                </c:pt>
                <c:pt idx="1520">
                  <c:v>15.2</c:v>
                </c:pt>
                <c:pt idx="1521">
                  <c:v>15.21</c:v>
                </c:pt>
                <c:pt idx="1522">
                  <c:v>15.22</c:v>
                </c:pt>
                <c:pt idx="1523">
                  <c:v>15.23</c:v>
                </c:pt>
                <c:pt idx="1524">
                  <c:v>15.24</c:v>
                </c:pt>
                <c:pt idx="1525">
                  <c:v>15.25</c:v>
                </c:pt>
                <c:pt idx="1526">
                  <c:v>15.26</c:v>
                </c:pt>
                <c:pt idx="1527">
                  <c:v>15.27</c:v>
                </c:pt>
                <c:pt idx="1528">
                  <c:v>15.28</c:v>
                </c:pt>
                <c:pt idx="1529">
                  <c:v>15.29</c:v>
                </c:pt>
                <c:pt idx="1530">
                  <c:v>15.3</c:v>
                </c:pt>
                <c:pt idx="1531">
                  <c:v>15.31</c:v>
                </c:pt>
                <c:pt idx="1532">
                  <c:v>15.32</c:v>
                </c:pt>
                <c:pt idx="1533">
                  <c:v>15.33</c:v>
                </c:pt>
                <c:pt idx="1534">
                  <c:v>15.34</c:v>
                </c:pt>
                <c:pt idx="1535">
                  <c:v>15.35</c:v>
                </c:pt>
                <c:pt idx="1536">
                  <c:v>15.36</c:v>
                </c:pt>
                <c:pt idx="1537">
                  <c:v>15.37</c:v>
                </c:pt>
                <c:pt idx="1538">
                  <c:v>15.38</c:v>
                </c:pt>
                <c:pt idx="1539">
                  <c:v>15.39</c:v>
                </c:pt>
                <c:pt idx="1540">
                  <c:v>15.4</c:v>
                </c:pt>
                <c:pt idx="1541">
                  <c:v>15.41</c:v>
                </c:pt>
                <c:pt idx="1542">
                  <c:v>15.42</c:v>
                </c:pt>
                <c:pt idx="1543">
                  <c:v>15.43</c:v>
                </c:pt>
                <c:pt idx="1544">
                  <c:v>15.44</c:v>
                </c:pt>
                <c:pt idx="1545">
                  <c:v>15.45</c:v>
                </c:pt>
                <c:pt idx="1546">
                  <c:v>15.46</c:v>
                </c:pt>
                <c:pt idx="1547">
                  <c:v>15.47</c:v>
                </c:pt>
                <c:pt idx="1548">
                  <c:v>15.48</c:v>
                </c:pt>
                <c:pt idx="1549">
                  <c:v>15.49</c:v>
                </c:pt>
                <c:pt idx="1550">
                  <c:v>15.5</c:v>
                </c:pt>
                <c:pt idx="1551">
                  <c:v>15.51</c:v>
                </c:pt>
                <c:pt idx="1552">
                  <c:v>15.52</c:v>
                </c:pt>
                <c:pt idx="1553">
                  <c:v>15.53</c:v>
                </c:pt>
                <c:pt idx="1554">
                  <c:v>15.54</c:v>
                </c:pt>
                <c:pt idx="1555">
                  <c:v>15.55</c:v>
                </c:pt>
                <c:pt idx="1556">
                  <c:v>15.56</c:v>
                </c:pt>
                <c:pt idx="1557">
                  <c:v>15.57</c:v>
                </c:pt>
                <c:pt idx="1558">
                  <c:v>15.58</c:v>
                </c:pt>
                <c:pt idx="1559">
                  <c:v>15.59</c:v>
                </c:pt>
                <c:pt idx="1560">
                  <c:v>15.6</c:v>
                </c:pt>
                <c:pt idx="1561">
                  <c:v>15.61</c:v>
                </c:pt>
                <c:pt idx="1562">
                  <c:v>15.62</c:v>
                </c:pt>
                <c:pt idx="1563">
                  <c:v>15.63</c:v>
                </c:pt>
                <c:pt idx="1564">
                  <c:v>15.64</c:v>
                </c:pt>
                <c:pt idx="1565">
                  <c:v>15.65</c:v>
                </c:pt>
                <c:pt idx="1566">
                  <c:v>15.66</c:v>
                </c:pt>
                <c:pt idx="1567">
                  <c:v>15.67</c:v>
                </c:pt>
                <c:pt idx="1568">
                  <c:v>15.68</c:v>
                </c:pt>
                <c:pt idx="1569">
                  <c:v>15.69</c:v>
                </c:pt>
                <c:pt idx="1570">
                  <c:v>15.7</c:v>
                </c:pt>
                <c:pt idx="1571">
                  <c:v>15.71</c:v>
                </c:pt>
                <c:pt idx="1572">
                  <c:v>15.72</c:v>
                </c:pt>
                <c:pt idx="1573">
                  <c:v>15.73</c:v>
                </c:pt>
                <c:pt idx="1574">
                  <c:v>15.74</c:v>
                </c:pt>
                <c:pt idx="1575">
                  <c:v>15.75</c:v>
                </c:pt>
                <c:pt idx="1576">
                  <c:v>15.76</c:v>
                </c:pt>
                <c:pt idx="1577">
                  <c:v>15.77</c:v>
                </c:pt>
                <c:pt idx="1578">
                  <c:v>15.78</c:v>
                </c:pt>
                <c:pt idx="1579">
                  <c:v>15.79</c:v>
                </c:pt>
                <c:pt idx="1580">
                  <c:v>15.8</c:v>
                </c:pt>
                <c:pt idx="1581">
                  <c:v>15.81</c:v>
                </c:pt>
                <c:pt idx="1582">
                  <c:v>15.82</c:v>
                </c:pt>
                <c:pt idx="1583">
                  <c:v>15.83</c:v>
                </c:pt>
                <c:pt idx="1584">
                  <c:v>15.84</c:v>
                </c:pt>
                <c:pt idx="1585">
                  <c:v>15.85</c:v>
                </c:pt>
                <c:pt idx="1586">
                  <c:v>15.86</c:v>
                </c:pt>
                <c:pt idx="1587">
                  <c:v>15.87</c:v>
                </c:pt>
                <c:pt idx="1588">
                  <c:v>15.88</c:v>
                </c:pt>
                <c:pt idx="1589">
                  <c:v>15.89</c:v>
                </c:pt>
                <c:pt idx="1590">
                  <c:v>15.9</c:v>
                </c:pt>
                <c:pt idx="1591">
                  <c:v>15.91</c:v>
                </c:pt>
                <c:pt idx="1592">
                  <c:v>15.92</c:v>
                </c:pt>
                <c:pt idx="1593">
                  <c:v>15.93</c:v>
                </c:pt>
                <c:pt idx="1594">
                  <c:v>15.94</c:v>
                </c:pt>
                <c:pt idx="1595">
                  <c:v>15.95</c:v>
                </c:pt>
                <c:pt idx="1596">
                  <c:v>15.96</c:v>
                </c:pt>
                <c:pt idx="1597">
                  <c:v>15.97</c:v>
                </c:pt>
                <c:pt idx="1598">
                  <c:v>15.98</c:v>
                </c:pt>
                <c:pt idx="1599">
                  <c:v>15.99</c:v>
                </c:pt>
                <c:pt idx="1600">
                  <c:v>16</c:v>
                </c:pt>
                <c:pt idx="1601">
                  <c:v>16.010000000000002</c:v>
                </c:pt>
                <c:pt idx="1602">
                  <c:v>16.02</c:v>
                </c:pt>
                <c:pt idx="1603">
                  <c:v>16.03</c:v>
                </c:pt>
                <c:pt idx="1604">
                  <c:v>16.04</c:v>
                </c:pt>
                <c:pt idx="1605">
                  <c:v>16.05</c:v>
                </c:pt>
                <c:pt idx="1606">
                  <c:v>16.059999999999999</c:v>
                </c:pt>
                <c:pt idx="1607">
                  <c:v>16.07</c:v>
                </c:pt>
                <c:pt idx="1608">
                  <c:v>16.079999999999998</c:v>
                </c:pt>
                <c:pt idx="1609">
                  <c:v>16.09</c:v>
                </c:pt>
                <c:pt idx="1610">
                  <c:v>16.100000000000001</c:v>
                </c:pt>
                <c:pt idx="1611">
                  <c:v>16.11</c:v>
                </c:pt>
                <c:pt idx="1612">
                  <c:v>16.12</c:v>
                </c:pt>
                <c:pt idx="1613">
                  <c:v>16.13</c:v>
                </c:pt>
                <c:pt idx="1614">
                  <c:v>16.14</c:v>
                </c:pt>
                <c:pt idx="1615">
                  <c:v>16.149999999999999</c:v>
                </c:pt>
                <c:pt idx="1616">
                  <c:v>16.16</c:v>
                </c:pt>
                <c:pt idx="1617">
                  <c:v>16.170000000000002</c:v>
                </c:pt>
                <c:pt idx="1618">
                  <c:v>16.18</c:v>
                </c:pt>
                <c:pt idx="1619">
                  <c:v>16.190000000000001</c:v>
                </c:pt>
                <c:pt idx="1620">
                  <c:v>16.2</c:v>
                </c:pt>
                <c:pt idx="1621">
                  <c:v>16.21</c:v>
                </c:pt>
                <c:pt idx="1622">
                  <c:v>16.22</c:v>
                </c:pt>
                <c:pt idx="1623">
                  <c:v>16.23</c:v>
                </c:pt>
                <c:pt idx="1624">
                  <c:v>16.239999999999998</c:v>
                </c:pt>
                <c:pt idx="1625">
                  <c:v>16.25</c:v>
                </c:pt>
                <c:pt idx="1626">
                  <c:v>16.260000000000002</c:v>
                </c:pt>
                <c:pt idx="1627">
                  <c:v>16.27</c:v>
                </c:pt>
                <c:pt idx="1628">
                  <c:v>16.28</c:v>
                </c:pt>
                <c:pt idx="1629">
                  <c:v>16.29</c:v>
                </c:pt>
                <c:pt idx="1630">
                  <c:v>16.3</c:v>
                </c:pt>
                <c:pt idx="1631">
                  <c:v>16.309999999999999</c:v>
                </c:pt>
                <c:pt idx="1632">
                  <c:v>16.32</c:v>
                </c:pt>
                <c:pt idx="1633">
                  <c:v>16.329999999999998</c:v>
                </c:pt>
                <c:pt idx="1634">
                  <c:v>16.34</c:v>
                </c:pt>
                <c:pt idx="1635">
                  <c:v>16.350000000000001</c:v>
                </c:pt>
                <c:pt idx="1636">
                  <c:v>16.36</c:v>
                </c:pt>
                <c:pt idx="1637">
                  <c:v>16.37</c:v>
                </c:pt>
                <c:pt idx="1638">
                  <c:v>16.38</c:v>
                </c:pt>
                <c:pt idx="1639">
                  <c:v>16.39</c:v>
                </c:pt>
                <c:pt idx="1640">
                  <c:v>16.399999999999999</c:v>
                </c:pt>
                <c:pt idx="1641">
                  <c:v>16.41</c:v>
                </c:pt>
                <c:pt idx="1642">
                  <c:v>16.420000000000002</c:v>
                </c:pt>
                <c:pt idx="1643">
                  <c:v>16.43</c:v>
                </c:pt>
                <c:pt idx="1644">
                  <c:v>16.440000000000001</c:v>
                </c:pt>
                <c:pt idx="1645">
                  <c:v>16.45</c:v>
                </c:pt>
                <c:pt idx="1646">
                  <c:v>16.46</c:v>
                </c:pt>
                <c:pt idx="1647">
                  <c:v>16.47</c:v>
                </c:pt>
                <c:pt idx="1648">
                  <c:v>16.48</c:v>
                </c:pt>
                <c:pt idx="1649">
                  <c:v>16.489999999999998</c:v>
                </c:pt>
                <c:pt idx="1650">
                  <c:v>16.5</c:v>
                </c:pt>
                <c:pt idx="1651">
                  <c:v>16.510000000000002</c:v>
                </c:pt>
                <c:pt idx="1652">
                  <c:v>16.52</c:v>
                </c:pt>
                <c:pt idx="1653">
                  <c:v>16.53</c:v>
                </c:pt>
                <c:pt idx="1654">
                  <c:v>16.54</c:v>
                </c:pt>
                <c:pt idx="1655">
                  <c:v>16.55</c:v>
                </c:pt>
                <c:pt idx="1656">
                  <c:v>16.559999999999999</c:v>
                </c:pt>
                <c:pt idx="1657">
                  <c:v>16.57</c:v>
                </c:pt>
                <c:pt idx="1658">
                  <c:v>16.579999999999998</c:v>
                </c:pt>
                <c:pt idx="1659">
                  <c:v>16.59</c:v>
                </c:pt>
                <c:pt idx="1660">
                  <c:v>16.600000000000001</c:v>
                </c:pt>
                <c:pt idx="1661">
                  <c:v>16.61</c:v>
                </c:pt>
                <c:pt idx="1662">
                  <c:v>16.62</c:v>
                </c:pt>
                <c:pt idx="1663">
                  <c:v>16.63</c:v>
                </c:pt>
                <c:pt idx="1664">
                  <c:v>16.64</c:v>
                </c:pt>
                <c:pt idx="1665">
                  <c:v>16.649999999999999</c:v>
                </c:pt>
                <c:pt idx="1666">
                  <c:v>16.66</c:v>
                </c:pt>
                <c:pt idx="1667">
                  <c:v>16.670000000000002</c:v>
                </c:pt>
                <c:pt idx="1668">
                  <c:v>16.68</c:v>
                </c:pt>
                <c:pt idx="1669">
                  <c:v>16.690000000000001</c:v>
                </c:pt>
                <c:pt idx="1670">
                  <c:v>16.7</c:v>
                </c:pt>
                <c:pt idx="1671">
                  <c:v>16.71</c:v>
                </c:pt>
                <c:pt idx="1672">
                  <c:v>16.72</c:v>
                </c:pt>
                <c:pt idx="1673">
                  <c:v>16.73</c:v>
                </c:pt>
                <c:pt idx="1674">
                  <c:v>16.739999999999998</c:v>
                </c:pt>
                <c:pt idx="1675">
                  <c:v>16.75</c:v>
                </c:pt>
                <c:pt idx="1676">
                  <c:v>16.760000000000002</c:v>
                </c:pt>
                <c:pt idx="1677">
                  <c:v>16.77</c:v>
                </c:pt>
                <c:pt idx="1678">
                  <c:v>16.78</c:v>
                </c:pt>
                <c:pt idx="1679">
                  <c:v>16.79</c:v>
                </c:pt>
                <c:pt idx="1680">
                  <c:v>16.8</c:v>
                </c:pt>
                <c:pt idx="1681">
                  <c:v>16.809999999999999</c:v>
                </c:pt>
                <c:pt idx="1682">
                  <c:v>16.82</c:v>
                </c:pt>
                <c:pt idx="1683">
                  <c:v>16.829999999999998</c:v>
                </c:pt>
                <c:pt idx="1684">
                  <c:v>16.84</c:v>
                </c:pt>
                <c:pt idx="1685">
                  <c:v>16.850000000000001</c:v>
                </c:pt>
                <c:pt idx="1686">
                  <c:v>16.86</c:v>
                </c:pt>
                <c:pt idx="1687">
                  <c:v>16.87</c:v>
                </c:pt>
                <c:pt idx="1688">
                  <c:v>16.88</c:v>
                </c:pt>
                <c:pt idx="1689">
                  <c:v>16.89</c:v>
                </c:pt>
                <c:pt idx="1690">
                  <c:v>16.899999999999999</c:v>
                </c:pt>
                <c:pt idx="1691">
                  <c:v>16.91</c:v>
                </c:pt>
                <c:pt idx="1692">
                  <c:v>16.920000000000002</c:v>
                </c:pt>
                <c:pt idx="1693">
                  <c:v>16.93</c:v>
                </c:pt>
                <c:pt idx="1694">
                  <c:v>16.940000000000001</c:v>
                </c:pt>
                <c:pt idx="1695">
                  <c:v>16.95</c:v>
                </c:pt>
                <c:pt idx="1696">
                  <c:v>16.96</c:v>
                </c:pt>
                <c:pt idx="1697">
                  <c:v>16.97</c:v>
                </c:pt>
                <c:pt idx="1698">
                  <c:v>16.98</c:v>
                </c:pt>
                <c:pt idx="1699">
                  <c:v>16.989999999999998</c:v>
                </c:pt>
                <c:pt idx="1700">
                  <c:v>17</c:v>
                </c:pt>
                <c:pt idx="1701">
                  <c:v>17.010000000000002</c:v>
                </c:pt>
                <c:pt idx="1702">
                  <c:v>17.02</c:v>
                </c:pt>
                <c:pt idx="1703">
                  <c:v>17.03</c:v>
                </c:pt>
                <c:pt idx="1704">
                  <c:v>17.04</c:v>
                </c:pt>
                <c:pt idx="1705">
                  <c:v>17.05</c:v>
                </c:pt>
                <c:pt idx="1706">
                  <c:v>17.059999999999999</c:v>
                </c:pt>
                <c:pt idx="1707">
                  <c:v>17.07</c:v>
                </c:pt>
                <c:pt idx="1708">
                  <c:v>17.079999999999998</c:v>
                </c:pt>
                <c:pt idx="1709">
                  <c:v>17.09</c:v>
                </c:pt>
                <c:pt idx="1710">
                  <c:v>17.100000000000001</c:v>
                </c:pt>
                <c:pt idx="1711">
                  <c:v>17.11</c:v>
                </c:pt>
                <c:pt idx="1712">
                  <c:v>17.12</c:v>
                </c:pt>
                <c:pt idx="1713">
                  <c:v>17.13</c:v>
                </c:pt>
                <c:pt idx="1714">
                  <c:v>17.14</c:v>
                </c:pt>
                <c:pt idx="1715">
                  <c:v>17.149999999999999</c:v>
                </c:pt>
                <c:pt idx="1716">
                  <c:v>17.16</c:v>
                </c:pt>
                <c:pt idx="1717">
                  <c:v>17.170000000000002</c:v>
                </c:pt>
                <c:pt idx="1718">
                  <c:v>17.18</c:v>
                </c:pt>
                <c:pt idx="1719">
                  <c:v>17.190000000000001</c:v>
                </c:pt>
                <c:pt idx="1720">
                  <c:v>17.2</c:v>
                </c:pt>
                <c:pt idx="1721">
                  <c:v>17.21</c:v>
                </c:pt>
                <c:pt idx="1722">
                  <c:v>17.22</c:v>
                </c:pt>
                <c:pt idx="1723">
                  <c:v>17.23</c:v>
                </c:pt>
                <c:pt idx="1724">
                  <c:v>17.239999999999998</c:v>
                </c:pt>
                <c:pt idx="1725">
                  <c:v>17.25</c:v>
                </c:pt>
                <c:pt idx="1726">
                  <c:v>17.260000000000002</c:v>
                </c:pt>
                <c:pt idx="1727">
                  <c:v>17.27</c:v>
                </c:pt>
                <c:pt idx="1728">
                  <c:v>17.28</c:v>
                </c:pt>
                <c:pt idx="1729">
                  <c:v>17.29</c:v>
                </c:pt>
                <c:pt idx="1730">
                  <c:v>17.3</c:v>
                </c:pt>
                <c:pt idx="1731">
                  <c:v>17.309999999999999</c:v>
                </c:pt>
                <c:pt idx="1732">
                  <c:v>17.32</c:v>
                </c:pt>
                <c:pt idx="1733">
                  <c:v>17.329999999999998</c:v>
                </c:pt>
                <c:pt idx="1734">
                  <c:v>17.34</c:v>
                </c:pt>
                <c:pt idx="1735">
                  <c:v>17.350000000000001</c:v>
                </c:pt>
                <c:pt idx="1736">
                  <c:v>17.36</c:v>
                </c:pt>
                <c:pt idx="1737">
                  <c:v>17.37</c:v>
                </c:pt>
                <c:pt idx="1738">
                  <c:v>17.38</c:v>
                </c:pt>
                <c:pt idx="1739">
                  <c:v>17.39</c:v>
                </c:pt>
                <c:pt idx="1740">
                  <c:v>17.399999999999999</c:v>
                </c:pt>
                <c:pt idx="1741">
                  <c:v>17.41</c:v>
                </c:pt>
                <c:pt idx="1742">
                  <c:v>17.420000000000002</c:v>
                </c:pt>
                <c:pt idx="1743">
                  <c:v>17.43</c:v>
                </c:pt>
                <c:pt idx="1744">
                  <c:v>17.440000000000001</c:v>
                </c:pt>
                <c:pt idx="1745">
                  <c:v>17.45</c:v>
                </c:pt>
                <c:pt idx="1746">
                  <c:v>17.46</c:v>
                </c:pt>
                <c:pt idx="1747">
                  <c:v>17.47</c:v>
                </c:pt>
                <c:pt idx="1748">
                  <c:v>17.48</c:v>
                </c:pt>
                <c:pt idx="1749">
                  <c:v>17.489999999999998</c:v>
                </c:pt>
                <c:pt idx="1750">
                  <c:v>17.5</c:v>
                </c:pt>
                <c:pt idx="1751">
                  <c:v>17.510000000000002</c:v>
                </c:pt>
                <c:pt idx="1752">
                  <c:v>17.52</c:v>
                </c:pt>
                <c:pt idx="1753">
                  <c:v>17.53</c:v>
                </c:pt>
                <c:pt idx="1754">
                  <c:v>17.54</c:v>
                </c:pt>
                <c:pt idx="1755">
                  <c:v>17.55</c:v>
                </c:pt>
                <c:pt idx="1756">
                  <c:v>17.559999999999999</c:v>
                </c:pt>
                <c:pt idx="1757">
                  <c:v>17.57</c:v>
                </c:pt>
                <c:pt idx="1758">
                  <c:v>17.579999999999998</c:v>
                </c:pt>
                <c:pt idx="1759">
                  <c:v>17.59</c:v>
                </c:pt>
                <c:pt idx="1760">
                  <c:v>17.600000000000001</c:v>
                </c:pt>
                <c:pt idx="1761">
                  <c:v>17.61</c:v>
                </c:pt>
                <c:pt idx="1762">
                  <c:v>17.62</c:v>
                </c:pt>
                <c:pt idx="1763">
                  <c:v>17.63</c:v>
                </c:pt>
                <c:pt idx="1764">
                  <c:v>17.64</c:v>
                </c:pt>
                <c:pt idx="1765">
                  <c:v>17.649999999999999</c:v>
                </c:pt>
                <c:pt idx="1766">
                  <c:v>17.66</c:v>
                </c:pt>
                <c:pt idx="1767">
                  <c:v>17.670000000000002</c:v>
                </c:pt>
                <c:pt idx="1768">
                  <c:v>17.68</c:v>
                </c:pt>
                <c:pt idx="1769">
                  <c:v>17.690000000000001</c:v>
                </c:pt>
                <c:pt idx="1770">
                  <c:v>17.7</c:v>
                </c:pt>
                <c:pt idx="1771">
                  <c:v>17.71</c:v>
                </c:pt>
                <c:pt idx="1772">
                  <c:v>17.72</c:v>
                </c:pt>
                <c:pt idx="1773">
                  <c:v>17.73</c:v>
                </c:pt>
                <c:pt idx="1774">
                  <c:v>17.739999999999998</c:v>
                </c:pt>
                <c:pt idx="1775">
                  <c:v>17.75</c:v>
                </c:pt>
                <c:pt idx="1776">
                  <c:v>17.760000000000002</c:v>
                </c:pt>
                <c:pt idx="1777">
                  <c:v>17.77</c:v>
                </c:pt>
                <c:pt idx="1778">
                  <c:v>17.78</c:v>
                </c:pt>
                <c:pt idx="1779">
                  <c:v>17.79</c:v>
                </c:pt>
                <c:pt idx="1780">
                  <c:v>17.8</c:v>
                </c:pt>
                <c:pt idx="1781">
                  <c:v>17.809999999999999</c:v>
                </c:pt>
                <c:pt idx="1782">
                  <c:v>17.82</c:v>
                </c:pt>
                <c:pt idx="1783">
                  <c:v>17.829999999999998</c:v>
                </c:pt>
                <c:pt idx="1784">
                  <c:v>17.84</c:v>
                </c:pt>
                <c:pt idx="1785">
                  <c:v>17.850000000000001</c:v>
                </c:pt>
                <c:pt idx="1786">
                  <c:v>17.86</c:v>
                </c:pt>
                <c:pt idx="1787">
                  <c:v>17.87</c:v>
                </c:pt>
                <c:pt idx="1788">
                  <c:v>17.88</c:v>
                </c:pt>
                <c:pt idx="1789">
                  <c:v>17.89</c:v>
                </c:pt>
                <c:pt idx="1790">
                  <c:v>17.899999999999999</c:v>
                </c:pt>
                <c:pt idx="1791">
                  <c:v>17.91</c:v>
                </c:pt>
                <c:pt idx="1792">
                  <c:v>17.920000000000002</c:v>
                </c:pt>
                <c:pt idx="1793">
                  <c:v>17.93</c:v>
                </c:pt>
                <c:pt idx="1794">
                  <c:v>17.940000000000001</c:v>
                </c:pt>
                <c:pt idx="1795">
                  <c:v>17.95</c:v>
                </c:pt>
                <c:pt idx="1796">
                  <c:v>17.96</c:v>
                </c:pt>
                <c:pt idx="1797">
                  <c:v>17.97</c:v>
                </c:pt>
                <c:pt idx="1798">
                  <c:v>17.98</c:v>
                </c:pt>
                <c:pt idx="1799">
                  <c:v>17.989999999999998</c:v>
                </c:pt>
                <c:pt idx="1800">
                  <c:v>18</c:v>
                </c:pt>
                <c:pt idx="1801">
                  <c:v>18.010000000000002</c:v>
                </c:pt>
                <c:pt idx="1802">
                  <c:v>18.02</c:v>
                </c:pt>
                <c:pt idx="1803">
                  <c:v>18.03</c:v>
                </c:pt>
                <c:pt idx="1804">
                  <c:v>18.04</c:v>
                </c:pt>
                <c:pt idx="1805">
                  <c:v>18.05</c:v>
                </c:pt>
                <c:pt idx="1806">
                  <c:v>18.059999999999999</c:v>
                </c:pt>
                <c:pt idx="1807">
                  <c:v>18.07</c:v>
                </c:pt>
                <c:pt idx="1808">
                  <c:v>18.079999999999998</c:v>
                </c:pt>
                <c:pt idx="1809">
                  <c:v>18.09</c:v>
                </c:pt>
                <c:pt idx="1810">
                  <c:v>18.100000000000001</c:v>
                </c:pt>
                <c:pt idx="1811">
                  <c:v>18.11</c:v>
                </c:pt>
                <c:pt idx="1812">
                  <c:v>18.12</c:v>
                </c:pt>
                <c:pt idx="1813">
                  <c:v>18.13</c:v>
                </c:pt>
                <c:pt idx="1814">
                  <c:v>18.14</c:v>
                </c:pt>
                <c:pt idx="1815">
                  <c:v>18.149999999999999</c:v>
                </c:pt>
                <c:pt idx="1816">
                  <c:v>18.16</c:v>
                </c:pt>
                <c:pt idx="1817">
                  <c:v>18.170000000000002</c:v>
                </c:pt>
                <c:pt idx="1818">
                  <c:v>18.18</c:v>
                </c:pt>
                <c:pt idx="1819">
                  <c:v>18.190000000000001</c:v>
                </c:pt>
                <c:pt idx="1820">
                  <c:v>18.2</c:v>
                </c:pt>
                <c:pt idx="1821">
                  <c:v>18.21</c:v>
                </c:pt>
                <c:pt idx="1822">
                  <c:v>18.22</c:v>
                </c:pt>
                <c:pt idx="1823">
                  <c:v>18.23</c:v>
                </c:pt>
                <c:pt idx="1824">
                  <c:v>18.239999999999998</c:v>
                </c:pt>
                <c:pt idx="1825">
                  <c:v>18.25</c:v>
                </c:pt>
                <c:pt idx="1826">
                  <c:v>18.260000000000002</c:v>
                </c:pt>
                <c:pt idx="1827">
                  <c:v>18.27</c:v>
                </c:pt>
                <c:pt idx="1828">
                  <c:v>18.28</c:v>
                </c:pt>
                <c:pt idx="1829">
                  <c:v>18.29</c:v>
                </c:pt>
                <c:pt idx="1830">
                  <c:v>18.3</c:v>
                </c:pt>
                <c:pt idx="1831">
                  <c:v>18.309999999999999</c:v>
                </c:pt>
                <c:pt idx="1832">
                  <c:v>18.32</c:v>
                </c:pt>
                <c:pt idx="1833">
                  <c:v>18.329999999999998</c:v>
                </c:pt>
                <c:pt idx="1834">
                  <c:v>18.34</c:v>
                </c:pt>
                <c:pt idx="1835">
                  <c:v>18.350000000000001</c:v>
                </c:pt>
                <c:pt idx="1836">
                  <c:v>18.36</c:v>
                </c:pt>
                <c:pt idx="1837">
                  <c:v>18.37</c:v>
                </c:pt>
                <c:pt idx="1838">
                  <c:v>18.38</c:v>
                </c:pt>
                <c:pt idx="1839">
                  <c:v>18.39</c:v>
                </c:pt>
                <c:pt idx="1840">
                  <c:v>18.399999999999999</c:v>
                </c:pt>
                <c:pt idx="1841">
                  <c:v>18.41</c:v>
                </c:pt>
                <c:pt idx="1842">
                  <c:v>18.420000000000002</c:v>
                </c:pt>
                <c:pt idx="1843">
                  <c:v>18.43</c:v>
                </c:pt>
                <c:pt idx="1844">
                  <c:v>18.440000000000001</c:v>
                </c:pt>
                <c:pt idx="1845">
                  <c:v>18.45</c:v>
                </c:pt>
                <c:pt idx="1846">
                  <c:v>18.46</c:v>
                </c:pt>
                <c:pt idx="1847">
                  <c:v>18.47</c:v>
                </c:pt>
                <c:pt idx="1848">
                  <c:v>18.48</c:v>
                </c:pt>
                <c:pt idx="1849">
                  <c:v>18.489999999999998</c:v>
                </c:pt>
                <c:pt idx="1850">
                  <c:v>18.5</c:v>
                </c:pt>
                <c:pt idx="1851">
                  <c:v>18.510000000000002</c:v>
                </c:pt>
                <c:pt idx="1852">
                  <c:v>18.52</c:v>
                </c:pt>
                <c:pt idx="1853">
                  <c:v>18.53</c:v>
                </c:pt>
                <c:pt idx="1854">
                  <c:v>18.54</c:v>
                </c:pt>
                <c:pt idx="1855">
                  <c:v>18.55</c:v>
                </c:pt>
                <c:pt idx="1856">
                  <c:v>18.559999999999999</c:v>
                </c:pt>
                <c:pt idx="1857">
                  <c:v>18.57</c:v>
                </c:pt>
                <c:pt idx="1858">
                  <c:v>18.579999999999998</c:v>
                </c:pt>
                <c:pt idx="1859">
                  <c:v>18.59</c:v>
                </c:pt>
                <c:pt idx="1860">
                  <c:v>18.592020000000002</c:v>
                </c:pt>
              </c:numCache>
            </c:numRef>
          </c:xVal>
          <c:yVal>
            <c:numRef>
              <c:f>'H-3'!$B$2:$B$1862</c:f>
              <c:numCache>
                <c:formatCode>0.00E+00</c:formatCode>
                <c:ptCount val="1861"/>
                <c:pt idx="0">
                  <c:v>0.16626199999999999</c:v>
                </c:pt>
                <c:pt idx="1">
                  <c:v>0.13395899999999999</c:v>
                </c:pt>
                <c:pt idx="2">
                  <c:v>0.111456</c:v>
                </c:pt>
                <c:pt idx="3">
                  <c:v>9.8751800000000001E-2</c:v>
                </c:pt>
                <c:pt idx="4">
                  <c:v>9.5695199999999994E-2</c:v>
                </c:pt>
                <c:pt idx="5">
                  <c:v>9.6866400000000005E-2</c:v>
                </c:pt>
                <c:pt idx="6">
                  <c:v>9.3893900000000002E-2</c:v>
                </c:pt>
                <c:pt idx="7">
                  <c:v>9.21791E-2</c:v>
                </c:pt>
                <c:pt idx="8">
                  <c:v>9.0894799999999998E-2</c:v>
                </c:pt>
                <c:pt idx="9">
                  <c:v>8.9668300000000006E-2</c:v>
                </c:pt>
                <c:pt idx="10">
                  <c:v>8.8875099999999999E-2</c:v>
                </c:pt>
                <c:pt idx="11">
                  <c:v>8.8197200000000003E-2</c:v>
                </c:pt>
                <c:pt idx="12">
                  <c:v>8.7599300000000005E-2</c:v>
                </c:pt>
                <c:pt idx="13">
                  <c:v>8.7176000000000003E-2</c:v>
                </c:pt>
                <c:pt idx="14">
                  <c:v>8.6814000000000002E-2</c:v>
                </c:pt>
                <c:pt idx="15">
                  <c:v>8.6527400000000004E-2</c:v>
                </c:pt>
                <c:pt idx="16">
                  <c:v>8.6335300000000004E-2</c:v>
                </c:pt>
                <c:pt idx="17">
                  <c:v>8.6171999999999999E-2</c:v>
                </c:pt>
                <c:pt idx="18">
                  <c:v>8.6046700000000004E-2</c:v>
                </c:pt>
                <c:pt idx="19">
                  <c:v>8.5970599999999994E-2</c:v>
                </c:pt>
                <c:pt idx="20">
                  <c:v>8.5921899999999996E-2</c:v>
                </c:pt>
                <c:pt idx="21">
                  <c:v>8.5903400000000005E-2</c:v>
                </c:pt>
                <c:pt idx="22">
                  <c:v>8.5918700000000001E-2</c:v>
                </c:pt>
                <c:pt idx="23">
                  <c:v>8.5948399999999994E-2</c:v>
                </c:pt>
                <c:pt idx="24">
                  <c:v>8.5985199999999998E-2</c:v>
                </c:pt>
                <c:pt idx="25">
                  <c:v>8.6038000000000003E-2</c:v>
                </c:pt>
                <c:pt idx="26">
                  <c:v>8.6105200000000007E-2</c:v>
                </c:pt>
                <c:pt idx="27">
                  <c:v>8.6185399999999995E-2</c:v>
                </c:pt>
                <c:pt idx="28">
                  <c:v>8.6279400000000006E-2</c:v>
                </c:pt>
                <c:pt idx="29">
                  <c:v>8.6385000000000003E-2</c:v>
                </c:pt>
                <c:pt idx="30">
                  <c:v>8.6491700000000005E-2</c:v>
                </c:pt>
                <c:pt idx="31">
                  <c:v>8.6605600000000005E-2</c:v>
                </c:pt>
                <c:pt idx="32">
                  <c:v>8.6726600000000001E-2</c:v>
                </c:pt>
                <c:pt idx="33">
                  <c:v>8.6851100000000001E-2</c:v>
                </c:pt>
                <c:pt idx="34">
                  <c:v>8.6980399999999999E-2</c:v>
                </c:pt>
                <c:pt idx="35">
                  <c:v>8.7114700000000003E-2</c:v>
                </c:pt>
                <c:pt idx="36">
                  <c:v>8.7252099999999999E-2</c:v>
                </c:pt>
                <c:pt idx="37">
                  <c:v>8.7390800000000005E-2</c:v>
                </c:pt>
                <c:pt idx="38">
                  <c:v>8.7532399999999996E-2</c:v>
                </c:pt>
                <c:pt idx="39">
                  <c:v>8.7676699999999996E-2</c:v>
                </c:pt>
                <c:pt idx="40">
                  <c:v>8.7821999999999997E-2</c:v>
                </c:pt>
                <c:pt idx="41">
                  <c:v>8.79693E-2</c:v>
                </c:pt>
                <c:pt idx="42">
                  <c:v>8.8118500000000002E-2</c:v>
                </c:pt>
                <c:pt idx="43">
                  <c:v>8.82685E-2</c:v>
                </c:pt>
                <c:pt idx="44">
                  <c:v>8.8418800000000006E-2</c:v>
                </c:pt>
                <c:pt idx="45">
                  <c:v>8.8570200000000002E-2</c:v>
                </c:pt>
                <c:pt idx="46">
                  <c:v>8.8722400000000007E-2</c:v>
                </c:pt>
                <c:pt idx="47">
                  <c:v>8.8874300000000003E-2</c:v>
                </c:pt>
                <c:pt idx="48">
                  <c:v>8.9026499999999995E-2</c:v>
                </c:pt>
                <c:pt idx="49">
                  <c:v>8.9178999999999994E-2</c:v>
                </c:pt>
                <c:pt idx="50">
                  <c:v>8.9331499999999994E-2</c:v>
                </c:pt>
                <c:pt idx="51">
                  <c:v>8.9483199999999999E-2</c:v>
                </c:pt>
                <c:pt idx="52">
                  <c:v>8.9634599999999995E-2</c:v>
                </c:pt>
                <c:pt idx="53">
                  <c:v>8.9785699999999996E-2</c:v>
                </c:pt>
                <c:pt idx="54">
                  <c:v>8.9936299999999997E-2</c:v>
                </c:pt>
                <c:pt idx="55">
                  <c:v>9.0086399999999997E-2</c:v>
                </c:pt>
                <c:pt idx="56">
                  <c:v>9.02361E-2</c:v>
                </c:pt>
                <c:pt idx="57">
                  <c:v>9.0385400000000005E-2</c:v>
                </c:pt>
                <c:pt idx="58">
                  <c:v>9.0533699999999995E-2</c:v>
                </c:pt>
                <c:pt idx="59">
                  <c:v>9.0681300000000006E-2</c:v>
                </c:pt>
                <c:pt idx="60">
                  <c:v>9.0828199999999998E-2</c:v>
                </c:pt>
                <c:pt idx="61">
                  <c:v>9.09745E-2</c:v>
                </c:pt>
                <c:pt idx="62">
                  <c:v>9.1119699999999998E-2</c:v>
                </c:pt>
                <c:pt idx="63">
                  <c:v>9.1264100000000001E-2</c:v>
                </c:pt>
                <c:pt idx="64">
                  <c:v>9.1407699999999995E-2</c:v>
                </c:pt>
                <c:pt idx="65">
                  <c:v>9.1550500000000007E-2</c:v>
                </c:pt>
                <c:pt idx="66">
                  <c:v>9.1692099999999999E-2</c:v>
                </c:pt>
                <c:pt idx="67">
                  <c:v>9.18326E-2</c:v>
                </c:pt>
                <c:pt idx="68">
                  <c:v>9.1972200000000004E-2</c:v>
                </c:pt>
                <c:pt idx="69">
                  <c:v>9.2110899999999996E-2</c:v>
                </c:pt>
                <c:pt idx="70">
                  <c:v>9.2248499999999997E-2</c:v>
                </c:pt>
                <c:pt idx="71">
                  <c:v>9.2385099999999998E-2</c:v>
                </c:pt>
                <c:pt idx="72">
                  <c:v>9.2520900000000003E-2</c:v>
                </c:pt>
                <c:pt idx="73">
                  <c:v>9.2655600000000005E-2</c:v>
                </c:pt>
                <c:pt idx="74">
                  <c:v>9.2789200000000002E-2</c:v>
                </c:pt>
                <c:pt idx="75">
                  <c:v>9.2921599999999993E-2</c:v>
                </c:pt>
                <c:pt idx="76">
                  <c:v>9.3052999999999997E-2</c:v>
                </c:pt>
                <c:pt idx="77">
                  <c:v>9.3183299999999997E-2</c:v>
                </c:pt>
                <c:pt idx="78">
                  <c:v>9.3312500000000007E-2</c:v>
                </c:pt>
                <c:pt idx="79">
                  <c:v>9.3440599999999999E-2</c:v>
                </c:pt>
                <c:pt idx="80">
                  <c:v>9.3567700000000004E-2</c:v>
                </c:pt>
                <c:pt idx="81">
                  <c:v>9.3693700000000005E-2</c:v>
                </c:pt>
                <c:pt idx="82">
                  <c:v>9.3818600000000002E-2</c:v>
                </c:pt>
                <c:pt idx="83">
                  <c:v>9.3942399999999995E-2</c:v>
                </c:pt>
                <c:pt idx="84">
                  <c:v>9.4065099999999999E-2</c:v>
                </c:pt>
                <c:pt idx="85">
                  <c:v>9.4186699999999998E-2</c:v>
                </c:pt>
                <c:pt idx="86">
                  <c:v>9.4307299999999997E-2</c:v>
                </c:pt>
                <c:pt idx="87">
                  <c:v>9.4426700000000002E-2</c:v>
                </c:pt>
                <c:pt idx="88">
                  <c:v>9.4545100000000007E-2</c:v>
                </c:pt>
                <c:pt idx="89">
                  <c:v>9.4662399999999994E-2</c:v>
                </c:pt>
                <c:pt idx="90">
                  <c:v>9.4778699999999994E-2</c:v>
                </c:pt>
                <c:pt idx="91">
                  <c:v>9.4893900000000003E-2</c:v>
                </c:pt>
                <c:pt idx="92">
                  <c:v>9.5007999999999995E-2</c:v>
                </c:pt>
                <c:pt idx="93">
                  <c:v>9.5120999999999997E-2</c:v>
                </c:pt>
                <c:pt idx="94">
                  <c:v>9.5232999999999998E-2</c:v>
                </c:pt>
                <c:pt idx="95">
                  <c:v>9.5343899999999995E-2</c:v>
                </c:pt>
                <c:pt idx="96">
                  <c:v>9.5453800000000005E-2</c:v>
                </c:pt>
                <c:pt idx="97">
                  <c:v>9.5562599999999998E-2</c:v>
                </c:pt>
                <c:pt idx="98">
                  <c:v>9.56703E-2</c:v>
                </c:pt>
                <c:pt idx="99">
                  <c:v>9.5777000000000001E-2</c:v>
                </c:pt>
                <c:pt idx="100">
                  <c:v>9.5882700000000001E-2</c:v>
                </c:pt>
                <c:pt idx="101">
                  <c:v>9.59874E-2</c:v>
                </c:pt>
                <c:pt idx="102">
                  <c:v>9.6090999999999996E-2</c:v>
                </c:pt>
                <c:pt idx="103">
                  <c:v>9.6193500000000001E-2</c:v>
                </c:pt>
                <c:pt idx="104">
                  <c:v>9.6295099999999995E-2</c:v>
                </c:pt>
                <c:pt idx="105">
                  <c:v>9.6395599999999998E-2</c:v>
                </c:pt>
                <c:pt idx="106">
                  <c:v>9.64951E-2</c:v>
                </c:pt>
                <c:pt idx="107">
                  <c:v>9.6593700000000005E-2</c:v>
                </c:pt>
                <c:pt idx="108">
                  <c:v>9.6691200000000005E-2</c:v>
                </c:pt>
                <c:pt idx="109">
                  <c:v>9.6787799999999993E-2</c:v>
                </c:pt>
                <c:pt idx="110">
                  <c:v>9.6883300000000006E-2</c:v>
                </c:pt>
                <c:pt idx="111">
                  <c:v>9.6977900000000006E-2</c:v>
                </c:pt>
                <c:pt idx="112">
                  <c:v>9.7071500000000005E-2</c:v>
                </c:pt>
                <c:pt idx="113">
                  <c:v>9.7164E-2</c:v>
                </c:pt>
                <c:pt idx="114">
                  <c:v>9.72557E-2</c:v>
                </c:pt>
                <c:pt idx="115">
                  <c:v>9.73464E-2</c:v>
                </c:pt>
                <c:pt idx="116">
                  <c:v>9.7436099999999998E-2</c:v>
                </c:pt>
                <c:pt idx="117">
                  <c:v>9.7524899999999998E-2</c:v>
                </c:pt>
                <c:pt idx="118">
                  <c:v>9.76128E-2</c:v>
                </c:pt>
                <c:pt idx="119">
                  <c:v>9.76997E-2</c:v>
                </c:pt>
                <c:pt idx="120">
                  <c:v>9.7785700000000003E-2</c:v>
                </c:pt>
                <c:pt idx="121">
                  <c:v>9.7870600000000002E-2</c:v>
                </c:pt>
                <c:pt idx="122">
                  <c:v>9.7954700000000006E-2</c:v>
                </c:pt>
                <c:pt idx="123">
                  <c:v>9.8037799999999994E-2</c:v>
                </c:pt>
                <c:pt idx="124">
                  <c:v>9.8119999999999999E-2</c:v>
                </c:pt>
                <c:pt idx="125">
                  <c:v>9.8201300000000005E-2</c:v>
                </c:pt>
                <c:pt idx="126">
                  <c:v>9.8281800000000002E-2</c:v>
                </c:pt>
                <c:pt idx="127">
                  <c:v>9.8361400000000002E-2</c:v>
                </c:pt>
                <c:pt idx="128">
                  <c:v>9.8440200000000005E-2</c:v>
                </c:pt>
                <c:pt idx="129">
                  <c:v>9.8518099999999997E-2</c:v>
                </c:pt>
                <c:pt idx="130">
                  <c:v>9.8595100000000005E-2</c:v>
                </c:pt>
                <c:pt idx="131">
                  <c:v>9.8671200000000001E-2</c:v>
                </c:pt>
                <c:pt idx="132">
                  <c:v>9.8746299999999995E-2</c:v>
                </c:pt>
                <c:pt idx="133">
                  <c:v>9.8820599999999995E-2</c:v>
                </c:pt>
                <c:pt idx="134">
                  <c:v>9.8893999999999996E-2</c:v>
                </c:pt>
                <c:pt idx="135">
                  <c:v>9.8966600000000002E-2</c:v>
                </c:pt>
                <c:pt idx="136">
                  <c:v>9.9038299999999996E-2</c:v>
                </c:pt>
                <c:pt idx="137">
                  <c:v>9.9109199999999995E-2</c:v>
                </c:pt>
                <c:pt idx="138">
                  <c:v>9.9179199999999995E-2</c:v>
                </c:pt>
                <c:pt idx="139">
                  <c:v>9.9248400000000001E-2</c:v>
                </c:pt>
                <c:pt idx="140">
                  <c:v>9.9316799999999997E-2</c:v>
                </c:pt>
                <c:pt idx="141">
                  <c:v>9.9384299999999995E-2</c:v>
                </c:pt>
                <c:pt idx="142">
                  <c:v>9.9451100000000001E-2</c:v>
                </c:pt>
                <c:pt idx="143">
                  <c:v>9.9517099999999997E-2</c:v>
                </c:pt>
                <c:pt idx="144">
                  <c:v>9.9582199999999996E-2</c:v>
                </c:pt>
                <c:pt idx="145">
                  <c:v>9.9646600000000002E-2</c:v>
                </c:pt>
                <c:pt idx="146">
                  <c:v>9.9710199999999999E-2</c:v>
                </c:pt>
                <c:pt idx="147">
                  <c:v>9.9772899999999998E-2</c:v>
                </c:pt>
                <c:pt idx="148">
                  <c:v>9.9834800000000001E-2</c:v>
                </c:pt>
                <c:pt idx="149">
                  <c:v>9.9895999999999999E-2</c:v>
                </c:pt>
                <c:pt idx="150">
                  <c:v>9.9956299999999998E-2</c:v>
                </c:pt>
                <c:pt idx="151">
                  <c:v>0.10001599999999999</c:v>
                </c:pt>
                <c:pt idx="152">
                  <c:v>0.100075</c:v>
                </c:pt>
                <c:pt idx="153">
                  <c:v>0.100133</c:v>
                </c:pt>
                <c:pt idx="154">
                  <c:v>0.10019</c:v>
                </c:pt>
                <c:pt idx="155">
                  <c:v>0.100247</c:v>
                </c:pt>
                <c:pt idx="156">
                  <c:v>0.100302</c:v>
                </c:pt>
                <c:pt idx="157">
                  <c:v>0.100357</c:v>
                </c:pt>
                <c:pt idx="158">
                  <c:v>0.100412</c:v>
                </c:pt>
                <c:pt idx="159">
                  <c:v>0.100465</c:v>
                </c:pt>
                <c:pt idx="160">
                  <c:v>0.100518</c:v>
                </c:pt>
                <c:pt idx="161">
                  <c:v>0.10057000000000001</c:v>
                </c:pt>
                <c:pt idx="162">
                  <c:v>0.100622</c:v>
                </c:pt>
                <c:pt idx="163">
                  <c:v>0.100672</c:v>
                </c:pt>
                <c:pt idx="164">
                  <c:v>0.10072200000000001</c:v>
                </c:pt>
                <c:pt idx="165">
                  <c:v>0.100771</c:v>
                </c:pt>
                <c:pt idx="166">
                  <c:v>0.10082000000000001</c:v>
                </c:pt>
                <c:pt idx="167">
                  <c:v>0.100868</c:v>
                </c:pt>
                <c:pt idx="168">
                  <c:v>0.100915</c:v>
                </c:pt>
                <c:pt idx="169">
                  <c:v>0.100961</c:v>
                </c:pt>
                <c:pt idx="170">
                  <c:v>0.101007</c:v>
                </c:pt>
                <c:pt idx="171">
                  <c:v>0.101052</c:v>
                </c:pt>
                <c:pt idx="172">
                  <c:v>0.10109600000000001</c:v>
                </c:pt>
                <c:pt idx="173">
                  <c:v>0.10113999999999999</c:v>
                </c:pt>
                <c:pt idx="174">
                  <c:v>0.101183</c:v>
                </c:pt>
                <c:pt idx="175">
                  <c:v>0.101225</c:v>
                </c:pt>
                <c:pt idx="176">
                  <c:v>0.101267</c:v>
                </c:pt>
                <c:pt idx="177">
                  <c:v>0.101308</c:v>
                </c:pt>
                <c:pt idx="178">
                  <c:v>0.10134799999999999</c:v>
                </c:pt>
                <c:pt idx="179">
                  <c:v>0.10138800000000001</c:v>
                </c:pt>
                <c:pt idx="180">
                  <c:v>0.101427</c:v>
                </c:pt>
                <c:pt idx="181">
                  <c:v>0.101465</c:v>
                </c:pt>
                <c:pt idx="182">
                  <c:v>0.101503</c:v>
                </c:pt>
                <c:pt idx="183">
                  <c:v>0.10154000000000001</c:v>
                </c:pt>
                <c:pt idx="184">
                  <c:v>0.101576</c:v>
                </c:pt>
                <c:pt idx="185">
                  <c:v>0.10161199999999999</c:v>
                </c:pt>
                <c:pt idx="186">
                  <c:v>0.101647</c:v>
                </c:pt>
                <c:pt idx="187">
                  <c:v>0.10168199999999999</c:v>
                </c:pt>
                <c:pt idx="188">
                  <c:v>0.101716</c:v>
                </c:pt>
                <c:pt idx="189">
                  <c:v>0.10174900000000001</c:v>
                </c:pt>
                <c:pt idx="190">
                  <c:v>0.101782</c:v>
                </c:pt>
                <c:pt idx="191">
                  <c:v>0.101814</c:v>
                </c:pt>
                <c:pt idx="192">
                  <c:v>0.101845</c:v>
                </c:pt>
                <c:pt idx="193">
                  <c:v>0.10187599999999999</c:v>
                </c:pt>
                <c:pt idx="194">
                  <c:v>0.101906</c:v>
                </c:pt>
                <c:pt idx="195">
                  <c:v>0.101936</c:v>
                </c:pt>
                <c:pt idx="196">
                  <c:v>0.101965</c:v>
                </c:pt>
                <c:pt idx="197">
                  <c:v>0.101993</c:v>
                </c:pt>
                <c:pt idx="198">
                  <c:v>0.102021</c:v>
                </c:pt>
                <c:pt idx="199">
                  <c:v>0.102048</c:v>
                </c:pt>
                <c:pt idx="200">
                  <c:v>0.102075</c:v>
                </c:pt>
                <c:pt idx="201">
                  <c:v>0.102101</c:v>
                </c:pt>
                <c:pt idx="202">
                  <c:v>0.10212599999999999</c:v>
                </c:pt>
                <c:pt idx="203">
                  <c:v>0.10215100000000001</c:v>
                </c:pt>
                <c:pt idx="204">
                  <c:v>0.102176</c:v>
                </c:pt>
                <c:pt idx="205">
                  <c:v>0.102199</c:v>
                </c:pt>
                <c:pt idx="206">
                  <c:v>0.10222299999999999</c:v>
                </c:pt>
                <c:pt idx="207">
                  <c:v>0.102245</c:v>
                </c:pt>
                <c:pt idx="208">
                  <c:v>0.102268</c:v>
                </c:pt>
                <c:pt idx="209">
                  <c:v>0.102289</c:v>
                </c:pt>
                <c:pt idx="210">
                  <c:v>0.10231</c:v>
                </c:pt>
                <c:pt idx="211">
                  <c:v>0.10233</c:v>
                </c:pt>
                <c:pt idx="212">
                  <c:v>0.10235</c:v>
                </c:pt>
                <c:pt idx="213">
                  <c:v>0.10237</c:v>
                </c:pt>
                <c:pt idx="214">
                  <c:v>0.10238800000000001</c:v>
                </c:pt>
                <c:pt idx="215">
                  <c:v>0.102406</c:v>
                </c:pt>
                <c:pt idx="216">
                  <c:v>0.102424</c:v>
                </c:pt>
                <c:pt idx="217">
                  <c:v>0.102441</c:v>
                </c:pt>
                <c:pt idx="218">
                  <c:v>0.10245799999999999</c:v>
                </c:pt>
                <c:pt idx="219">
                  <c:v>0.102474</c:v>
                </c:pt>
                <c:pt idx="220">
                  <c:v>0.102489</c:v>
                </c:pt>
                <c:pt idx="221">
                  <c:v>0.102504</c:v>
                </c:pt>
                <c:pt idx="222">
                  <c:v>0.102519</c:v>
                </c:pt>
                <c:pt idx="223">
                  <c:v>0.102533</c:v>
                </c:pt>
                <c:pt idx="224">
                  <c:v>0.102546</c:v>
                </c:pt>
                <c:pt idx="225">
                  <c:v>0.102559</c:v>
                </c:pt>
                <c:pt idx="226">
                  <c:v>0.102572</c:v>
                </c:pt>
                <c:pt idx="227">
                  <c:v>0.10258399999999999</c:v>
                </c:pt>
                <c:pt idx="228">
                  <c:v>0.10259500000000001</c:v>
                </c:pt>
                <c:pt idx="229">
                  <c:v>0.102606</c:v>
                </c:pt>
                <c:pt idx="230">
                  <c:v>0.102617</c:v>
                </c:pt>
                <c:pt idx="231">
                  <c:v>0.102627</c:v>
                </c:pt>
                <c:pt idx="232">
                  <c:v>0.10263600000000001</c:v>
                </c:pt>
                <c:pt idx="233">
                  <c:v>0.102645</c:v>
                </c:pt>
                <c:pt idx="234">
                  <c:v>0.102654</c:v>
                </c:pt>
                <c:pt idx="235">
                  <c:v>0.102662</c:v>
                </c:pt>
                <c:pt idx="236">
                  <c:v>0.102669</c:v>
                </c:pt>
                <c:pt idx="237">
                  <c:v>0.102676</c:v>
                </c:pt>
                <c:pt idx="238">
                  <c:v>0.102682</c:v>
                </c:pt>
                <c:pt idx="239">
                  <c:v>0.102688</c:v>
                </c:pt>
                <c:pt idx="240">
                  <c:v>0.10269399999999999</c:v>
                </c:pt>
                <c:pt idx="241">
                  <c:v>0.102699</c:v>
                </c:pt>
                <c:pt idx="242">
                  <c:v>0.102704</c:v>
                </c:pt>
                <c:pt idx="243">
                  <c:v>0.10270799999999999</c:v>
                </c:pt>
                <c:pt idx="244">
                  <c:v>0.102712</c:v>
                </c:pt>
                <c:pt idx="245">
                  <c:v>0.102715</c:v>
                </c:pt>
                <c:pt idx="246">
                  <c:v>0.102718</c:v>
                </c:pt>
                <c:pt idx="247">
                  <c:v>0.10272000000000001</c:v>
                </c:pt>
                <c:pt idx="248">
                  <c:v>0.10272199999999999</c:v>
                </c:pt>
                <c:pt idx="249">
                  <c:v>0.10272299999999999</c:v>
                </c:pt>
                <c:pt idx="250">
                  <c:v>0.102724</c:v>
                </c:pt>
                <c:pt idx="251">
                  <c:v>0.102724</c:v>
                </c:pt>
                <c:pt idx="252">
                  <c:v>0.102724</c:v>
                </c:pt>
                <c:pt idx="253">
                  <c:v>0.102724</c:v>
                </c:pt>
                <c:pt idx="254">
                  <c:v>0.10272299999999999</c:v>
                </c:pt>
                <c:pt idx="255">
                  <c:v>0.10272199999999999</c:v>
                </c:pt>
                <c:pt idx="256">
                  <c:v>0.10272000000000001</c:v>
                </c:pt>
                <c:pt idx="257">
                  <c:v>0.102718</c:v>
                </c:pt>
                <c:pt idx="258">
                  <c:v>0.102715</c:v>
                </c:pt>
                <c:pt idx="259">
                  <c:v>0.102712</c:v>
                </c:pt>
                <c:pt idx="260">
                  <c:v>0.10270899999999999</c:v>
                </c:pt>
                <c:pt idx="261">
                  <c:v>0.102705</c:v>
                </c:pt>
                <c:pt idx="262">
                  <c:v>0.102701</c:v>
                </c:pt>
                <c:pt idx="263">
                  <c:v>0.102696</c:v>
                </c:pt>
                <c:pt idx="264">
                  <c:v>0.102691</c:v>
                </c:pt>
                <c:pt idx="265">
                  <c:v>0.102685</c:v>
                </c:pt>
                <c:pt idx="266">
                  <c:v>0.10267900000000001</c:v>
                </c:pt>
                <c:pt idx="267">
                  <c:v>0.102672</c:v>
                </c:pt>
                <c:pt idx="268">
                  <c:v>0.10266599999999999</c:v>
                </c:pt>
                <c:pt idx="269">
                  <c:v>0.102658</c:v>
                </c:pt>
                <c:pt idx="270">
                  <c:v>0.10265100000000001</c:v>
                </c:pt>
                <c:pt idx="271">
                  <c:v>0.102642</c:v>
                </c:pt>
                <c:pt idx="272">
                  <c:v>0.102634</c:v>
                </c:pt>
                <c:pt idx="273">
                  <c:v>0.10262499999999999</c:v>
                </c:pt>
                <c:pt idx="274">
                  <c:v>0.102616</c:v>
                </c:pt>
                <c:pt idx="275">
                  <c:v>0.102606</c:v>
                </c:pt>
                <c:pt idx="276">
                  <c:v>0.10259600000000001</c:v>
                </c:pt>
                <c:pt idx="277">
                  <c:v>0.102585</c:v>
                </c:pt>
                <c:pt idx="278">
                  <c:v>0.102574</c:v>
                </c:pt>
                <c:pt idx="279">
                  <c:v>0.102563</c:v>
                </c:pt>
                <c:pt idx="280">
                  <c:v>0.102551</c:v>
                </c:pt>
                <c:pt idx="281">
                  <c:v>0.10253900000000001</c:v>
                </c:pt>
                <c:pt idx="282">
                  <c:v>0.10252699999999999</c:v>
                </c:pt>
                <c:pt idx="283">
                  <c:v>0.10251399999999999</c:v>
                </c:pt>
                <c:pt idx="284">
                  <c:v>0.10250099999999999</c:v>
                </c:pt>
                <c:pt idx="285">
                  <c:v>0.10248699999999999</c:v>
                </c:pt>
                <c:pt idx="286">
                  <c:v>0.10247299999999999</c:v>
                </c:pt>
                <c:pt idx="287">
                  <c:v>0.10245899999999999</c:v>
                </c:pt>
                <c:pt idx="288">
                  <c:v>0.10244399999999999</c:v>
                </c:pt>
                <c:pt idx="289">
                  <c:v>0.10242900000000001</c:v>
                </c:pt>
                <c:pt idx="290">
                  <c:v>0.102413</c:v>
                </c:pt>
                <c:pt idx="291">
                  <c:v>0.102397</c:v>
                </c:pt>
                <c:pt idx="292">
                  <c:v>0.102381</c:v>
                </c:pt>
                <c:pt idx="293">
                  <c:v>0.102364</c:v>
                </c:pt>
                <c:pt idx="294">
                  <c:v>0.10234699999999999</c:v>
                </c:pt>
                <c:pt idx="295">
                  <c:v>0.10233</c:v>
                </c:pt>
                <c:pt idx="296">
                  <c:v>0.102312</c:v>
                </c:pt>
                <c:pt idx="297">
                  <c:v>0.102294</c:v>
                </c:pt>
                <c:pt idx="298">
                  <c:v>0.102275</c:v>
                </c:pt>
                <c:pt idx="299">
                  <c:v>0.102256</c:v>
                </c:pt>
                <c:pt idx="300">
                  <c:v>0.10223699999999999</c:v>
                </c:pt>
                <c:pt idx="301">
                  <c:v>0.102218</c:v>
                </c:pt>
                <c:pt idx="302">
                  <c:v>0.102198</c:v>
                </c:pt>
                <c:pt idx="303">
                  <c:v>0.102177</c:v>
                </c:pt>
                <c:pt idx="304">
                  <c:v>0.102157</c:v>
                </c:pt>
                <c:pt idx="305">
                  <c:v>0.102136</c:v>
                </c:pt>
                <c:pt idx="306">
                  <c:v>0.102115</c:v>
                </c:pt>
                <c:pt idx="307">
                  <c:v>0.102093</c:v>
                </c:pt>
                <c:pt idx="308">
                  <c:v>0.102071</c:v>
                </c:pt>
                <c:pt idx="309">
                  <c:v>0.102049</c:v>
                </c:pt>
                <c:pt idx="310">
                  <c:v>0.10202600000000001</c:v>
                </c:pt>
                <c:pt idx="311">
                  <c:v>0.102003</c:v>
                </c:pt>
                <c:pt idx="312">
                  <c:v>0.101979</c:v>
                </c:pt>
                <c:pt idx="313">
                  <c:v>0.101956</c:v>
                </c:pt>
                <c:pt idx="314">
                  <c:v>0.10193199999999999</c:v>
                </c:pt>
                <c:pt idx="315">
                  <c:v>0.101907</c:v>
                </c:pt>
                <c:pt idx="316">
                  <c:v>0.101882</c:v>
                </c:pt>
                <c:pt idx="317">
                  <c:v>0.101857</c:v>
                </c:pt>
                <c:pt idx="318">
                  <c:v>0.10183200000000001</c:v>
                </c:pt>
                <c:pt idx="319">
                  <c:v>0.10180599999999999</c:v>
                </c:pt>
                <c:pt idx="320">
                  <c:v>0.10178</c:v>
                </c:pt>
                <c:pt idx="321">
                  <c:v>0.101754</c:v>
                </c:pt>
                <c:pt idx="322">
                  <c:v>0.101727</c:v>
                </c:pt>
                <c:pt idx="323">
                  <c:v>0.1017</c:v>
                </c:pt>
                <c:pt idx="324">
                  <c:v>0.101673</c:v>
                </c:pt>
                <c:pt idx="325">
                  <c:v>0.101645</c:v>
                </c:pt>
                <c:pt idx="326">
                  <c:v>0.101617</c:v>
                </c:pt>
                <c:pt idx="327">
                  <c:v>0.101589</c:v>
                </c:pt>
                <c:pt idx="328">
                  <c:v>0.10156</c:v>
                </c:pt>
                <c:pt idx="329">
                  <c:v>0.101531</c:v>
                </c:pt>
                <c:pt idx="330">
                  <c:v>0.101502</c:v>
                </c:pt>
                <c:pt idx="331">
                  <c:v>0.10147200000000001</c:v>
                </c:pt>
                <c:pt idx="332">
                  <c:v>0.101442</c:v>
                </c:pt>
                <c:pt idx="333">
                  <c:v>0.101412</c:v>
                </c:pt>
                <c:pt idx="334">
                  <c:v>0.101382</c:v>
                </c:pt>
                <c:pt idx="335">
                  <c:v>0.101351</c:v>
                </c:pt>
                <c:pt idx="336">
                  <c:v>0.10131999999999999</c:v>
                </c:pt>
                <c:pt idx="337">
                  <c:v>0.101288</c:v>
                </c:pt>
                <c:pt idx="338">
                  <c:v>0.101256</c:v>
                </c:pt>
                <c:pt idx="339">
                  <c:v>0.10122399999999999</c:v>
                </c:pt>
                <c:pt idx="340">
                  <c:v>0.101192</c:v>
                </c:pt>
                <c:pt idx="341">
                  <c:v>0.101159</c:v>
                </c:pt>
                <c:pt idx="342">
                  <c:v>0.10112599999999999</c:v>
                </c:pt>
                <c:pt idx="343">
                  <c:v>0.101093</c:v>
                </c:pt>
                <c:pt idx="344">
                  <c:v>0.10106</c:v>
                </c:pt>
                <c:pt idx="345">
                  <c:v>0.101026</c:v>
                </c:pt>
                <c:pt idx="346">
                  <c:v>0.100992</c:v>
                </c:pt>
                <c:pt idx="347">
                  <c:v>0.10095700000000001</c:v>
                </c:pt>
                <c:pt idx="348">
                  <c:v>0.100923</c:v>
                </c:pt>
                <c:pt idx="349">
                  <c:v>0.10088800000000001</c:v>
                </c:pt>
                <c:pt idx="350">
                  <c:v>0.100852</c:v>
                </c:pt>
                <c:pt idx="351">
                  <c:v>0.100817</c:v>
                </c:pt>
                <c:pt idx="352">
                  <c:v>0.100781</c:v>
                </c:pt>
                <c:pt idx="353">
                  <c:v>0.100745</c:v>
                </c:pt>
                <c:pt idx="354">
                  <c:v>0.10070800000000001</c:v>
                </c:pt>
                <c:pt idx="355">
                  <c:v>0.100672</c:v>
                </c:pt>
                <c:pt idx="356">
                  <c:v>0.100634</c:v>
                </c:pt>
                <c:pt idx="357">
                  <c:v>0.10059700000000001</c:v>
                </c:pt>
                <c:pt idx="358">
                  <c:v>0.10056</c:v>
                </c:pt>
                <c:pt idx="359">
                  <c:v>0.100522</c:v>
                </c:pt>
                <c:pt idx="360">
                  <c:v>0.100484</c:v>
                </c:pt>
                <c:pt idx="361">
                  <c:v>0.10044500000000001</c:v>
                </c:pt>
                <c:pt idx="362">
                  <c:v>0.100407</c:v>
                </c:pt>
                <c:pt idx="363">
                  <c:v>0.100368</c:v>
                </c:pt>
                <c:pt idx="364">
                  <c:v>0.100328</c:v>
                </c:pt>
                <c:pt idx="365">
                  <c:v>0.100289</c:v>
                </c:pt>
                <c:pt idx="366">
                  <c:v>0.100249</c:v>
                </c:pt>
                <c:pt idx="367">
                  <c:v>0.10020900000000001</c:v>
                </c:pt>
                <c:pt idx="368">
                  <c:v>0.10016899999999999</c:v>
                </c:pt>
                <c:pt idx="369">
                  <c:v>0.10012799999999999</c:v>
                </c:pt>
                <c:pt idx="370">
                  <c:v>0.100087</c:v>
                </c:pt>
                <c:pt idx="371">
                  <c:v>0.100046</c:v>
                </c:pt>
                <c:pt idx="372">
                  <c:v>0.100005</c:v>
                </c:pt>
                <c:pt idx="373">
                  <c:v>9.9963200000000002E-2</c:v>
                </c:pt>
                <c:pt idx="374">
                  <c:v>9.9921300000000005E-2</c:v>
                </c:pt>
                <c:pt idx="375">
                  <c:v>9.9879200000000001E-2</c:v>
                </c:pt>
                <c:pt idx="376">
                  <c:v>9.9836800000000003E-2</c:v>
                </c:pt>
                <c:pt idx="377">
                  <c:v>9.9794099999999997E-2</c:v>
                </c:pt>
                <c:pt idx="378">
                  <c:v>9.9751199999999998E-2</c:v>
                </c:pt>
                <c:pt idx="379">
                  <c:v>9.9708000000000005E-2</c:v>
                </c:pt>
                <c:pt idx="380">
                  <c:v>9.9664600000000006E-2</c:v>
                </c:pt>
                <c:pt idx="381">
                  <c:v>9.9620899999999998E-2</c:v>
                </c:pt>
                <c:pt idx="382">
                  <c:v>9.9576899999999996E-2</c:v>
                </c:pt>
                <c:pt idx="383">
                  <c:v>9.9532700000000002E-2</c:v>
                </c:pt>
                <c:pt idx="384">
                  <c:v>9.9488199999999999E-2</c:v>
                </c:pt>
                <c:pt idx="385">
                  <c:v>9.9443500000000004E-2</c:v>
                </c:pt>
                <c:pt idx="386">
                  <c:v>9.9398500000000001E-2</c:v>
                </c:pt>
                <c:pt idx="387">
                  <c:v>9.9353300000000005E-2</c:v>
                </c:pt>
                <c:pt idx="388">
                  <c:v>9.9307800000000002E-2</c:v>
                </c:pt>
                <c:pt idx="389">
                  <c:v>9.9262100000000006E-2</c:v>
                </c:pt>
                <c:pt idx="390">
                  <c:v>9.9216100000000002E-2</c:v>
                </c:pt>
                <c:pt idx="391">
                  <c:v>9.9169900000000005E-2</c:v>
                </c:pt>
                <c:pt idx="392">
                  <c:v>9.9123500000000003E-2</c:v>
                </c:pt>
                <c:pt idx="393">
                  <c:v>9.9076800000000007E-2</c:v>
                </c:pt>
                <c:pt idx="394">
                  <c:v>9.9029900000000004E-2</c:v>
                </c:pt>
                <c:pt idx="395">
                  <c:v>9.8982700000000007E-2</c:v>
                </c:pt>
                <c:pt idx="396">
                  <c:v>9.8935300000000004E-2</c:v>
                </c:pt>
                <c:pt idx="397">
                  <c:v>9.8887600000000006E-2</c:v>
                </c:pt>
                <c:pt idx="398">
                  <c:v>9.8839800000000005E-2</c:v>
                </c:pt>
                <c:pt idx="399">
                  <c:v>9.8791599999999993E-2</c:v>
                </c:pt>
                <c:pt idx="400">
                  <c:v>9.8743300000000006E-2</c:v>
                </c:pt>
                <c:pt idx="401">
                  <c:v>9.8694699999999996E-2</c:v>
                </c:pt>
                <c:pt idx="402">
                  <c:v>9.8645899999999995E-2</c:v>
                </c:pt>
                <c:pt idx="403">
                  <c:v>9.8596799999999998E-2</c:v>
                </c:pt>
                <c:pt idx="404">
                  <c:v>9.8547499999999996E-2</c:v>
                </c:pt>
                <c:pt idx="405">
                  <c:v>9.8498000000000002E-2</c:v>
                </c:pt>
                <c:pt idx="406">
                  <c:v>9.84482E-2</c:v>
                </c:pt>
                <c:pt idx="407">
                  <c:v>9.8398299999999994E-2</c:v>
                </c:pt>
                <c:pt idx="408">
                  <c:v>9.8348099999999994E-2</c:v>
                </c:pt>
                <c:pt idx="409">
                  <c:v>9.8297599999999999E-2</c:v>
                </c:pt>
                <c:pt idx="410">
                  <c:v>9.8247000000000001E-2</c:v>
                </c:pt>
                <c:pt idx="411">
                  <c:v>9.8196000000000006E-2</c:v>
                </c:pt>
                <c:pt idx="412">
                  <c:v>9.8144899999999993E-2</c:v>
                </c:pt>
                <c:pt idx="413">
                  <c:v>9.8093600000000003E-2</c:v>
                </c:pt>
                <c:pt idx="414">
                  <c:v>9.8042000000000004E-2</c:v>
                </c:pt>
                <c:pt idx="415">
                  <c:v>9.79902E-2</c:v>
                </c:pt>
                <c:pt idx="416">
                  <c:v>9.79381E-2</c:v>
                </c:pt>
                <c:pt idx="417">
                  <c:v>9.7885899999999998E-2</c:v>
                </c:pt>
                <c:pt idx="418">
                  <c:v>9.7833400000000001E-2</c:v>
                </c:pt>
                <c:pt idx="419">
                  <c:v>9.7780699999999998E-2</c:v>
                </c:pt>
                <c:pt idx="420">
                  <c:v>9.7727800000000004E-2</c:v>
                </c:pt>
                <c:pt idx="421">
                  <c:v>9.7674700000000003E-2</c:v>
                </c:pt>
                <c:pt idx="422">
                  <c:v>9.7621299999999994E-2</c:v>
                </c:pt>
                <c:pt idx="423">
                  <c:v>9.7567699999999993E-2</c:v>
                </c:pt>
                <c:pt idx="424">
                  <c:v>9.7514000000000003E-2</c:v>
                </c:pt>
                <c:pt idx="425">
                  <c:v>9.7460000000000005E-2</c:v>
                </c:pt>
                <c:pt idx="426">
                  <c:v>9.7405800000000001E-2</c:v>
                </c:pt>
                <c:pt idx="427">
                  <c:v>9.7351400000000005E-2</c:v>
                </c:pt>
                <c:pt idx="428">
                  <c:v>9.72967E-2</c:v>
                </c:pt>
                <c:pt idx="429">
                  <c:v>9.7241900000000006E-2</c:v>
                </c:pt>
                <c:pt idx="430">
                  <c:v>9.7186800000000004E-2</c:v>
                </c:pt>
                <c:pt idx="431">
                  <c:v>9.7131599999999998E-2</c:v>
                </c:pt>
                <c:pt idx="432">
                  <c:v>9.7076099999999999E-2</c:v>
                </c:pt>
                <c:pt idx="433">
                  <c:v>9.7020400000000007E-2</c:v>
                </c:pt>
                <c:pt idx="434">
                  <c:v>9.6964599999999998E-2</c:v>
                </c:pt>
                <c:pt idx="435">
                  <c:v>9.6908499999999995E-2</c:v>
                </c:pt>
                <c:pt idx="436">
                  <c:v>9.6852199999999999E-2</c:v>
                </c:pt>
                <c:pt idx="437">
                  <c:v>9.6795599999999996E-2</c:v>
                </c:pt>
                <c:pt idx="438">
                  <c:v>9.6738900000000003E-2</c:v>
                </c:pt>
                <c:pt idx="439">
                  <c:v>9.6682000000000004E-2</c:v>
                </c:pt>
                <c:pt idx="440">
                  <c:v>9.66249E-2</c:v>
                </c:pt>
                <c:pt idx="441">
                  <c:v>9.6567600000000003E-2</c:v>
                </c:pt>
                <c:pt idx="442">
                  <c:v>9.6509999999999999E-2</c:v>
                </c:pt>
                <c:pt idx="443">
                  <c:v>9.6452300000000005E-2</c:v>
                </c:pt>
                <c:pt idx="444">
                  <c:v>9.6394400000000005E-2</c:v>
                </c:pt>
                <c:pt idx="445">
                  <c:v>9.63363E-2</c:v>
                </c:pt>
                <c:pt idx="446">
                  <c:v>9.62779E-2</c:v>
                </c:pt>
                <c:pt idx="447">
                  <c:v>9.6219399999999997E-2</c:v>
                </c:pt>
                <c:pt idx="448">
                  <c:v>9.6160700000000002E-2</c:v>
                </c:pt>
                <c:pt idx="449">
                  <c:v>9.6101800000000001E-2</c:v>
                </c:pt>
                <c:pt idx="450">
                  <c:v>9.6042600000000006E-2</c:v>
                </c:pt>
                <c:pt idx="451">
                  <c:v>9.5983299999999994E-2</c:v>
                </c:pt>
                <c:pt idx="452">
                  <c:v>9.5923800000000004E-2</c:v>
                </c:pt>
                <c:pt idx="453">
                  <c:v>9.5864099999999994E-2</c:v>
                </c:pt>
                <c:pt idx="454">
                  <c:v>9.5804200000000006E-2</c:v>
                </c:pt>
                <c:pt idx="455">
                  <c:v>9.5744099999999999E-2</c:v>
                </c:pt>
                <c:pt idx="456">
                  <c:v>9.5683799999999999E-2</c:v>
                </c:pt>
                <c:pt idx="457">
                  <c:v>9.5623399999999997E-2</c:v>
                </c:pt>
                <c:pt idx="458">
                  <c:v>9.55627E-2</c:v>
                </c:pt>
                <c:pt idx="459">
                  <c:v>9.5501900000000001E-2</c:v>
                </c:pt>
                <c:pt idx="460">
                  <c:v>9.5440899999999995E-2</c:v>
                </c:pt>
                <c:pt idx="461">
                  <c:v>9.5379699999999998E-2</c:v>
                </c:pt>
                <c:pt idx="462">
                  <c:v>9.5318299999999995E-2</c:v>
                </c:pt>
                <c:pt idx="463">
                  <c:v>9.52567E-2</c:v>
                </c:pt>
                <c:pt idx="464">
                  <c:v>9.5194899999999999E-2</c:v>
                </c:pt>
                <c:pt idx="465">
                  <c:v>9.5132999999999995E-2</c:v>
                </c:pt>
                <c:pt idx="466">
                  <c:v>9.5070799999999997E-2</c:v>
                </c:pt>
                <c:pt idx="467">
                  <c:v>9.5008499999999996E-2</c:v>
                </c:pt>
                <c:pt idx="468">
                  <c:v>9.4946000000000003E-2</c:v>
                </c:pt>
                <c:pt idx="469">
                  <c:v>9.4883300000000004E-2</c:v>
                </c:pt>
                <c:pt idx="470">
                  <c:v>9.4820399999999999E-2</c:v>
                </c:pt>
                <c:pt idx="471">
                  <c:v>9.4757400000000006E-2</c:v>
                </c:pt>
                <c:pt idx="472">
                  <c:v>9.4694100000000003E-2</c:v>
                </c:pt>
                <c:pt idx="473">
                  <c:v>9.4630699999999998E-2</c:v>
                </c:pt>
                <c:pt idx="474">
                  <c:v>9.4567100000000001E-2</c:v>
                </c:pt>
                <c:pt idx="475">
                  <c:v>9.4503299999999998E-2</c:v>
                </c:pt>
                <c:pt idx="476">
                  <c:v>9.4439400000000007E-2</c:v>
                </c:pt>
                <c:pt idx="477">
                  <c:v>9.4375200000000006E-2</c:v>
                </c:pt>
                <c:pt idx="478">
                  <c:v>9.4310900000000003E-2</c:v>
                </c:pt>
                <c:pt idx="479">
                  <c:v>9.4246399999999994E-2</c:v>
                </c:pt>
                <c:pt idx="480">
                  <c:v>9.4181799999999996E-2</c:v>
                </c:pt>
                <c:pt idx="481">
                  <c:v>9.4116900000000003E-2</c:v>
                </c:pt>
                <c:pt idx="482">
                  <c:v>9.4051899999999994E-2</c:v>
                </c:pt>
                <c:pt idx="483">
                  <c:v>9.3986799999999995E-2</c:v>
                </c:pt>
                <c:pt idx="484">
                  <c:v>9.3921400000000002E-2</c:v>
                </c:pt>
                <c:pt idx="485">
                  <c:v>9.3855900000000006E-2</c:v>
                </c:pt>
                <c:pt idx="486">
                  <c:v>9.3790200000000004E-2</c:v>
                </c:pt>
                <c:pt idx="487">
                  <c:v>9.3724399999999999E-2</c:v>
                </c:pt>
                <c:pt idx="488">
                  <c:v>9.36583E-2</c:v>
                </c:pt>
                <c:pt idx="489">
                  <c:v>9.35922E-2</c:v>
                </c:pt>
                <c:pt idx="490">
                  <c:v>9.3525800000000006E-2</c:v>
                </c:pt>
                <c:pt idx="491">
                  <c:v>9.3459299999999995E-2</c:v>
                </c:pt>
                <c:pt idx="492">
                  <c:v>9.3392600000000006E-2</c:v>
                </c:pt>
                <c:pt idx="493">
                  <c:v>9.3325699999999998E-2</c:v>
                </c:pt>
                <c:pt idx="494">
                  <c:v>9.32587E-2</c:v>
                </c:pt>
                <c:pt idx="495">
                  <c:v>9.3191499999999997E-2</c:v>
                </c:pt>
                <c:pt idx="496">
                  <c:v>9.3124100000000001E-2</c:v>
                </c:pt>
                <c:pt idx="497">
                  <c:v>9.3056600000000003E-2</c:v>
                </c:pt>
                <c:pt idx="498">
                  <c:v>9.2988899999999999E-2</c:v>
                </c:pt>
                <c:pt idx="499">
                  <c:v>9.2921000000000004E-2</c:v>
                </c:pt>
                <c:pt idx="500">
                  <c:v>9.2853000000000005E-2</c:v>
                </c:pt>
                <c:pt idx="501">
                  <c:v>9.2784800000000001E-2</c:v>
                </c:pt>
                <c:pt idx="502">
                  <c:v>9.2716499999999993E-2</c:v>
                </c:pt>
                <c:pt idx="503">
                  <c:v>9.2647900000000005E-2</c:v>
                </c:pt>
                <c:pt idx="504">
                  <c:v>9.2579300000000003E-2</c:v>
                </c:pt>
                <c:pt idx="505">
                  <c:v>9.2510400000000007E-2</c:v>
                </c:pt>
                <c:pt idx="506">
                  <c:v>9.2441499999999996E-2</c:v>
                </c:pt>
                <c:pt idx="507">
                  <c:v>9.2372300000000004E-2</c:v>
                </c:pt>
                <c:pt idx="508">
                  <c:v>9.2302999999999996E-2</c:v>
                </c:pt>
                <c:pt idx="509">
                  <c:v>9.2233599999999999E-2</c:v>
                </c:pt>
                <c:pt idx="510">
                  <c:v>9.2163999999999996E-2</c:v>
                </c:pt>
                <c:pt idx="511">
                  <c:v>9.2094200000000001E-2</c:v>
                </c:pt>
                <c:pt idx="512">
                  <c:v>9.2024300000000003E-2</c:v>
                </c:pt>
                <c:pt idx="513">
                  <c:v>9.19542E-2</c:v>
                </c:pt>
                <c:pt idx="514">
                  <c:v>9.1883999999999993E-2</c:v>
                </c:pt>
                <c:pt idx="515">
                  <c:v>9.1813599999999995E-2</c:v>
                </c:pt>
                <c:pt idx="516">
                  <c:v>9.1743099999999994E-2</c:v>
                </c:pt>
                <c:pt idx="517">
                  <c:v>9.1672400000000001E-2</c:v>
                </c:pt>
                <c:pt idx="518">
                  <c:v>9.1601600000000005E-2</c:v>
                </c:pt>
                <c:pt idx="519">
                  <c:v>9.1530600000000004E-2</c:v>
                </c:pt>
                <c:pt idx="520">
                  <c:v>9.1459499999999999E-2</c:v>
                </c:pt>
                <c:pt idx="521">
                  <c:v>9.1388200000000003E-2</c:v>
                </c:pt>
                <c:pt idx="522">
                  <c:v>9.1316800000000004E-2</c:v>
                </c:pt>
                <c:pt idx="523">
                  <c:v>9.1245199999999999E-2</c:v>
                </c:pt>
                <c:pt idx="524">
                  <c:v>9.1173500000000005E-2</c:v>
                </c:pt>
                <c:pt idx="525">
                  <c:v>9.1101600000000005E-2</c:v>
                </c:pt>
                <c:pt idx="526">
                  <c:v>9.1029600000000002E-2</c:v>
                </c:pt>
                <c:pt idx="527">
                  <c:v>9.0957399999999994E-2</c:v>
                </c:pt>
                <c:pt idx="528">
                  <c:v>9.0885099999999996E-2</c:v>
                </c:pt>
                <c:pt idx="529">
                  <c:v>9.0812699999999996E-2</c:v>
                </c:pt>
                <c:pt idx="530">
                  <c:v>9.0740100000000004E-2</c:v>
                </c:pt>
                <c:pt idx="531">
                  <c:v>9.0667300000000006E-2</c:v>
                </c:pt>
                <c:pt idx="532">
                  <c:v>9.0594400000000005E-2</c:v>
                </c:pt>
                <c:pt idx="533">
                  <c:v>9.0521400000000002E-2</c:v>
                </c:pt>
                <c:pt idx="534">
                  <c:v>9.0448299999999995E-2</c:v>
                </c:pt>
                <c:pt idx="535">
                  <c:v>9.0374999999999997E-2</c:v>
                </c:pt>
                <c:pt idx="536">
                  <c:v>9.0301500000000007E-2</c:v>
                </c:pt>
                <c:pt idx="537">
                  <c:v>9.02279E-2</c:v>
                </c:pt>
                <c:pt idx="538">
                  <c:v>9.0154200000000004E-2</c:v>
                </c:pt>
                <c:pt idx="539">
                  <c:v>9.0080300000000002E-2</c:v>
                </c:pt>
                <c:pt idx="540">
                  <c:v>9.0006299999999997E-2</c:v>
                </c:pt>
                <c:pt idx="541">
                  <c:v>8.9932200000000004E-2</c:v>
                </c:pt>
                <c:pt idx="542">
                  <c:v>8.9857900000000004E-2</c:v>
                </c:pt>
                <c:pt idx="543">
                  <c:v>8.9783500000000002E-2</c:v>
                </c:pt>
                <c:pt idx="544">
                  <c:v>8.9708999999999997E-2</c:v>
                </c:pt>
                <c:pt idx="545">
                  <c:v>8.96343E-2</c:v>
                </c:pt>
                <c:pt idx="546">
                  <c:v>8.9559399999999997E-2</c:v>
                </c:pt>
                <c:pt idx="547">
                  <c:v>8.9484499999999995E-2</c:v>
                </c:pt>
                <c:pt idx="548">
                  <c:v>8.94094E-2</c:v>
                </c:pt>
                <c:pt idx="549">
                  <c:v>8.9334200000000002E-2</c:v>
                </c:pt>
                <c:pt idx="550">
                  <c:v>8.9258799999999999E-2</c:v>
                </c:pt>
                <c:pt idx="551">
                  <c:v>8.9183299999999993E-2</c:v>
                </c:pt>
                <c:pt idx="552">
                  <c:v>8.9107699999999998E-2</c:v>
                </c:pt>
                <c:pt idx="553">
                  <c:v>8.9031899999999997E-2</c:v>
                </c:pt>
                <c:pt idx="554">
                  <c:v>8.8955999999999993E-2</c:v>
                </c:pt>
                <c:pt idx="555">
                  <c:v>8.8880000000000001E-2</c:v>
                </c:pt>
                <c:pt idx="556">
                  <c:v>8.8803800000000002E-2</c:v>
                </c:pt>
                <c:pt idx="557">
                  <c:v>8.8727500000000001E-2</c:v>
                </c:pt>
                <c:pt idx="558">
                  <c:v>8.8651099999999997E-2</c:v>
                </c:pt>
                <c:pt idx="559">
                  <c:v>8.8574600000000003E-2</c:v>
                </c:pt>
                <c:pt idx="560">
                  <c:v>8.8497900000000004E-2</c:v>
                </c:pt>
                <c:pt idx="561">
                  <c:v>8.8421100000000002E-2</c:v>
                </c:pt>
                <c:pt idx="562">
                  <c:v>8.8344199999999998E-2</c:v>
                </c:pt>
                <c:pt idx="563">
                  <c:v>8.8267100000000001E-2</c:v>
                </c:pt>
                <c:pt idx="564">
                  <c:v>8.8190000000000004E-2</c:v>
                </c:pt>
                <c:pt idx="565">
                  <c:v>8.8112700000000002E-2</c:v>
                </c:pt>
                <c:pt idx="566">
                  <c:v>8.8035299999999997E-2</c:v>
                </c:pt>
                <c:pt idx="567">
                  <c:v>8.79577E-2</c:v>
                </c:pt>
                <c:pt idx="568">
                  <c:v>8.7880100000000003E-2</c:v>
                </c:pt>
                <c:pt idx="569">
                  <c:v>8.78023E-2</c:v>
                </c:pt>
                <c:pt idx="570">
                  <c:v>8.7724399999999994E-2</c:v>
                </c:pt>
                <c:pt idx="571">
                  <c:v>8.7646399999999999E-2</c:v>
                </c:pt>
                <c:pt idx="572">
                  <c:v>8.7568199999999999E-2</c:v>
                </c:pt>
                <c:pt idx="573">
                  <c:v>8.7489899999999995E-2</c:v>
                </c:pt>
                <c:pt idx="574">
                  <c:v>8.7411600000000006E-2</c:v>
                </c:pt>
                <c:pt idx="575">
                  <c:v>8.7333099999999997E-2</c:v>
                </c:pt>
                <c:pt idx="576">
                  <c:v>8.7254399999999996E-2</c:v>
                </c:pt>
                <c:pt idx="577">
                  <c:v>8.7175699999999995E-2</c:v>
                </c:pt>
                <c:pt idx="578">
                  <c:v>8.7096800000000002E-2</c:v>
                </c:pt>
                <c:pt idx="579">
                  <c:v>8.7017899999999995E-2</c:v>
                </c:pt>
                <c:pt idx="580">
                  <c:v>8.6938799999999997E-2</c:v>
                </c:pt>
                <c:pt idx="581">
                  <c:v>8.6859500000000006E-2</c:v>
                </c:pt>
                <c:pt idx="582">
                  <c:v>8.6780200000000002E-2</c:v>
                </c:pt>
                <c:pt idx="583">
                  <c:v>8.6700799999999995E-2</c:v>
                </c:pt>
                <c:pt idx="584">
                  <c:v>8.6621199999999995E-2</c:v>
                </c:pt>
                <c:pt idx="585">
                  <c:v>8.6541599999999996E-2</c:v>
                </c:pt>
                <c:pt idx="586">
                  <c:v>8.6461800000000005E-2</c:v>
                </c:pt>
                <c:pt idx="587">
                  <c:v>8.6381899999999998E-2</c:v>
                </c:pt>
                <c:pt idx="588">
                  <c:v>8.6301900000000001E-2</c:v>
                </c:pt>
                <c:pt idx="589">
                  <c:v>8.6221699999999998E-2</c:v>
                </c:pt>
                <c:pt idx="590">
                  <c:v>8.6141499999999996E-2</c:v>
                </c:pt>
                <c:pt idx="591">
                  <c:v>8.6061200000000004E-2</c:v>
                </c:pt>
                <c:pt idx="592">
                  <c:v>8.5980699999999993E-2</c:v>
                </c:pt>
                <c:pt idx="593">
                  <c:v>8.5900199999999996E-2</c:v>
                </c:pt>
                <c:pt idx="594">
                  <c:v>8.5819500000000007E-2</c:v>
                </c:pt>
                <c:pt idx="595">
                  <c:v>8.5738700000000001E-2</c:v>
                </c:pt>
                <c:pt idx="596">
                  <c:v>8.5657800000000006E-2</c:v>
                </c:pt>
                <c:pt idx="597">
                  <c:v>8.5576799999999995E-2</c:v>
                </c:pt>
                <c:pt idx="598">
                  <c:v>8.5495699999999994E-2</c:v>
                </c:pt>
                <c:pt idx="599">
                  <c:v>8.5414500000000004E-2</c:v>
                </c:pt>
                <c:pt idx="600">
                  <c:v>8.5333199999999998E-2</c:v>
                </c:pt>
                <c:pt idx="601">
                  <c:v>8.52517E-2</c:v>
                </c:pt>
                <c:pt idx="602">
                  <c:v>8.5170200000000001E-2</c:v>
                </c:pt>
                <c:pt idx="603">
                  <c:v>8.50886E-2</c:v>
                </c:pt>
                <c:pt idx="604">
                  <c:v>8.5006799999999993E-2</c:v>
                </c:pt>
                <c:pt idx="605">
                  <c:v>8.4925E-2</c:v>
                </c:pt>
                <c:pt idx="606">
                  <c:v>8.4843100000000005E-2</c:v>
                </c:pt>
                <c:pt idx="607">
                  <c:v>8.4761000000000003E-2</c:v>
                </c:pt>
                <c:pt idx="608">
                  <c:v>8.4678900000000001E-2</c:v>
                </c:pt>
                <c:pt idx="609">
                  <c:v>8.4596599999999994E-2</c:v>
                </c:pt>
                <c:pt idx="610">
                  <c:v>8.4514300000000001E-2</c:v>
                </c:pt>
                <c:pt idx="611">
                  <c:v>8.4431800000000001E-2</c:v>
                </c:pt>
                <c:pt idx="612">
                  <c:v>8.4349300000000002E-2</c:v>
                </c:pt>
                <c:pt idx="613">
                  <c:v>8.4266599999999997E-2</c:v>
                </c:pt>
                <c:pt idx="614">
                  <c:v>8.4183800000000003E-2</c:v>
                </c:pt>
                <c:pt idx="615">
                  <c:v>8.4100999999999995E-2</c:v>
                </c:pt>
                <c:pt idx="616">
                  <c:v>8.4018099999999998E-2</c:v>
                </c:pt>
                <c:pt idx="617">
                  <c:v>8.3934999999999996E-2</c:v>
                </c:pt>
                <c:pt idx="618">
                  <c:v>8.3851899999999993E-2</c:v>
                </c:pt>
                <c:pt idx="619">
                  <c:v>8.3768599999999999E-2</c:v>
                </c:pt>
                <c:pt idx="620">
                  <c:v>8.3685300000000004E-2</c:v>
                </c:pt>
                <c:pt idx="621">
                  <c:v>8.3601800000000004E-2</c:v>
                </c:pt>
                <c:pt idx="622">
                  <c:v>8.3518300000000004E-2</c:v>
                </c:pt>
                <c:pt idx="623">
                  <c:v>8.3434700000000001E-2</c:v>
                </c:pt>
                <c:pt idx="624">
                  <c:v>8.3350999999999995E-2</c:v>
                </c:pt>
                <c:pt idx="625">
                  <c:v>8.32672E-2</c:v>
                </c:pt>
                <c:pt idx="626">
                  <c:v>8.3183199999999999E-2</c:v>
                </c:pt>
                <c:pt idx="627">
                  <c:v>8.3099199999999998E-2</c:v>
                </c:pt>
                <c:pt idx="628">
                  <c:v>8.3015099999999994E-2</c:v>
                </c:pt>
                <c:pt idx="629">
                  <c:v>8.2931000000000005E-2</c:v>
                </c:pt>
                <c:pt idx="630">
                  <c:v>8.2846699999999995E-2</c:v>
                </c:pt>
                <c:pt idx="631">
                  <c:v>8.2762299999999997E-2</c:v>
                </c:pt>
                <c:pt idx="632">
                  <c:v>8.2677799999999996E-2</c:v>
                </c:pt>
                <c:pt idx="633">
                  <c:v>8.2593299999999994E-2</c:v>
                </c:pt>
                <c:pt idx="634">
                  <c:v>8.2508700000000004E-2</c:v>
                </c:pt>
                <c:pt idx="635">
                  <c:v>8.2423899999999994E-2</c:v>
                </c:pt>
                <c:pt idx="636">
                  <c:v>8.2339099999999998E-2</c:v>
                </c:pt>
                <c:pt idx="637">
                  <c:v>8.22542E-2</c:v>
                </c:pt>
                <c:pt idx="638">
                  <c:v>8.2169300000000001E-2</c:v>
                </c:pt>
                <c:pt idx="639">
                  <c:v>8.2084199999999996E-2</c:v>
                </c:pt>
                <c:pt idx="640">
                  <c:v>8.1999000000000002E-2</c:v>
                </c:pt>
                <c:pt idx="641">
                  <c:v>8.1913799999999995E-2</c:v>
                </c:pt>
                <c:pt idx="642">
                  <c:v>8.1828499999999998E-2</c:v>
                </c:pt>
                <c:pt idx="643">
                  <c:v>8.1742999999999996E-2</c:v>
                </c:pt>
                <c:pt idx="644">
                  <c:v>8.1657499999999994E-2</c:v>
                </c:pt>
                <c:pt idx="645">
                  <c:v>8.1572000000000006E-2</c:v>
                </c:pt>
                <c:pt idx="646">
                  <c:v>8.1486299999999998E-2</c:v>
                </c:pt>
                <c:pt idx="647">
                  <c:v>8.1400500000000001E-2</c:v>
                </c:pt>
                <c:pt idx="648">
                  <c:v>8.1314700000000004E-2</c:v>
                </c:pt>
                <c:pt idx="649">
                  <c:v>8.1228800000000004E-2</c:v>
                </c:pt>
                <c:pt idx="650">
                  <c:v>8.1142800000000001E-2</c:v>
                </c:pt>
                <c:pt idx="651">
                  <c:v>8.1056699999999995E-2</c:v>
                </c:pt>
                <c:pt idx="652">
                  <c:v>8.0970500000000001E-2</c:v>
                </c:pt>
                <c:pt idx="653">
                  <c:v>8.0884300000000006E-2</c:v>
                </c:pt>
                <c:pt idx="654">
                  <c:v>8.0797900000000006E-2</c:v>
                </c:pt>
                <c:pt idx="655">
                  <c:v>8.0711500000000005E-2</c:v>
                </c:pt>
                <c:pt idx="656">
                  <c:v>8.0625000000000002E-2</c:v>
                </c:pt>
                <c:pt idx="657">
                  <c:v>8.0538399999999996E-2</c:v>
                </c:pt>
                <c:pt idx="658">
                  <c:v>8.0451800000000004E-2</c:v>
                </c:pt>
                <c:pt idx="659">
                  <c:v>8.0365099999999995E-2</c:v>
                </c:pt>
                <c:pt idx="660">
                  <c:v>8.0278199999999994E-2</c:v>
                </c:pt>
                <c:pt idx="661">
                  <c:v>8.0191399999999996E-2</c:v>
                </c:pt>
                <c:pt idx="662">
                  <c:v>8.0104400000000006E-2</c:v>
                </c:pt>
                <c:pt idx="663">
                  <c:v>8.0017400000000002E-2</c:v>
                </c:pt>
                <c:pt idx="664">
                  <c:v>7.9930200000000007E-2</c:v>
                </c:pt>
                <c:pt idx="665">
                  <c:v>7.98431E-2</c:v>
                </c:pt>
                <c:pt idx="666">
                  <c:v>7.9755800000000002E-2</c:v>
                </c:pt>
                <c:pt idx="667">
                  <c:v>7.9668500000000003E-2</c:v>
                </c:pt>
                <c:pt idx="668">
                  <c:v>7.9581100000000002E-2</c:v>
                </c:pt>
                <c:pt idx="669">
                  <c:v>7.9493599999999998E-2</c:v>
                </c:pt>
                <c:pt idx="670">
                  <c:v>7.9406000000000004E-2</c:v>
                </c:pt>
                <c:pt idx="671">
                  <c:v>7.9318399999999997E-2</c:v>
                </c:pt>
                <c:pt idx="672">
                  <c:v>7.9230700000000001E-2</c:v>
                </c:pt>
                <c:pt idx="673">
                  <c:v>7.9142900000000002E-2</c:v>
                </c:pt>
                <c:pt idx="674">
                  <c:v>7.9055100000000003E-2</c:v>
                </c:pt>
                <c:pt idx="675">
                  <c:v>7.8967200000000001E-2</c:v>
                </c:pt>
                <c:pt idx="676">
                  <c:v>7.8879199999999997E-2</c:v>
                </c:pt>
                <c:pt idx="677">
                  <c:v>7.8791200000000006E-2</c:v>
                </c:pt>
                <c:pt idx="678">
                  <c:v>7.8702999999999995E-2</c:v>
                </c:pt>
                <c:pt idx="679">
                  <c:v>7.8614799999999999E-2</c:v>
                </c:pt>
                <c:pt idx="680">
                  <c:v>7.8526600000000002E-2</c:v>
                </c:pt>
                <c:pt idx="681">
                  <c:v>7.8438300000000002E-2</c:v>
                </c:pt>
                <c:pt idx="682">
                  <c:v>7.83499E-2</c:v>
                </c:pt>
                <c:pt idx="683">
                  <c:v>7.8261399999999995E-2</c:v>
                </c:pt>
                <c:pt idx="684">
                  <c:v>7.8172900000000003E-2</c:v>
                </c:pt>
                <c:pt idx="685">
                  <c:v>7.8084299999999995E-2</c:v>
                </c:pt>
                <c:pt idx="686">
                  <c:v>7.7995700000000001E-2</c:v>
                </c:pt>
                <c:pt idx="687">
                  <c:v>7.7907000000000004E-2</c:v>
                </c:pt>
                <c:pt idx="688">
                  <c:v>7.7818200000000004E-2</c:v>
                </c:pt>
                <c:pt idx="689">
                  <c:v>7.7729300000000001E-2</c:v>
                </c:pt>
                <c:pt idx="690">
                  <c:v>7.7640399999999998E-2</c:v>
                </c:pt>
                <c:pt idx="691">
                  <c:v>7.7551499999999995E-2</c:v>
                </c:pt>
                <c:pt idx="692">
                  <c:v>7.7462400000000001E-2</c:v>
                </c:pt>
                <c:pt idx="693">
                  <c:v>7.7373300000000006E-2</c:v>
                </c:pt>
                <c:pt idx="694">
                  <c:v>7.7284199999999997E-2</c:v>
                </c:pt>
                <c:pt idx="695">
                  <c:v>7.7194899999999997E-2</c:v>
                </c:pt>
                <c:pt idx="696">
                  <c:v>7.7105599999999996E-2</c:v>
                </c:pt>
                <c:pt idx="697">
                  <c:v>7.7016299999999996E-2</c:v>
                </c:pt>
                <c:pt idx="698">
                  <c:v>7.6926900000000006E-2</c:v>
                </c:pt>
                <c:pt idx="699">
                  <c:v>7.68374E-2</c:v>
                </c:pt>
                <c:pt idx="700">
                  <c:v>7.6747899999999994E-2</c:v>
                </c:pt>
                <c:pt idx="701">
                  <c:v>7.6658299999999999E-2</c:v>
                </c:pt>
                <c:pt idx="702">
                  <c:v>7.6568600000000001E-2</c:v>
                </c:pt>
                <c:pt idx="703">
                  <c:v>7.6478900000000002E-2</c:v>
                </c:pt>
                <c:pt idx="704">
                  <c:v>7.6389100000000001E-2</c:v>
                </c:pt>
                <c:pt idx="705">
                  <c:v>7.62993E-2</c:v>
                </c:pt>
                <c:pt idx="706">
                  <c:v>7.6209399999999997E-2</c:v>
                </c:pt>
                <c:pt idx="707">
                  <c:v>7.6119500000000007E-2</c:v>
                </c:pt>
                <c:pt idx="708">
                  <c:v>7.60295E-2</c:v>
                </c:pt>
                <c:pt idx="709">
                  <c:v>7.5939400000000004E-2</c:v>
                </c:pt>
                <c:pt idx="710">
                  <c:v>7.5849299999999995E-2</c:v>
                </c:pt>
                <c:pt idx="711">
                  <c:v>7.5759099999999996E-2</c:v>
                </c:pt>
                <c:pt idx="712">
                  <c:v>7.5668899999999997E-2</c:v>
                </c:pt>
                <c:pt idx="713">
                  <c:v>7.5578599999999996E-2</c:v>
                </c:pt>
                <c:pt idx="714">
                  <c:v>7.5488200000000005E-2</c:v>
                </c:pt>
                <c:pt idx="715">
                  <c:v>7.5397800000000001E-2</c:v>
                </c:pt>
                <c:pt idx="716">
                  <c:v>7.5307399999999997E-2</c:v>
                </c:pt>
                <c:pt idx="717">
                  <c:v>7.5216900000000003E-2</c:v>
                </c:pt>
                <c:pt idx="718">
                  <c:v>7.5126299999999993E-2</c:v>
                </c:pt>
                <c:pt idx="719">
                  <c:v>7.5035699999999997E-2</c:v>
                </c:pt>
                <c:pt idx="720">
                  <c:v>7.4945100000000001E-2</c:v>
                </c:pt>
                <c:pt idx="721">
                  <c:v>7.4854400000000001E-2</c:v>
                </c:pt>
                <c:pt idx="722">
                  <c:v>7.47636E-2</c:v>
                </c:pt>
                <c:pt idx="723">
                  <c:v>7.4672799999999998E-2</c:v>
                </c:pt>
                <c:pt idx="724">
                  <c:v>7.4581900000000007E-2</c:v>
                </c:pt>
                <c:pt idx="725">
                  <c:v>7.4491000000000002E-2</c:v>
                </c:pt>
                <c:pt idx="726">
                  <c:v>7.4400099999999997E-2</c:v>
                </c:pt>
                <c:pt idx="727">
                  <c:v>7.4309E-2</c:v>
                </c:pt>
                <c:pt idx="728">
                  <c:v>7.4218000000000006E-2</c:v>
                </c:pt>
                <c:pt idx="729">
                  <c:v>7.4126899999999996E-2</c:v>
                </c:pt>
                <c:pt idx="730">
                  <c:v>7.4035699999999996E-2</c:v>
                </c:pt>
                <c:pt idx="731">
                  <c:v>7.3944499999999996E-2</c:v>
                </c:pt>
                <c:pt idx="732">
                  <c:v>7.3853199999999994E-2</c:v>
                </c:pt>
                <c:pt idx="733">
                  <c:v>7.3761900000000005E-2</c:v>
                </c:pt>
                <c:pt idx="734">
                  <c:v>7.3670600000000003E-2</c:v>
                </c:pt>
                <c:pt idx="735">
                  <c:v>7.3579199999999997E-2</c:v>
                </c:pt>
                <c:pt idx="736">
                  <c:v>7.3487800000000006E-2</c:v>
                </c:pt>
                <c:pt idx="737">
                  <c:v>7.3396299999999998E-2</c:v>
                </c:pt>
                <c:pt idx="738">
                  <c:v>7.33047E-2</c:v>
                </c:pt>
                <c:pt idx="739">
                  <c:v>7.3213200000000006E-2</c:v>
                </c:pt>
                <c:pt idx="740">
                  <c:v>7.3121500000000006E-2</c:v>
                </c:pt>
                <c:pt idx="741">
                  <c:v>7.3029899999999995E-2</c:v>
                </c:pt>
                <c:pt idx="742">
                  <c:v>7.2938199999999995E-2</c:v>
                </c:pt>
                <c:pt idx="743">
                  <c:v>7.2846400000000006E-2</c:v>
                </c:pt>
                <c:pt idx="744">
                  <c:v>7.2754600000000003E-2</c:v>
                </c:pt>
                <c:pt idx="745">
                  <c:v>7.26628E-2</c:v>
                </c:pt>
                <c:pt idx="746">
                  <c:v>7.2570899999999994E-2</c:v>
                </c:pt>
                <c:pt idx="747">
                  <c:v>7.2479000000000002E-2</c:v>
                </c:pt>
                <c:pt idx="748">
                  <c:v>7.2387000000000007E-2</c:v>
                </c:pt>
                <c:pt idx="749">
                  <c:v>7.2294999999999998E-2</c:v>
                </c:pt>
                <c:pt idx="750">
                  <c:v>7.22029E-2</c:v>
                </c:pt>
                <c:pt idx="751">
                  <c:v>7.2110900000000006E-2</c:v>
                </c:pt>
                <c:pt idx="752">
                  <c:v>7.2018700000000005E-2</c:v>
                </c:pt>
                <c:pt idx="753">
                  <c:v>7.1926599999999993E-2</c:v>
                </c:pt>
                <c:pt idx="754">
                  <c:v>7.1834400000000007E-2</c:v>
                </c:pt>
                <c:pt idx="755">
                  <c:v>7.1742100000000003E-2</c:v>
                </c:pt>
                <c:pt idx="756">
                  <c:v>7.16498E-2</c:v>
                </c:pt>
                <c:pt idx="757">
                  <c:v>7.1557499999999996E-2</c:v>
                </c:pt>
                <c:pt idx="758">
                  <c:v>7.1465200000000006E-2</c:v>
                </c:pt>
                <c:pt idx="759">
                  <c:v>7.13728E-2</c:v>
                </c:pt>
                <c:pt idx="760">
                  <c:v>7.1280300000000005E-2</c:v>
                </c:pt>
                <c:pt idx="761">
                  <c:v>7.1187799999999996E-2</c:v>
                </c:pt>
                <c:pt idx="762">
                  <c:v>7.10953E-2</c:v>
                </c:pt>
                <c:pt idx="763">
                  <c:v>7.1002800000000005E-2</c:v>
                </c:pt>
                <c:pt idx="764">
                  <c:v>7.0910200000000007E-2</c:v>
                </c:pt>
                <c:pt idx="765">
                  <c:v>7.0817599999999994E-2</c:v>
                </c:pt>
                <c:pt idx="766">
                  <c:v>7.0724899999999993E-2</c:v>
                </c:pt>
                <c:pt idx="767">
                  <c:v>7.0632200000000006E-2</c:v>
                </c:pt>
                <c:pt idx="768">
                  <c:v>7.0539500000000005E-2</c:v>
                </c:pt>
                <c:pt idx="769">
                  <c:v>7.0446700000000001E-2</c:v>
                </c:pt>
                <c:pt idx="770">
                  <c:v>7.0353899999999997E-2</c:v>
                </c:pt>
                <c:pt idx="771">
                  <c:v>7.0261100000000007E-2</c:v>
                </c:pt>
                <c:pt idx="772">
                  <c:v>7.01682E-2</c:v>
                </c:pt>
                <c:pt idx="773">
                  <c:v>7.0075299999999993E-2</c:v>
                </c:pt>
                <c:pt idx="774">
                  <c:v>6.99824E-2</c:v>
                </c:pt>
                <c:pt idx="775">
                  <c:v>6.9889400000000004E-2</c:v>
                </c:pt>
                <c:pt idx="776">
                  <c:v>6.9796399999999995E-2</c:v>
                </c:pt>
                <c:pt idx="777">
                  <c:v>6.9703399999999999E-2</c:v>
                </c:pt>
                <c:pt idx="778">
                  <c:v>6.96103E-2</c:v>
                </c:pt>
                <c:pt idx="779">
                  <c:v>6.9517200000000001E-2</c:v>
                </c:pt>
                <c:pt idx="780">
                  <c:v>6.9424100000000002E-2</c:v>
                </c:pt>
                <c:pt idx="781">
                  <c:v>6.9331000000000004E-2</c:v>
                </c:pt>
                <c:pt idx="782">
                  <c:v>6.9237800000000002E-2</c:v>
                </c:pt>
                <c:pt idx="783">
                  <c:v>6.9144499999999998E-2</c:v>
                </c:pt>
                <c:pt idx="784">
                  <c:v>6.9051299999999996E-2</c:v>
                </c:pt>
                <c:pt idx="785">
                  <c:v>6.8958000000000005E-2</c:v>
                </c:pt>
                <c:pt idx="786">
                  <c:v>6.8864700000000001E-2</c:v>
                </c:pt>
                <c:pt idx="787">
                  <c:v>6.8771399999999996E-2</c:v>
                </c:pt>
                <c:pt idx="788">
                  <c:v>6.8678000000000003E-2</c:v>
                </c:pt>
                <c:pt idx="789">
                  <c:v>6.8584599999999996E-2</c:v>
                </c:pt>
                <c:pt idx="790">
                  <c:v>6.8491200000000002E-2</c:v>
                </c:pt>
                <c:pt idx="791">
                  <c:v>6.8397799999999995E-2</c:v>
                </c:pt>
                <c:pt idx="792">
                  <c:v>6.8304299999999998E-2</c:v>
                </c:pt>
                <c:pt idx="793">
                  <c:v>6.8210800000000002E-2</c:v>
                </c:pt>
                <c:pt idx="794">
                  <c:v>6.8117300000000006E-2</c:v>
                </c:pt>
                <c:pt idx="795">
                  <c:v>6.8023799999999995E-2</c:v>
                </c:pt>
                <c:pt idx="796">
                  <c:v>6.7930199999999996E-2</c:v>
                </c:pt>
                <c:pt idx="797">
                  <c:v>6.7836599999999997E-2</c:v>
                </c:pt>
                <c:pt idx="798">
                  <c:v>6.7742999999999998E-2</c:v>
                </c:pt>
                <c:pt idx="799">
                  <c:v>6.7649299999999996E-2</c:v>
                </c:pt>
                <c:pt idx="800">
                  <c:v>6.7555699999999996E-2</c:v>
                </c:pt>
                <c:pt idx="801">
                  <c:v>6.7461999999999994E-2</c:v>
                </c:pt>
                <c:pt idx="802">
                  <c:v>6.7368200000000003E-2</c:v>
                </c:pt>
                <c:pt idx="803">
                  <c:v>6.7274500000000001E-2</c:v>
                </c:pt>
                <c:pt idx="804">
                  <c:v>6.7180699999999996E-2</c:v>
                </c:pt>
                <c:pt idx="805">
                  <c:v>6.7086900000000005E-2</c:v>
                </c:pt>
                <c:pt idx="806">
                  <c:v>6.69931E-2</c:v>
                </c:pt>
                <c:pt idx="807">
                  <c:v>6.6899200000000006E-2</c:v>
                </c:pt>
                <c:pt idx="808">
                  <c:v>6.6805400000000001E-2</c:v>
                </c:pt>
                <c:pt idx="809">
                  <c:v>6.6711500000000007E-2</c:v>
                </c:pt>
                <c:pt idx="810">
                  <c:v>6.6617599999999999E-2</c:v>
                </c:pt>
                <c:pt idx="811">
                  <c:v>6.6523600000000002E-2</c:v>
                </c:pt>
                <c:pt idx="812">
                  <c:v>6.6429699999999994E-2</c:v>
                </c:pt>
                <c:pt idx="813">
                  <c:v>6.6335699999999997E-2</c:v>
                </c:pt>
                <c:pt idx="814">
                  <c:v>6.6241700000000001E-2</c:v>
                </c:pt>
                <c:pt idx="815">
                  <c:v>6.6147700000000004E-2</c:v>
                </c:pt>
                <c:pt idx="816">
                  <c:v>6.6053700000000007E-2</c:v>
                </c:pt>
                <c:pt idx="817">
                  <c:v>6.5959599999999993E-2</c:v>
                </c:pt>
                <c:pt idx="818">
                  <c:v>6.5865499999999993E-2</c:v>
                </c:pt>
                <c:pt idx="819">
                  <c:v>6.5771399999999994E-2</c:v>
                </c:pt>
                <c:pt idx="820">
                  <c:v>6.5677299999999994E-2</c:v>
                </c:pt>
                <c:pt idx="821">
                  <c:v>6.5583199999999994E-2</c:v>
                </c:pt>
                <c:pt idx="822">
                  <c:v>6.5489000000000006E-2</c:v>
                </c:pt>
                <c:pt idx="823">
                  <c:v>6.5394900000000006E-2</c:v>
                </c:pt>
                <c:pt idx="824">
                  <c:v>6.5300700000000003E-2</c:v>
                </c:pt>
                <c:pt idx="825">
                  <c:v>6.5206500000000001E-2</c:v>
                </c:pt>
                <c:pt idx="826">
                  <c:v>6.5112199999999995E-2</c:v>
                </c:pt>
                <c:pt idx="827">
                  <c:v>6.5018000000000006E-2</c:v>
                </c:pt>
                <c:pt idx="828">
                  <c:v>6.4923800000000004E-2</c:v>
                </c:pt>
                <c:pt idx="829">
                  <c:v>6.4829499999999998E-2</c:v>
                </c:pt>
                <c:pt idx="830">
                  <c:v>6.4735200000000007E-2</c:v>
                </c:pt>
                <c:pt idx="831">
                  <c:v>6.4640900000000001E-2</c:v>
                </c:pt>
                <c:pt idx="832">
                  <c:v>6.4546599999999996E-2</c:v>
                </c:pt>
                <c:pt idx="833">
                  <c:v>6.4452200000000001E-2</c:v>
                </c:pt>
                <c:pt idx="834">
                  <c:v>6.4357899999999996E-2</c:v>
                </c:pt>
                <c:pt idx="835">
                  <c:v>6.4263500000000001E-2</c:v>
                </c:pt>
                <c:pt idx="836">
                  <c:v>6.4169100000000007E-2</c:v>
                </c:pt>
                <c:pt idx="837">
                  <c:v>6.4074699999999998E-2</c:v>
                </c:pt>
                <c:pt idx="838">
                  <c:v>6.3980300000000004E-2</c:v>
                </c:pt>
                <c:pt idx="839">
                  <c:v>6.3885899999999995E-2</c:v>
                </c:pt>
                <c:pt idx="840">
                  <c:v>6.3791500000000001E-2</c:v>
                </c:pt>
                <c:pt idx="841">
                  <c:v>6.3697000000000004E-2</c:v>
                </c:pt>
                <c:pt idx="842">
                  <c:v>6.3602599999999995E-2</c:v>
                </c:pt>
                <c:pt idx="843">
                  <c:v>6.3508099999999998E-2</c:v>
                </c:pt>
                <c:pt idx="844">
                  <c:v>6.3413600000000001E-2</c:v>
                </c:pt>
                <c:pt idx="845">
                  <c:v>6.3319100000000003E-2</c:v>
                </c:pt>
                <c:pt idx="846">
                  <c:v>6.3224600000000006E-2</c:v>
                </c:pt>
                <c:pt idx="847">
                  <c:v>6.3130099999999995E-2</c:v>
                </c:pt>
                <c:pt idx="848">
                  <c:v>6.3035499999999994E-2</c:v>
                </c:pt>
                <c:pt idx="849">
                  <c:v>6.2940999999999997E-2</c:v>
                </c:pt>
                <c:pt idx="850">
                  <c:v>6.2846399999999997E-2</c:v>
                </c:pt>
                <c:pt idx="851">
                  <c:v>6.2751899999999999E-2</c:v>
                </c:pt>
                <c:pt idx="852">
                  <c:v>6.2657299999999999E-2</c:v>
                </c:pt>
                <c:pt idx="853">
                  <c:v>6.2562699999999999E-2</c:v>
                </c:pt>
                <c:pt idx="854">
                  <c:v>6.2468099999999999E-2</c:v>
                </c:pt>
                <c:pt idx="855">
                  <c:v>6.2373499999999998E-2</c:v>
                </c:pt>
                <c:pt idx="856">
                  <c:v>6.2278899999999998E-2</c:v>
                </c:pt>
                <c:pt idx="857">
                  <c:v>6.2184299999999998E-2</c:v>
                </c:pt>
                <c:pt idx="858">
                  <c:v>6.2089699999999998E-2</c:v>
                </c:pt>
                <c:pt idx="859">
                  <c:v>6.1995000000000001E-2</c:v>
                </c:pt>
                <c:pt idx="860">
                  <c:v>6.1900400000000001E-2</c:v>
                </c:pt>
                <c:pt idx="861">
                  <c:v>6.1805699999999998E-2</c:v>
                </c:pt>
                <c:pt idx="862">
                  <c:v>6.1711099999999998E-2</c:v>
                </c:pt>
                <c:pt idx="863">
                  <c:v>6.1616400000000002E-2</c:v>
                </c:pt>
                <c:pt idx="864">
                  <c:v>6.1521699999999999E-2</c:v>
                </c:pt>
                <c:pt idx="865">
                  <c:v>6.1427099999999998E-2</c:v>
                </c:pt>
                <c:pt idx="866">
                  <c:v>6.1332400000000002E-2</c:v>
                </c:pt>
                <c:pt idx="867">
                  <c:v>6.1237699999999999E-2</c:v>
                </c:pt>
                <c:pt idx="868">
                  <c:v>6.1143000000000003E-2</c:v>
                </c:pt>
                <c:pt idx="869">
                  <c:v>6.10483E-2</c:v>
                </c:pt>
                <c:pt idx="870">
                  <c:v>6.0953599999999997E-2</c:v>
                </c:pt>
                <c:pt idx="871">
                  <c:v>6.08589E-2</c:v>
                </c:pt>
                <c:pt idx="872">
                  <c:v>6.0764100000000001E-2</c:v>
                </c:pt>
                <c:pt idx="873">
                  <c:v>6.0669399999999998E-2</c:v>
                </c:pt>
                <c:pt idx="874">
                  <c:v>6.0574700000000002E-2</c:v>
                </c:pt>
                <c:pt idx="875">
                  <c:v>6.0479999999999999E-2</c:v>
                </c:pt>
                <c:pt idx="876">
                  <c:v>6.03852E-2</c:v>
                </c:pt>
                <c:pt idx="877">
                  <c:v>6.0290499999999997E-2</c:v>
                </c:pt>
                <c:pt idx="878">
                  <c:v>6.0195800000000001E-2</c:v>
                </c:pt>
                <c:pt idx="879">
                  <c:v>6.0101000000000002E-2</c:v>
                </c:pt>
                <c:pt idx="880">
                  <c:v>6.0006299999999999E-2</c:v>
                </c:pt>
                <c:pt idx="881">
                  <c:v>5.9911499999999999E-2</c:v>
                </c:pt>
                <c:pt idx="882">
                  <c:v>5.9816800000000003E-2</c:v>
                </c:pt>
                <c:pt idx="883">
                  <c:v>5.9721999999999997E-2</c:v>
                </c:pt>
                <c:pt idx="884">
                  <c:v>5.9627199999999998E-2</c:v>
                </c:pt>
                <c:pt idx="885">
                  <c:v>5.9532500000000002E-2</c:v>
                </c:pt>
                <c:pt idx="886">
                  <c:v>5.9437700000000003E-2</c:v>
                </c:pt>
                <c:pt idx="887">
                  <c:v>5.9343E-2</c:v>
                </c:pt>
                <c:pt idx="888">
                  <c:v>5.9248200000000001E-2</c:v>
                </c:pt>
                <c:pt idx="889">
                  <c:v>5.9153400000000002E-2</c:v>
                </c:pt>
                <c:pt idx="890">
                  <c:v>5.9058699999999999E-2</c:v>
                </c:pt>
                <c:pt idx="891">
                  <c:v>5.89639E-2</c:v>
                </c:pt>
                <c:pt idx="892">
                  <c:v>5.8869100000000001E-2</c:v>
                </c:pt>
                <c:pt idx="893">
                  <c:v>5.8774399999999997E-2</c:v>
                </c:pt>
                <c:pt idx="894">
                  <c:v>5.8679599999999998E-2</c:v>
                </c:pt>
                <c:pt idx="895">
                  <c:v>5.8584799999999999E-2</c:v>
                </c:pt>
                <c:pt idx="896">
                  <c:v>5.8490100000000003E-2</c:v>
                </c:pt>
                <c:pt idx="897">
                  <c:v>5.8395299999999997E-2</c:v>
                </c:pt>
                <c:pt idx="898">
                  <c:v>5.8300600000000001E-2</c:v>
                </c:pt>
                <c:pt idx="899">
                  <c:v>5.8205800000000002E-2</c:v>
                </c:pt>
                <c:pt idx="900">
                  <c:v>5.8111099999999999E-2</c:v>
                </c:pt>
                <c:pt idx="901">
                  <c:v>5.80163E-2</c:v>
                </c:pt>
                <c:pt idx="902">
                  <c:v>5.7921599999999997E-2</c:v>
                </c:pt>
                <c:pt idx="903">
                  <c:v>5.7826799999999998E-2</c:v>
                </c:pt>
                <c:pt idx="904">
                  <c:v>5.7732100000000001E-2</c:v>
                </c:pt>
                <c:pt idx="905">
                  <c:v>5.7637399999999998E-2</c:v>
                </c:pt>
                <c:pt idx="906">
                  <c:v>5.7542599999999999E-2</c:v>
                </c:pt>
                <c:pt idx="907">
                  <c:v>5.7447900000000003E-2</c:v>
                </c:pt>
                <c:pt idx="908">
                  <c:v>5.73532E-2</c:v>
                </c:pt>
                <c:pt idx="909">
                  <c:v>5.7258499999999997E-2</c:v>
                </c:pt>
                <c:pt idx="910">
                  <c:v>5.7163699999999998E-2</c:v>
                </c:pt>
                <c:pt idx="911">
                  <c:v>5.7069000000000002E-2</c:v>
                </c:pt>
                <c:pt idx="912">
                  <c:v>5.6974299999999999E-2</c:v>
                </c:pt>
                <c:pt idx="913">
                  <c:v>5.6879600000000002E-2</c:v>
                </c:pt>
                <c:pt idx="914">
                  <c:v>5.6785000000000002E-2</c:v>
                </c:pt>
                <c:pt idx="915">
                  <c:v>5.6690299999999999E-2</c:v>
                </c:pt>
                <c:pt idx="916">
                  <c:v>5.6595600000000003E-2</c:v>
                </c:pt>
                <c:pt idx="917">
                  <c:v>5.65009E-2</c:v>
                </c:pt>
                <c:pt idx="918">
                  <c:v>5.6406299999999999E-2</c:v>
                </c:pt>
                <c:pt idx="919">
                  <c:v>5.6311600000000003E-2</c:v>
                </c:pt>
                <c:pt idx="920">
                  <c:v>5.6217000000000003E-2</c:v>
                </c:pt>
                <c:pt idx="921">
                  <c:v>5.61223E-2</c:v>
                </c:pt>
                <c:pt idx="922">
                  <c:v>5.60277E-2</c:v>
                </c:pt>
                <c:pt idx="923">
                  <c:v>5.5933099999999999E-2</c:v>
                </c:pt>
                <c:pt idx="924">
                  <c:v>5.5838499999999999E-2</c:v>
                </c:pt>
                <c:pt idx="925">
                  <c:v>5.5743899999999999E-2</c:v>
                </c:pt>
                <c:pt idx="926">
                  <c:v>5.5649299999999999E-2</c:v>
                </c:pt>
                <c:pt idx="927">
                  <c:v>5.5554699999999999E-2</c:v>
                </c:pt>
                <c:pt idx="928">
                  <c:v>5.5460099999999998E-2</c:v>
                </c:pt>
                <c:pt idx="929">
                  <c:v>5.5365499999999998E-2</c:v>
                </c:pt>
                <c:pt idx="930">
                  <c:v>5.5271000000000001E-2</c:v>
                </c:pt>
                <c:pt idx="931">
                  <c:v>5.51764E-2</c:v>
                </c:pt>
                <c:pt idx="932">
                  <c:v>5.5081900000000003E-2</c:v>
                </c:pt>
                <c:pt idx="933">
                  <c:v>5.4987300000000003E-2</c:v>
                </c:pt>
                <c:pt idx="934">
                  <c:v>5.4892799999999999E-2</c:v>
                </c:pt>
                <c:pt idx="935">
                  <c:v>5.4798300000000001E-2</c:v>
                </c:pt>
                <c:pt idx="936">
                  <c:v>5.4703799999999997E-2</c:v>
                </c:pt>
                <c:pt idx="937">
                  <c:v>5.46093E-2</c:v>
                </c:pt>
                <c:pt idx="938">
                  <c:v>5.4514899999999998E-2</c:v>
                </c:pt>
                <c:pt idx="939">
                  <c:v>5.4420400000000001E-2</c:v>
                </c:pt>
                <c:pt idx="940">
                  <c:v>5.4325999999999999E-2</c:v>
                </c:pt>
                <c:pt idx="941">
                  <c:v>5.4231500000000002E-2</c:v>
                </c:pt>
                <c:pt idx="942">
                  <c:v>5.41371E-2</c:v>
                </c:pt>
                <c:pt idx="943">
                  <c:v>5.4042699999999999E-2</c:v>
                </c:pt>
                <c:pt idx="944">
                  <c:v>5.3948299999999998E-2</c:v>
                </c:pt>
                <c:pt idx="945">
                  <c:v>5.3853900000000003E-2</c:v>
                </c:pt>
                <c:pt idx="946">
                  <c:v>5.3759599999999998E-2</c:v>
                </c:pt>
                <c:pt idx="947">
                  <c:v>5.3665200000000003E-2</c:v>
                </c:pt>
                <c:pt idx="948">
                  <c:v>5.3570899999999998E-2</c:v>
                </c:pt>
                <c:pt idx="949">
                  <c:v>5.3476599999999999E-2</c:v>
                </c:pt>
                <c:pt idx="950">
                  <c:v>5.3382199999999998E-2</c:v>
                </c:pt>
                <c:pt idx="951">
                  <c:v>5.3288000000000002E-2</c:v>
                </c:pt>
                <c:pt idx="952">
                  <c:v>5.3193699999999997E-2</c:v>
                </c:pt>
                <c:pt idx="953">
                  <c:v>5.3099399999999998E-2</c:v>
                </c:pt>
                <c:pt idx="954">
                  <c:v>5.3005200000000002E-2</c:v>
                </c:pt>
                <c:pt idx="955">
                  <c:v>5.2910899999999997E-2</c:v>
                </c:pt>
                <c:pt idx="956">
                  <c:v>5.2816700000000001E-2</c:v>
                </c:pt>
                <c:pt idx="957">
                  <c:v>5.2722499999999999E-2</c:v>
                </c:pt>
                <c:pt idx="958">
                  <c:v>5.2628399999999999E-2</c:v>
                </c:pt>
                <c:pt idx="959">
                  <c:v>5.2534200000000003E-2</c:v>
                </c:pt>
                <c:pt idx="960">
                  <c:v>5.2440100000000003E-2</c:v>
                </c:pt>
                <c:pt idx="961">
                  <c:v>5.2345900000000001E-2</c:v>
                </c:pt>
                <c:pt idx="962">
                  <c:v>5.2251800000000001E-2</c:v>
                </c:pt>
                <c:pt idx="963">
                  <c:v>5.2157700000000001E-2</c:v>
                </c:pt>
                <c:pt idx="964">
                  <c:v>5.2063699999999997E-2</c:v>
                </c:pt>
                <c:pt idx="965">
                  <c:v>5.1969599999999998E-2</c:v>
                </c:pt>
                <c:pt idx="966">
                  <c:v>5.1875600000000001E-2</c:v>
                </c:pt>
                <c:pt idx="967">
                  <c:v>5.1781599999999997E-2</c:v>
                </c:pt>
                <c:pt idx="968">
                  <c:v>5.16876E-2</c:v>
                </c:pt>
                <c:pt idx="969">
                  <c:v>5.1593600000000003E-2</c:v>
                </c:pt>
                <c:pt idx="970">
                  <c:v>5.1499700000000002E-2</c:v>
                </c:pt>
                <c:pt idx="971">
                  <c:v>5.1405699999999999E-2</c:v>
                </c:pt>
                <c:pt idx="972">
                  <c:v>5.1311799999999998E-2</c:v>
                </c:pt>
                <c:pt idx="973">
                  <c:v>5.1217899999999997E-2</c:v>
                </c:pt>
                <c:pt idx="974">
                  <c:v>5.1124099999999999E-2</c:v>
                </c:pt>
                <c:pt idx="975">
                  <c:v>5.1030199999999998E-2</c:v>
                </c:pt>
                <c:pt idx="976">
                  <c:v>5.09364E-2</c:v>
                </c:pt>
                <c:pt idx="977">
                  <c:v>5.0842600000000002E-2</c:v>
                </c:pt>
                <c:pt idx="978">
                  <c:v>5.0748799999999997E-2</c:v>
                </c:pt>
                <c:pt idx="979">
                  <c:v>5.0655100000000002E-2</c:v>
                </c:pt>
                <c:pt idx="980">
                  <c:v>5.0561300000000003E-2</c:v>
                </c:pt>
                <c:pt idx="981">
                  <c:v>5.0467600000000001E-2</c:v>
                </c:pt>
                <c:pt idx="982">
                  <c:v>5.0373899999999999E-2</c:v>
                </c:pt>
                <c:pt idx="983">
                  <c:v>5.0280199999999997E-2</c:v>
                </c:pt>
                <c:pt idx="984">
                  <c:v>5.0186599999999998E-2</c:v>
                </c:pt>
                <c:pt idx="985">
                  <c:v>5.0092999999999999E-2</c:v>
                </c:pt>
                <c:pt idx="986">
                  <c:v>4.9999399999999999E-2</c:v>
                </c:pt>
                <c:pt idx="987">
                  <c:v>4.99058E-2</c:v>
                </c:pt>
                <c:pt idx="988">
                  <c:v>4.9812299999999997E-2</c:v>
                </c:pt>
                <c:pt idx="989">
                  <c:v>4.97188E-2</c:v>
                </c:pt>
                <c:pt idx="990">
                  <c:v>4.9625299999999997E-2</c:v>
                </c:pt>
                <c:pt idx="991">
                  <c:v>4.9531800000000001E-2</c:v>
                </c:pt>
                <c:pt idx="992">
                  <c:v>4.94384E-2</c:v>
                </c:pt>
                <c:pt idx="993">
                  <c:v>4.9344899999999997E-2</c:v>
                </c:pt>
                <c:pt idx="994">
                  <c:v>4.9251499999999997E-2</c:v>
                </c:pt>
                <c:pt idx="995">
                  <c:v>4.9158199999999999E-2</c:v>
                </c:pt>
                <c:pt idx="996">
                  <c:v>4.9064799999999999E-2</c:v>
                </c:pt>
                <c:pt idx="997">
                  <c:v>4.8971500000000001E-2</c:v>
                </c:pt>
                <c:pt idx="998">
                  <c:v>4.8878199999999997E-2</c:v>
                </c:pt>
                <c:pt idx="999">
                  <c:v>4.8785000000000002E-2</c:v>
                </c:pt>
                <c:pt idx="1000">
                  <c:v>4.8691699999999997E-2</c:v>
                </c:pt>
                <c:pt idx="1001">
                  <c:v>4.8598500000000003E-2</c:v>
                </c:pt>
                <c:pt idx="1002">
                  <c:v>4.8505399999999997E-2</c:v>
                </c:pt>
                <c:pt idx="1003">
                  <c:v>4.8412200000000002E-2</c:v>
                </c:pt>
                <c:pt idx="1004">
                  <c:v>4.8319099999999997E-2</c:v>
                </c:pt>
                <c:pt idx="1005">
                  <c:v>4.8225999999999998E-2</c:v>
                </c:pt>
                <c:pt idx="1006">
                  <c:v>4.8132899999999999E-2</c:v>
                </c:pt>
                <c:pt idx="1007">
                  <c:v>4.8039900000000003E-2</c:v>
                </c:pt>
                <c:pt idx="1008">
                  <c:v>4.7946900000000001E-2</c:v>
                </c:pt>
                <c:pt idx="1009">
                  <c:v>4.7853899999999998E-2</c:v>
                </c:pt>
                <c:pt idx="1010">
                  <c:v>4.7760999999999998E-2</c:v>
                </c:pt>
                <c:pt idx="1011">
                  <c:v>4.7668099999999998E-2</c:v>
                </c:pt>
                <c:pt idx="1012">
                  <c:v>4.7575199999999998E-2</c:v>
                </c:pt>
                <c:pt idx="1013">
                  <c:v>4.7482299999999998E-2</c:v>
                </c:pt>
                <c:pt idx="1014">
                  <c:v>4.7389500000000001E-2</c:v>
                </c:pt>
                <c:pt idx="1015">
                  <c:v>4.7296699999999997E-2</c:v>
                </c:pt>
                <c:pt idx="1016">
                  <c:v>4.7204000000000003E-2</c:v>
                </c:pt>
                <c:pt idx="1017">
                  <c:v>4.7111300000000002E-2</c:v>
                </c:pt>
                <c:pt idx="1018">
                  <c:v>4.7018600000000001E-2</c:v>
                </c:pt>
                <c:pt idx="1019">
                  <c:v>4.69259E-2</c:v>
                </c:pt>
                <c:pt idx="1020">
                  <c:v>4.6833300000000001E-2</c:v>
                </c:pt>
                <c:pt idx="1021">
                  <c:v>4.6740700000000003E-2</c:v>
                </c:pt>
                <c:pt idx="1022">
                  <c:v>4.6648099999999998E-2</c:v>
                </c:pt>
                <c:pt idx="1023">
                  <c:v>4.6555600000000003E-2</c:v>
                </c:pt>
                <c:pt idx="1024">
                  <c:v>4.64631E-2</c:v>
                </c:pt>
                <c:pt idx="1025">
                  <c:v>4.6370700000000001E-2</c:v>
                </c:pt>
                <c:pt idx="1026">
                  <c:v>4.6278300000000001E-2</c:v>
                </c:pt>
                <c:pt idx="1027">
                  <c:v>4.6185900000000002E-2</c:v>
                </c:pt>
                <c:pt idx="1028">
                  <c:v>4.6093500000000003E-2</c:v>
                </c:pt>
                <c:pt idx="1029">
                  <c:v>4.6001199999999999E-2</c:v>
                </c:pt>
                <c:pt idx="1030">
                  <c:v>4.5908900000000002E-2</c:v>
                </c:pt>
                <c:pt idx="1031">
                  <c:v>4.5816700000000002E-2</c:v>
                </c:pt>
                <c:pt idx="1032">
                  <c:v>4.5724399999999998E-2</c:v>
                </c:pt>
                <c:pt idx="1033">
                  <c:v>4.5632300000000001E-2</c:v>
                </c:pt>
                <c:pt idx="1034">
                  <c:v>4.55401E-2</c:v>
                </c:pt>
                <c:pt idx="1035">
                  <c:v>4.5448000000000002E-2</c:v>
                </c:pt>
                <c:pt idx="1036">
                  <c:v>4.5355899999999998E-2</c:v>
                </c:pt>
                <c:pt idx="1037">
                  <c:v>4.5263900000000003E-2</c:v>
                </c:pt>
                <c:pt idx="1038">
                  <c:v>4.5171900000000001E-2</c:v>
                </c:pt>
                <c:pt idx="1039">
                  <c:v>4.5080000000000002E-2</c:v>
                </c:pt>
                <c:pt idx="1040">
                  <c:v>4.4988E-2</c:v>
                </c:pt>
                <c:pt idx="1041">
                  <c:v>4.4896199999999997E-2</c:v>
                </c:pt>
                <c:pt idx="1042">
                  <c:v>4.4804299999999998E-2</c:v>
                </c:pt>
                <c:pt idx="1043">
                  <c:v>4.4712500000000002E-2</c:v>
                </c:pt>
                <c:pt idx="1044">
                  <c:v>4.4620800000000002E-2</c:v>
                </c:pt>
                <c:pt idx="1045">
                  <c:v>4.4528999999999999E-2</c:v>
                </c:pt>
                <c:pt idx="1046">
                  <c:v>4.4437299999999999E-2</c:v>
                </c:pt>
                <c:pt idx="1047">
                  <c:v>4.4345700000000002E-2</c:v>
                </c:pt>
                <c:pt idx="1048">
                  <c:v>4.4254099999999998E-2</c:v>
                </c:pt>
                <c:pt idx="1049">
                  <c:v>4.41625E-2</c:v>
                </c:pt>
                <c:pt idx="1050">
                  <c:v>4.4070999999999999E-2</c:v>
                </c:pt>
                <c:pt idx="1051">
                  <c:v>4.3979499999999998E-2</c:v>
                </c:pt>
                <c:pt idx="1052">
                  <c:v>4.3888000000000003E-2</c:v>
                </c:pt>
                <c:pt idx="1053">
                  <c:v>4.3796599999999998E-2</c:v>
                </c:pt>
                <c:pt idx="1054">
                  <c:v>4.3705300000000002E-2</c:v>
                </c:pt>
                <c:pt idx="1055">
                  <c:v>4.3613899999999997E-2</c:v>
                </c:pt>
                <c:pt idx="1056">
                  <c:v>4.3522699999999997E-2</c:v>
                </c:pt>
                <c:pt idx="1057">
                  <c:v>4.3431400000000002E-2</c:v>
                </c:pt>
                <c:pt idx="1058">
                  <c:v>4.3340200000000002E-2</c:v>
                </c:pt>
                <c:pt idx="1059">
                  <c:v>4.3249099999999999E-2</c:v>
                </c:pt>
                <c:pt idx="1060">
                  <c:v>4.3157899999999999E-2</c:v>
                </c:pt>
                <c:pt idx="1061">
                  <c:v>4.3066899999999998E-2</c:v>
                </c:pt>
                <c:pt idx="1062">
                  <c:v>4.2975800000000001E-2</c:v>
                </c:pt>
                <c:pt idx="1063">
                  <c:v>4.2884800000000001E-2</c:v>
                </c:pt>
                <c:pt idx="1064">
                  <c:v>4.2793900000000003E-2</c:v>
                </c:pt>
                <c:pt idx="1065">
                  <c:v>4.2702999999999998E-2</c:v>
                </c:pt>
                <c:pt idx="1066">
                  <c:v>4.26121E-2</c:v>
                </c:pt>
                <c:pt idx="1067">
                  <c:v>4.2521299999999998E-2</c:v>
                </c:pt>
                <c:pt idx="1068">
                  <c:v>4.2430599999999999E-2</c:v>
                </c:pt>
                <c:pt idx="1069">
                  <c:v>4.2339799999999997E-2</c:v>
                </c:pt>
                <c:pt idx="1070">
                  <c:v>4.2249200000000001E-2</c:v>
                </c:pt>
                <c:pt idx="1071">
                  <c:v>4.2158500000000002E-2</c:v>
                </c:pt>
                <c:pt idx="1072">
                  <c:v>4.2067899999999998E-2</c:v>
                </c:pt>
                <c:pt idx="1073">
                  <c:v>4.1977399999999998E-2</c:v>
                </c:pt>
                <c:pt idx="1074">
                  <c:v>4.1886899999999998E-2</c:v>
                </c:pt>
                <c:pt idx="1075">
                  <c:v>4.1796399999999997E-2</c:v>
                </c:pt>
                <c:pt idx="1076">
                  <c:v>4.1706E-2</c:v>
                </c:pt>
                <c:pt idx="1077">
                  <c:v>4.1615699999999999E-2</c:v>
                </c:pt>
                <c:pt idx="1078">
                  <c:v>4.1525300000000001E-2</c:v>
                </c:pt>
                <c:pt idx="1079">
                  <c:v>4.1435100000000002E-2</c:v>
                </c:pt>
                <c:pt idx="1080">
                  <c:v>4.1344899999999997E-2</c:v>
                </c:pt>
                <c:pt idx="1081">
                  <c:v>4.1254699999999998E-2</c:v>
                </c:pt>
                <c:pt idx="1082">
                  <c:v>4.1164600000000003E-2</c:v>
                </c:pt>
                <c:pt idx="1083">
                  <c:v>4.10745E-2</c:v>
                </c:pt>
                <c:pt idx="1084">
                  <c:v>4.09845E-2</c:v>
                </c:pt>
                <c:pt idx="1085">
                  <c:v>4.08945E-2</c:v>
                </c:pt>
                <c:pt idx="1086">
                  <c:v>4.08045E-2</c:v>
                </c:pt>
                <c:pt idx="1087">
                  <c:v>4.07147E-2</c:v>
                </c:pt>
                <c:pt idx="1088">
                  <c:v>4.0624800000000003E-2</c:v>
                </c:pt>
                <c:pt idx="1089">
                  <c:v>4.0535000000000002E-2</c:v>
                </c:pt>
                <c:pt idx="1090">
                  <c:v>4.0445299999999997E-2</c:v>
                </c:pt>
                <c:pt idx="1091">
                  <c:v>4.0355599999999998E-2</c:v>
                </c:pt>
                <c:pt idx="1092">
                  <c:v>4.0266000000000003E-2</c:v>
                </c:pt>
                <c:pt idx="1093">
                  <c:v>4.0176400000000001E-2</c:v>
                </c:pt>
                <c:pt idx="1094">
                  <c:v>4.0086900000000002E-2</c:v>
                </c:pt>
                <c:pt idx="1095">
                  <c:v>3.9997400000000002E-2</c:v>
                </c:pt>
                <c:pt idx="1096">
                  <c:v>3.9907900000000003E-2</c:v>
                </c:pt>
                <c:pt idx="1097">
                  <c:v>3.98185E-2</c:v>
                </c:pt>
                <c:pt idx="1098">
                  <c:v>3.9729199999999999E-2</c:v>
                </c:pt>
                <c:pt idx="1099">
                  <c:v>3.9639899999999999E-2</c:v>
                </c:pt>
                <c:pt idx="1100">
                  <c:v>3.9550700000000001E-2</c:v>
                </c:pt>
                <c:pt idx="1101">
                  <c:v>3.9461499999999997E-2</c:v>
                </c:pt>
                <c:pt idx="1102">
                  <c:v>3.9372400000000002E-2</c:v>
                </c:pt>
                <c:pt idx="1103">
                  <c:v>3.92833E-2</c:v>
                </c:pt>
                <c:pt idx="1104">
                  <c:v>3.9194300000000001E-2</c:v>
                </c:pt>
                <c:pt idx="1105">
                  <c:v>3.9105300000000003E-2</c:v>
                </c:pt>
                <c:pt idx="1106">
                  <c:v>3.90164E-2</c:v>
                </c:pt>
                <c:pt idx="1107">
                  <c:v>3.8927499999999997E-2</c:v>
                </c:pt>
                <c:pt idx="1108">
                  <c:v>3.8838699999999997E-2</c:v>
                </c:pt>
                <c:pt idx="1109">
                  <c:v>3.875E-2</c:v>
                </c:pt>
                <c:pt idx="1110">
                  <c:v>3.8661300000000003E-2</c:v>
                </c:pt>
                <c:pt idx="1111">
                  <c:v>3.8572599999999999E-2</c:v>
                </c:pt>
                <c:pt idx="1112">
                  <c:v>3.8483999999999997E-2</c:v>
                </c:pt>
                <c:pt idx="1113">
                  <c:v>3.8395499999999999E-2</c:v>
                </c:pt>
                <c:pt idx="1114">
                  <c:v>3.8307000000000001E-2</c:v>
                </c:pt>
                <c:pt idx="1115">
                  <c:v>3.8218599999999998E-2</c:v>
                </c:pt>
                <c:pt idx="1116">
                  <c:v>3.8130200000000003E-2</c:v>
                </c:pt>
                <c:pt idx="1117">
                  <c:v>3.8041899999999997E-2</c:v>
                </c:pt>
                <c:pt idx="1118">
                  <c:v>3.7953599999999997E-2</c:v>
                </c:pt>
                <c:pt idx="1119">
                  <c:v>3.78654E-2</c:v>
                </c:pt>
                <c:pt idx="1120">
                  <c:v>3.77773E-2</c:v>
                </c:pt>
                <c:pt idx="1121">
                  <c:v>3.7689199999999999E-2</c:v>
                </c:pt>
                <c:pt idx="1122">
                  <c:v>3.7601099999999998E-2</c:v>
                </c:pt>
                <c:pt idx="1123">
                  <c:v>3.7513199999999997E-2</c:v>
                </c:pt>
                <c:pt idx="1124">
                  <c:v>3.7425199999999999E-2</c:v>
                </c:pt>
                <c:pt idx="1125">
                  <c:v>3.73374E-2</c:v>
                </c:pt>
                <c:pt idx="1126">
                  <c:v>3.7249600000000001E-2</c:v>
                </c:pt>
                <c:pt idx="1127">
                  <c:v>3.7161800000000002E-2</c:v>
                </c:pt>
                <c:pt idx="1128">
                  <c:v>3.7074099999999999E-2</c:v>
                </c:pt>
                <c:pt idx="1129">
                  <c:v>3.6986499999999999E-2</c:v>
                </c:pt>
                <c:pt idx="1130">
                  <c:v>3.6898899999999998E-2</c:v>
                </c:pt>
                <c:pt idx="1131">
                  <c:v>3.6811400000000001E-2</c:v>
                </c:pt>
                <c:pt idx="1132">
                  <c:v>3.6723899999999997E-2</c:v>
                </c:pt>
                <c:pt idx="1133">
                  <c:v>3.6636500000000002E-2</c:v>
                </c:pt>
                <c:pt idx="1134">
                  <c:v>3.6549199999999997E-2</c:v>
                </c:pt>
                <c:pt idx="1135">
                  <c:v>3.6461899999999998E-2</c:v>
                </c:pt>
                <c:pt idx="1136">
                  <c:v>3.6374700000000003E-2</c:v>
                </c:pt>
                <c:pt idx="1137">
                  <c:v>3.62875E-2</c:v>
                </c:pt>
                <c:pt idx="1138">
                  <c:v>3.6200400000000001E-2</c:v>
                </c:pt>
                <c:pt idx="1139">
                  <c:v>3.6113300000000001E-2</c:v>
                </c:pt>
                <c:pt idx="1140">
                  <c:v>3.60264E-2</c:v>
                </c:pt>
                <c:pt idx="1141">
                  <c:v>3.5939400000000003E-2</c:v>
                </c:pt>
                <c:pt idx="1142">
                  <c:v>3.5852599999999998E-2</c:v>
                </c:pt>
                <c:pt idx="1143">
                  <c:v>3.57658E-2</c:v>
                </c:pt>
                <c:pt idx="1144">
                  <c:v>3.5679000000000002E-2</c:v>
                </c:pt>
                <c:pt idx="1145">
                  <c:v>3.55923E-2</c:v>
                </c:pt>
                <c:pt idx="1146">
                  <c:v>3.5505700000000001E-2</c:v>
                </c:pt>
                <c:pt idx="1147">
                  <c:v>3.5419199999999998E-2</c:v>
                </c:pt>
                <c:pt idx="1148">
                  <c:v>3.5332700000000002E-2</c:v>
                </c:pt>
                <c:pt idx="1149">
                  <c:v>3.5246199999999998E-2</c:v>
                </c:pt>
                <c:pt idx="1150">
                  <c:v>3.5159900000000001E-2</c:v>
                </c:pt>
                <c:pt idx="1151">
                  <c:v>3.5073500000000001E-2</c:v>
                </c:pt>
                <c:pt idx="1152">
                  <c:v>3.4987299999999999E-2</c:v>
                </c:pt>
                <c:pt idx="1153">
                  <c:v>3.4901099999999997E-2</c:v>
                </c:pt>
                <c:pt idx="1154">
                  <c:v>3.4814999999999999E-2</c:v>
                </c:pt>
                <c:pt idx="1155">
                  <c:v>3.47289E-2</c:v>
                </c:pt>
                <c:pt idx="1156">
                  <c:v>3.4642899999999997E-2</c:v>
                </c:pt>
                <c:pt idx="1157">
                  <c:v>3.4556999999999997E-2</c:v>
                </c:pt>
                <c:pt idx="1158">
                  <c:v>3.4471099999999998E-2</c:v>
                </c:pt>
                <c:pt idx="1159">
                  <c:v>3.4385300000000001E-2</c:v>
                </c:pt>
                <c:pt idx="1160">
                  <c:v>3.42996E-2</c:v>
                </c:pt>
                <c:pt idx="1161">
                  <c:v>3.4213899999999998E-2</c:v>
                </c:pt>
                <c:pt idx="1162">
                  <c:v>3.41283E-2</c:v>
                </c:pt>
                <c:pt idx="1163">
                  <c:v>3.4042799999999998E-2</c:v>
                </c:pt>
                <c:pt idx="1164">
                  <c:v>3.3957300000000003E-2</c:v>
                </c:pt>
                <c:pt idx="1165">
                  <c:v>3.3871900000000003E-2</c:v>
                </c:pt>
                <c:pt idx="1166">
                  <c:v>3.3786499999999997E-2</c:v>
                </c:pt>
                <c:pt idx="1167">
                  <c:v>3.3701299999999997E-2</c:v>
                </c:pt>
                <c:pt idx="1168">
                  <c:v>3.3616E-2</c:v>
                </c:pt>
                <c:pt idx="1169">
                  <c:v>3.3530900000000002E-2</c:v>
                </c:pt>
                <c:pt idx="1170">
                  <c:v>3.3445799999999998E-2</c:v>
                </c:pt>
                <c:pt idx="1171">
                  <c:v>3.3360800000000003E-2</c:v>
                </c:pt>
                <c:pt idx="1172">
                  <c:v>3.3275800000000001E-2</c:v>
                </c:pt>
                <c:pt idx="1173">
                  <c:v>3.3190999999999998E-2</c:v>
                </c:pt>
                <c:pt idx="1174">
                  <c:v>3.3106099999999999E-2</c:v>
                </c:pt>
                <c:pt idx="1175">
                  <c:v>3.3021399999999999E-2</c:v>
                </c:pt>
                <c:pt idx="1176">
                  <c:v>3.2936699999999999E-2</c:v>
                </c:pt>
                <c:pt idx="1177">
                  <c:v>3.2852100000000002E-2</c:v>
                </c:pt>
                <c:pt idx="1178">
                  <c:v>3.2767499999999998E-2</c:v>
                </c:pt>
                <c:pt idx="1179">
                  <c:v>3.26831E-2</c:v>
                </c:pt>
                <c:pt idx="1180">
                  <c:v>3.2598700000000001E-2</c:v>
                </c:pt>
                <c:pt idx="1181">
                  <c:v>3.2514300000000003E-2</c:v>
                </c:pt>
                <c:pt idx="1182">
                  <c:v>3.243E-2</c:v>
                </c:pt>
                <c:pt idx="1183">
                  <c:v>3.2345800000000001E-2</c:v>
                </c:pt>
                <c:pt idx="1184">
                  <c:v>3.2261699999999997E-2</c:v>
                </c:pt>
                <c:pt idx="1185">
                  <c:v>3.2177600000000001E-2</c:v>
                </c:pt>
                <c:pt idx="1186">
                  <c:v>3.20936E-2</c:v>
                </c:pt>
                <c:pt idx="1187">
                  <c:v>3.2009700000000002E-2</c:v>
                </c:pt>
                <c:pt idx="1188">
                  <c:v>3.1925799999999997E-2</c:v>
                </c:pt>
                <c:pt idx="1189">
                  <c:v>3.1842099999999998E-2</c:v>
                </c:pt>
                <c:pt idx="1190">
                  <c:v>3.1758300000000003E-2</c:v>
                </c:pt>
                <c:pt idx="1191">
                  <c:v>3.16747E-2</c:v>
                </c:pt>
                <c:pt idx="1192">
                  <c:v>3.1591099999999997E-2</c:v>
                </c:pt>
                <c:pt idx="1193">
                  <c:v>3.1507599999999997E-2</c:v>
                </c:pt>
                <c:pt idx="1194">
                  <c:v>3.1424199999999999E-2</c:v>
                </c:pt>
                <c:pt idx="1195">
                  <c:v>3.1340800000000002E-2</c:v>
                </c:pt>
                <c:pt idx="1196">
                  <c:v>3.1257500000000001E-2</c:v>
                </c:pt>
                <c:pt idx="1197">
                  <c:v>3.1174299999999999E-2</c:v>
                </c:pt>
                <c:pt idx="1198">
                  <c:v>3.10911E-2</c:v>
                </c:pt>
                <c:pt idx="1199">
                  <c:v>3.1008000000000001E-2</c:v>
                </c:pt>
                <c:pt idx="1200">
                  <c:v>3.0925000000000001E-2</c:v>
                </c:pt>
                <c:pt idx="1201">
                  <c:v>3.0842100000000001E-2</c:v>
                </c:pt>
                <c:pt idx="1202">
                  <c:v>3.07592E-2</c:v>
                </c:pt>
                <c:pt idx="1203">
                  <c:v>3.06764E-2</c:v>
                </c:pt>
                <c:pt idx="1204">
                  <c:v>3.0593700000000001E-2</c:v>
                </c:pt>
                <c:pt idx="1205">
                  <c:v>3.0511099999999999E-2</c:v>
                </c:pt>
                <c:pt idx="1206">
                  <c:v>3.0428500000000001E-2</c:v>
                </c:pt>
                <c:pt idx="1207">
                  <c:v>3.0346000000000001E-2</c:v>
                </c:pt>
                <c:pt idx="1208">
                  <c:v>3.0263600000000002E-2</c:v>
                </c:pt>
                <c:pt idx="1209">
                  <c:v>3.0181199999999998E-2</c:v>
                </c:pt>
                <c:pt idx="1210">
                  <c:v>3.0099000000000001E-2</c:v>
                </c:pt>
                <c:pt idx="1211">
                  <c:v>3.00167E-2</c:v>
                </c:pt>
                <c:pt idx="1212">
                  <c:v>2.9934599999999999E-2</c:v>
                </c:pt>
                <c:pt idx="1213">
                  <c:v>2.98526E-2</c:v>
                </c:pt>
                <c:pt idx="1214">
                  <c:v>2.9770600000000001E-2</c:v>
                </c:pt>
                <c:pt idx="1215">
                  <c:v>2.9688699999999998E-2</c:v>
                </c:pt>
                <c:pt idx="1216">
                  <c:v>2.9606799999999999E-2</c:v>
                </c:pt>
                <c:pt idx="1217">
                  <c:v>2.9525099999999999E-2</c:v>
                </c:pt>
                <c:pt idx="1218">
                  <c:v>2.9443400000000002E-2</c:v>
                </c:pt>
                <c:pt idx="1219">
                  <c:v>2.93618E-2</c:v>
                </c:pt>
                <c:pt idx="1220">
                  <c:v>2.9280299999999999E-2</c:v>
                </c:pt>
                <c:pt idx="1221">
                  <c:v>2.91988E-2</c:v>
                </c:pt>
                <c:pt idx="1222">
                  <c:v>2.9117400000000002E-2</c:v>
                </c:pt>
                <c:pt idx="1223">
                  <c:v>2.9036099999999999E-2</c:v>
                </c:pt>
                <c:pt idx="1224">
                  <c:v>2.8954899999999999E-2</c:v>
                </c:pt>
                <c:pt idx="1225">
                  <c:v>2.8873800000000002E-2</c:v>
                </c:pt>
                <c:pt idx="1226">
                  <c:v>2.8792700000000001E-2</c:v>
                </c:pt>
                <c:pt idx="1227">
                  <c:v>2.87117E-2</c:v>
                </c:pt>
                <c:pt idx="1228">
                  <c:v>2.8630800000000001E-2</c:v>
                </c:pt>
                <c:pt idx="1229">
                  <c:v>2.85499E-2</c:v>
                </c:pt>
                <c:pt idx="1230">
                  <c:v>2.84692E-2</c:v>
                </c:pt>
                <c:pt idx="1231">
                  <c:v>2.8388500000000001E-2</c:v>
                </c:pt>
                <c:pt idx="1232">
                  <c:v>2.83079E-2</c:v>
                </c:pt>
                <c:pt idx="1233">
                  <c:v>2.82273E-2</c:v>
                </c:pt>
                <c:pt idx="1234">
                  <c:v>2.8146899999999999E-2</c:v>
                </c:pt>
                <c:pt idx="1235">
                  <c:v>2.8066500000000001E-2</c:v>
                </c:pt>
                <c:pt idx="1236">
                  <c:v>2.7986199999999999E-2</c:v>
                </c:pt>
                <c:pt idx="1237">
                  <c:v>2.7906E-2</c:v>
                </c:pt>
                <c:pt idx="1238">
                  <c:v>2.7825900000000001E-2</c:v>
                </c:pt>
                <c:pt idx="1239">
                  <c:v>2.7745800000000001E-2</c:v>
                </c:pt>
                <c:pt idx="1240">
                  <c:v>2.7665800000000001E-2</c:v>
                </c:pt>
                <c:pt idx="1241">
                  <c:v>2.75859E-2</c:v>
                </c:pt>
                <c:pt idx="1242">
                  <c:v>2.7506099999999999E-2</c:v>
                </c:pt>
                <c:pt idx="1243">
                  <c:v>2.74264E-2</c:v>
                </c:pt>
                <c:pt idx="1244">
                  <c:v>2.7346700000000002E-2</c:v>
                </c:pt>
                <c:pt idx="1245">
                  <c:v>2.7267099999999999E-2</c:v>
                </c:pt>
                <c:pt idx="1246">
                  <c:v>2.7187599999999999E-2</c:v>
                </c:pt>
                <c:pt idx="1247">
                  <c:v>2.7108199999999999E-2</c:v>
                </c:pt>
                <c:pt idx="1248">
                  <c:v>2.7028900000000002E-2</c:v>
                </c:pt>
                <c:pt idx="1249">
                  <c:v>2.6949600000000001E-2</c:v>
                </c:pt>
                <c:pt idx="1250">
                  <c:v>2.6870399999999999E-2</c:v>
                </c:pt>
                <c:pt idx="1251">
                  <c:v>2.6791300000000001E-2</c:v>
                </c:pt>
                <c:pt idx="1252">
                  <c:v>2.6712300000000001E-2</c:v>
                </c:pt>
                <c:pt idx="1253">
                  <c:v>2.6633400000000002E-2</c:v>
                </c:pt>
                <c:pt idx="1254">
                  <c:v>2.6554500000000002E-2</c:v>
                </c:pt>
                <c:pt idx="1255">
                  <c:v>2.6475800000000001E-2</c:v>
                </c:pt>
                <c:pt idx="1256">
                  <c:v>2.63971E-2</c:v>
                </c:pt>
                <c:pt idx="1257">
                  <c:v>2.6318500000000002E-2</c:v>
                </c:pt>
                <c:pt idx="1258">
                  <c:v>2.62399E-2</c:v>
                </c:pt>
                <c:pt idx="1259">
                  <c:v>2.6161500000000001E-2</c:v>
                </c:pt>
                <c:pt idx="1260">
                  <c:v>2.6083100000000001E-2</c:v>
                </c:pt>
                <c:pt idx="1261">
                  <c:v>2.6004900000000001E-2</c:v>
                </c:pt>
                <c:pt idx="1262">
                  <c:v>2.59267E-2</c:v>
                </c:pt>
                <c:pt idx="1263">
                  <c:v>2.5848599999999999E-2</c:v>
                </c:pt>
                <c:pt idx="1264">
                  <c:v>2.5770499999999998E-2</c:v>
                </c:pt>
                <c:pt idx="1265">
                  <c:v>2.5692599999999999E-2</c:v>
                </c:pt>
                <c:pt idx="1266">
                  <c:v>2.5614700000000001E-2</c:v>
                </c:pt>
                <c:pt idx="1267">
                  <c:v>2.5537000000000001E-2</c:v>
                </c:pt>
                <c:pt idx="1268">
                  <c:v>2.5459300000000001E-2</c:v>
                </c:pt>
                <c:pt idx="1269">
                  <c:v>2.53817E-2</c:v>
                </c:pt>
                <c:pt idx="1270">
                  <c:v>2.5304199999999999E-2</c:v>
                </c:pt>
                <c:pt idx="1271">
                  <c:v>2.5226700000000001E-2</c:v>
                </c:pt>
                <c:pt idx="1272">
                  <c:v>2.5149399999999999E-2</c:v>
                </c:pt>
                <c:pt idx="1273">
                  <c:v>2.50721E-2</c:v>
                </c:pt>
                <c:pt idx="1274">
                  <c:v>2.49949E-2</c:v>
                </c:pt>
                <c:pt idx="1275">
                  <c:v>2.49178E-2</c:v>
                </c:pt>
                <c:pt idx="1276">
                  <c:v>2.48408E-2</c:v>
                </c:pt>
                <c:pt idx="1277">
                  <c:v>2.4763899999999998E-2</c:v>
                </c:pt>
                <c:pt idx="1278">
                  <c:v>2.4687000000000001E-2</c:v>
                </c:pt>
                <c:pt idx="1279">
                  <c:v>2.4610300000000002E-2</c:v>
                </c:pt>
                <c:pt idx="1280">
                  <c:v>2.4533599999999999E-2</c:v>
                </c:pt>
                <c:pt idx="1281">
                  <c:v>2.4457E-2</c:v>
                </c:pt>
                <c:pt idx="1282">
                  <c:v>2.4380599999999999E-2</c:v>
                </c:pt>
                <c:pt idx="1283">
                  <c:v>2.4304200000000001E-2</c:v>
                </c:pt>
                <c:pt idx="1284">
                  <c:v>2.4227800000000001E-2</c:v>
                </c:pt>
                <c:pt idx="1285">
                  <c:v>2.4151599999999999E-2</c:v>
                </c:pt>
                <c:pt idx="1286">
                  <c:v>2.40755E-2</c:v>
                </c:pt>
                <c:pt idx="1287">
                  <c:v>2.3999400000000001E-2</c:v>
                </c:pt>
                <c:pt idx="1288">
                  <c:v>2.3923400000000001E-2</c:v>
                </c:pt>
                <c:pt idx="1289">
                  <c:v>2.38476E-2</c:v>
                </c:pt>
                <c:pt idx="1290">
                  <c:v>2.3771799999999999E-2</c:v>
                </c:pt>
                <c:pt idx="1291">
                  <c:v>2.3696100000000001E-2</c:v>
                </c:pt>
                <c:pt idx="1292">
                  <c:v>2.36204E-2</c:v>
                </c:pt>
                <c:pt idx="1293">
                  <c:v>2.3544900000000001E-2</c:v>
                </c:pt>
                <c:pt idx="1294">
                  <c:v>2.3469500000000001E-2</c:v>
                </c:pt>
                <c:pt idx="1295">
                  <c:v>2.3394100000000001E-2</c:v>
                </c:pt>
                <c:pt idx="1296">
                  <c:v>2.33189E-2</c:v>
                </c:pt>
                <c:pt idx="1297">
                  <c:v>2.3243699999999999E-2</c:v>
                </c:pt>
                <c:pt idx="1298">
                  <c:v>2.3168600000000001E-2</c:v>
                </c:pt>
                <c:pt idx="1299">
                  <c:v>2.3093599999999999E-2</c:v>
                </c:pt>
                <c:pt idx="1300">
                  <c:v>2.30187E-2</c:v>
                </c:pt>
                <c:pt idx="1301">
                  <c:v>2.29439E-2</c:v>
                </c:pt>
                <c:pt idx="1302">
                  <c:v>2.2869199999999999E-2</c:v>
                </c:pt>
                <c:pt idx="1303">
                  <c:v>2.2794499999999999E-2</c:v>
                </c:pt>
                <c:pt idx="1304">
                  <c:v>2.2720000000000001E-2</c:v>
                </c:pt>
                <c:pt idx="1305">
                  <c:v>2.2645499999999999E-2</c:v>
                </c:pt>
                <c:pt idx="1306">
                  <c:v>2.25712E-2</c:v>
                </c:pt>
                <c:pt idx="1307">
                  <c:v>2.24969E-2</c:v>
                </c:pt>
                <c:pt idx="1308">
                  <c:v>2.24227E-2</c:v>
                </c:pt>
                <c:pt idx="1309">
                  <c:v>2.23486E-2</c:v>
                </c:pt>
                <c:pt idx="1310">
                  <c:v>2.2274599999999999E-2</c:v>
                </c:pt>
                <c:pt idx="1311">
                  <c:v>2.22007E-2</c:v>
                </c:pt>
                <c:pt idx="1312">
                  <c:v>2.2126900000000001E-2</c:v>
                </c:pt>
                <c:pt idx="1313">
                  <c:v>2.2053199999999998E-2</c:v>
                </c:pt>
                <c:pt idx="1314">
                  <c:v>2.1979499999999999E-2</c:v>
                </c:pt>
                <c:pt idx="1315">
                  <c:v>2.1905999999999998E-2</c:v>
                </c:pt>
                <c:pt idx="1316">
                  <c:v>2.1832500000000001E-2</c:v>
                </c:pt>
                <c:pt idx="1317">
                  <c:v>2.1759199999999999E-2</c:v>
                </c:pt>
                <c:pt idx="1318">
                  <c:v>2.1685900000000001E-2</c:v>
                </c:pt>
                <c:pt idx="1319">
                  <c:v>2.1612800000000001E-2</c:v>
                </c:pt>
                <c:pt idx="1320">
                  <c:v>2.1539699999999998E-2</c:v>
                </c:pt>
                <c:pt idx="1321">
                  <c:v>2.1466699999999998E-2</c:v>
                </c:pt>
                <c:pt idx="1322">
                  <c:v>2.1393800000000001E-2</c:v>
                </c:pt>
                <c:pt idx="1323">
                  <c:v>2.1321E-2</c:v>
                </c:pt>
                <c:pt idx="1324">
                  <c:v>2.1248300000000001E-2</c:v>
                </c:pt>
                <c:pt idx="1325">
                  <c:v>2.1175699999999999E-2</c:v>
                </c:pt>
                <c:pt idx="1326">
                  <c:v>2.1103199999999999E-2</c:v>
                </c:pt>
                <c:pt idx="1327">
                  <c:v>2.1030799999999999E-2</c:v>
                </c:pt>
                <c:pt idx="1328">
                  <c:v>2.0958500000000001E-2</c:v>
                </c:pt>
                <c:pt idx="1329">
                  <c:v>2.0886200000000001E-2</c:v>
                </c:pt>
                <c:pt idx="1330">
                  <c:v>2.0814099999999999E-2</c:v>
                </c:pt>
                <c:pt idx="1331">
                  <c:v>2.0742099999999999E-2</c:v>
                </c:pt>
                <c:pt idx="1332">
                  <c:v>2.06701E-2</c:v>
                </c:pt>
                <c:pt idx="1333">
                  <c:v>2.05983E-2</c:v>
                </c:pt>
                <c:pt idx="1334">
                  <c:v>2.05265E-2</c:v>
                </c:pt>
                <c:pt idx="1335">
                  <c:v>2.0454900000000002E-2</c:v>
                </c:pt>
                <c:pt idx="1336">
                  <c:v>2.03833E-2</c:v>
                </c:pt>
                <c:pt idx="1337">
                  <c:v>2.0311900000000001E-2</c:v>
                </c:pt>
                <c:pt idx="1338">
                  <c:v>2.0240500000000002E-2</c:v>
                </c:pt>
                <c:pt idx="1339">
                  <c:v>2.0169200000000002E-2</c:v>
                </c:pt>
                <c:pt idx="1340">
                  <c:v>2.0098000000000001E-2</c:v>
                </c:pt>
                <c:pt idx="1341">
                  <c:v>2.0027E-2</c:v>
                </c:pt>
                <c:pt idx="1342">
                  <c:v>1.9956000000000002E-2</c:v>
                </c:pt>
                <c:pt idx="1343">
                  <c:v>1.9885099999999999E-2</c:v>
                </c:pt>
                <c:pt idx="1344">
                  <c:v>1.98143E-2</c:v>
                </c:pt>
                <c:pt idx="1345">
                  <c:v>1.97436E-2</c:v>
                </c:pt>
                <c:pt idx="1346">
                  <c:v>1.9673099999999999E-2</c:v>
                </c:pt>
                <c:pt idx="1347">
                  <c:v>1.9602600000000001E-2</c:v>
                </c:pt>
                <c:pt idx="1348">
                  <c:v>1.95322E-2</c:v>
                </c:pt>
                <c:pt idx="1349">
                  <c:v>1.9461900000000001E-2</c:v>
                </c:pt>
                <c:pt idx="1350">
                  <c:v>1.9391700000000001E-2</c:v>
                </c:pt>
                <c:pt idx="1351">
                  <c:v>1.9321600000000001E-2</c:v>
                </c:pt>
                <c:pt idx="1352">
                  <c:v>1.9251600000000001E-2</c:v>
                </c:pt>
                <c:pt idx="1353">
                  <c:v>1.9181699999999999E-2</c:v>
                </c:pt>
                <c:pt idx="1354">
                  <c:v>1.9111900000000001E-2</c:v>
                </c:pt>
                <c:pt idx="1355">
                  <c:v>1.9042199999999999E-2</c:v>
                </c:pt>
                <c:pt idx="1356">
                  <c:v>1.8972599999999999E-2</c:v>
                </c:pt>
                <c:pt idx="1357">
                  <c:v>1.8903099999999999E-2</c:v>
                </c:pt>
                <c:pt idx="1358">
                  <c:v>1.8833699999999998E-2</c:v>
                </c:pt>
                <c:pt idx="1359">
                  <c:v>1.8764400000000001E-2</c:v>
                </c:pt>
                <c:pt idx="1360">
                  <c:v>1.8695199999999999E-2</c:v>
                </c:pt>
                <c:pt idx="1361">
                  <c:v>1.86261E-2</c:v>
                </c:pt>
                <c:pt idx="1362">
                  <c:v>1.85571E-2</c:v>
                </c:pt>
                <c:pt idx="1363">
                  <c:v>1.84882E-2</c:v>
                </c:pt>
                <c:pt idx="1364">
                  <c:v>1.8419399999999999E-2</c:v>
                </c:pt>
                <c:pt idx="1365">
                  <c:v>1.8350700000000001E-2</c:v>
                </c:pt>
                <c:pt idx="1366">
                  <c:v>1.8282099999999999E-2</c:v>
                </c:pt>
                <c:pt idx="1367">
                  <c:v>1.82136E-2</c:v>
                </c:pt>
                <c:pt idx="1368">
                  <c:v>1.81452E-2</c:v>
                </c:pt>
                <c:pt idx="1369">
                  <c:v>1.80769E-2</c:v>
                </c:pt>
                <c:pt idx="1370">
                  <c:v>1.8008699999999999E-2</c:v>
                </c:pt>
                <c:pt idx="1371">
                  <c:v>1.7940600000000001E-2</c:v>
                </c:pt>
                <c:pt idx="1372">
                  <c:v>1.7872599999999999E-2</c:v>
                </c:pt>
                <c:pt idx="1373">
                  <c:v>1.78047E-2</c:v>
                </c:pt>
                <c:pt idx="1374">
                  <c:v>1.77369E-2</c:v>
                </c:pt>
                <c:pt idx="1375">
                  <c:v>1.7669299999999999E-2</c:v>
                </c:pt>
                <c:pt idx="1376">
                  <c:v>1.7601700000000001E-2</c:v>
                </c:pt>
                <c:pt idx="1377">
                  <c:v>1.75342E-2</c:v>
                </c:pt>
                <c:pt idx="1378">
                  <c:v>1.7466800000000001E-2</c:v>
                </c:pt>
                <c:pt idx="1379">
                  <c:v>1.7399600000000001E-2</c:v>
                </c:pt>
                <c:pt idx="1380">
                  <c:v>1.7332400000000001E-2</c:v>
                </c:pt>
                <c:pt idx="1381">
                  <c:v>1.72654E-2</c:v>
                </c:pt>
                <c:pt idx="1382">
                  <c:v>1.7198399999999999E-2</c:v>
                </c:pt>
                <c:pt idx="1383">
                  <c:v>1.7131500000000001E-2</c:v>
                </c:pt>
                <c:pt idx="1384">
                  <c:v>1.7064800000000001E-2</c:v>
                </c:pt>
                <c:pt idx="1385">
                  <c:v>1.6998200000000002E-2</c:v>
                </c:pt>
                <c:pt idx="1386">
                  <c:v>1.6931600000000002E-2</c:v>
                </c:pt>
                <c:pt idx="1387">
                  <c:v>1.68652E-2</c:v>
                </c:pt>
                <c:pt idx="1388">
                  <c:v>1.6798899999999999E-2</c:v>
                </c:pt>
                <c:pt idx="1389">
                  <c:v>1.67326E-2</c:v>
                </c:pt>
                <c:pt idx="1390">
                  <c:v>1.6666500000000001E-2</c:v>
                </c:pt>
                <c:pt idx="1391">
                  <c:v>1.6600500000000001E-2</c:v>
                </c:pt>
                <c:pt idx="1392">
                  <c:v>1.65346E-2</c:v>
                </c:pt>
                <c:pt idx="1393">
                  <c:v>1.6468799999999999E-2</c:v>
                </c:pt>
                <c:pt idx="1394">
                  <c:v>1.64031E-2</c:v>
                </c:pt>
                <c:pt idx="1395">
                  <c:v>1.6337500000000001E-2</c:v>
                </c:pt>
                <c:pt idx="1396">
                  <c:v>1.6271999999999998E-2</c:v>
                </c:pt>
                <c:pt idx="1397">
                  <c:v>1.6206700000000001E-2</c:v>
                </c:pt>
                <c:pt idx="1398">
                  <c:v>1.61414E-2</c:v>
                </c:pt>
                <c:pt idx="1399">
                  <c:v>1.6076199999999999E-2</c:v>
                </c:pt>
                <c:pt idx="1400">
                  <c:v>1.60112E-2</c:v>
                </c:pt>
                <c:pt idx="1401">
                  <c:v>1.5946200000000001E-2</c:v>
                </c:pt>
                <c:pt idx="1402">
                  <c:v>1.58814E-2</c:v>
                </c:pt>
                <c:pt idx="1403">
                  <c:v>1.58167E-2</c:v>
                </c:pt>
                <c:pt idx="1404">
                  <c:v>1.5751999999999999E-2</c:v>
                </c:pt>
                <c:pt idx="1405">
                  <c:v>1.56875E-2</c:v>
                </c:pt>
                <c:pt idx="1406">
                  <c:v>1.5623099999999999E-2</c:v>
                </c:pt>
                <c:pt idx="1407">
                  <c:v>1.5558799999999999E-2</c:v>
                </c:pt>
                <c:pt idx="1408">
                  <c:v>1.5494600000000001E-2</c:v>
                </c:pt>
                <c:pt idx="1409">
                  <c:v>1.54305E-2</c:v>
                </c:pt>
                <c:pt idx="1410">
                  <c:v>1.5366599999999999E-2</c:v>
                </c:pt>
                <c:pt idx="1411">
                  <c:v>1.5302700000000001E-2</c:v>
                </c:pt>
                <c:pt idx="1412">
                  <c:v>1.52389E-2</c:v>
                </c:pt>
                <c:pt idx="1413">
                  <c:v>1.5175299999999999E-2</c:v>
                </c:pt>
                <c:pt idx="1414">
                  <c:v>1.51118E-2</c:v>
                </c:pt>
                <c:pt idx="1415">
                  <c:v>1.5048300000000001E-2</c:v>
                </c:pt>
                <c:pt idx="1416">
                  <c:v>1.4985E-2</c:v>
                </c:pt>
                <c:pt idx="1417">
                  <c:v>1.4921800000000001E-2</c:v>
                </c:pt>
                <c:pt idx="1418">
                  <c:v>1.4858700000000001E-2</c:v>
                </c:pt>
                <c:pt idx="1419">
                  <c:v>1.47957E-2</c:v>
                </c:pt>
                <c:pt idx="1420">
                  <c:v>1.4732800000000001E-2</c:v>
                </c:pt>
                <c:pt idx="1421">
                  <c:v>1.46701E-2</c:v>
                </c:pt>
                <c:pt idx="1422">
                  <c:v>1.46074E-2</c:v>
                </c:pt>
                <c:pt idx="1423">
                  <c:v>1.4544899999999999E-2</c:v>
                </c:pt>
                <c:pt idx="1424">
                  <c:v>1.4482399999999999E-2</c:v>
                </c:pt>
                <c:pt idx="1425">
                  <c:v>1.44201E-2</c:v>
                </c:pt>
                <c:pt idx="1426">
                  <c:v>1.43579E-2</c:v>
                </c:pt>
                <c:pt idx="1427">
                  <c:v>1.4295799999999999E-2</c:v>
                </c:pt>
                <c:pt idx="1428">
                  <c:v>1.42338E-2</c:v>
                </c:pt>
                <c:pt idx="1429">
                  <c:v>1.4171899999999999E-2</c:v>
                </c:pt>
                <c:pt idx="1430">
                  <c:v>1.41102E-2</c:v>
                </c:pt>
                <c:pt idx="1431">
                  <c:v>1.40485E-2</c:v>
                </c:pt>
                <c:pt idx="1432">
                  <c:v>1.3986999999999999E-2</c:v>
                </c:pt>
                <c:pt idx="1433">
                  <c:v>1.39256E-2</c:v>
                </c:pt>
                <c:pt idx="1434">
                  <c:v>1.38643E-2</c:v>
                </c:pt>
                <c:pt idx="1435">
                  <c:v>1.38031E-2</c:v>
                </c:pt>
                <c:pt idx="1436">
                  <c:v>1.3742000000000001E-2</c:v>
                </c:pt>
                <c:pt idx="1437">
                  <c:v>1.3681E-2</c:v>
                </c:pt>
                <c:pt idx="1438">
                  <c:v>1.36201E-2</c:v>
                </c:pt>
                <c:pt idx="1439">
                  <c:v>1.3559399999999999E-2</c:v>
                </c:pt>
                <c:pt idx="1440">
                  <c:v>1.3498700000000001E-2</c:v>
                </c:pt>
                <c:pt idx="1441">
                  <c:v>1.3438200000000001E-2</c:v>
                </c:pt>
                <c:pt idx="1442">
                  <c:v>1.33778E-2</c:v>
                </c:pt>
                <c:pt idx="1443">
                  <c:v>1.3317499999999999E-2</c:v>
                </c:pt>
                <c:pt idx="1444">
                  <c:v>1.3257400000000001E-2</c:v>
                </c:pt>
                <c:pt idx="1445">
                  <c:v>1.31973E-2</c:v>
                </c:pt>
                <c:pt idx="1446">
                  <c:v>1.31374E-2</c:v>
                </c:pt>
                <c:pt idx="1447">
                  <c:v>1.3077500000000001E-2</c:v>
                </c:pt>
                <c:pt idx="1448">
                  <c:v>1.30178E-2</c:v>
                </c:pt>
                <c:pt idx="1449">
                  <c:v>1.29582E-2</c:v>
                </c:pt>
                <c:pt idx="1450">
                  <c:v>1.2898700000000001E-2</c:v>
                </c:pt>
                <c:pt idx="1451">
                  <c:v>1.2839400000000001E-2</c:v>
                </c:pt>
                <c:pt idx="1452">
                  <c:v>1.2780100000000001E-2</c:v>
                </c:pt>
                <c:pt idx="1453">
                  <c:v>1.2721E-2</c:v>
                </c:pt>
                <c:pt idx="1454">
                  <c:v>1.26619E-2</c:v>
                </c:pt>
                <c:pt idx="1455">
                  <c:v>1.2603E-2</c:v>
                </c:pt>
                <c:pt idx="1456">
                  <c:v>1.25442E-2</c:v>
                </c:pt>
                <c:pt idx="1457">
                  <c:v>1.2485599999999999E-2</c:v>
                </c:pt>
                <c:pt idx="1458">
                  <c:v>1.2427000000000001E-2</c:v>
                </c:pt>
                <c:pt idx="1459">
                  <c:v>1.23686E-2</c:v>
                </c:pt>
                <c:pt idx="1460">
                  <c:v>1.23103E-2</c:v>
                </c:pt>
                <c:pt idx="1461">
                  <c:v>1.22521E-2</c:v>
                </c:pt>
                <c:pt idx="1462">
                  <c:v>1.2194E-2</c:v>
                </c:pt>
                <c:pt idx="1463">
                  <c:v>1.2135999999999999E-2</c:v>
                </c:pt>
                <c:pt idx="1464">
                  <c:v>1.2078200000000001E-2</c:v>
                </c:pt>
                <c:pt idx="1465">
                  <c:v>1.2020400000000001E-2</c:v>
                </c:pt>
                <c:pt idx="1466">
                  <c:v>1.1962800000000001E-2</c:v>
                </c:pt>
                <c:pt idx="1467">
                  <c:v>1.1905300000000001E-2</c:v>
                </c:pt>
                <c:pt idx="1468">
                  <c:v>1.18479E-2</c:v>
                </c:pt>
                <c:pt idx="1469">
                  <c:v>1.1790699999999999E-2</c:v>
                </c:pt>
                <c:pt idx="1470">
                  <c:v>1.1733499999999999E-2</c:v>
                </c:pt>
                <c:pt idx="1471">
                  <c:v>1.1676499999999999E-2</c:v>
                </c:pt>
                <c:pt idx="1472">
                  <c:v>1.1619600000000001E-2</c:v>
                </c:pt>
                <c:pt idx="1473">
                  <c:v>1.15628E-2</c:v>
                </c:pt>
                <c:pt idx="1474">
                  <c:v>1.1506199999999999E-2</c:v>
                </c:pt>
                <c:pt idx="1475">
                  <c:v>1.1449600000000001E-2</c:v>
                </c:pt>
                <c:pt idx="1476">
                  <c:v>1.1393199999999999E-2</c:v>
                </c:pt>
                <c:pt idx="1477">
                  <c:v>1.13369E-2</c:v>
                </c:pt>
                <c:pt idx="1478">
                  <c:v>1.1280699999999999E-2</c:v>
                </c:pt>
                <c:pt idx="1479">
                  <c:v>1.12246E-2</c:v>
                </c:pt>
                <c:pt idx="1480">
                  <c:v>1.11687E-2</c:v>
                </c:pt>
                <c:pt idx="1481">
                  <c:v>1.11129E-2</c:v>
                </c:pt>
                <c:pt idx="1482">
                  <c:v>1.10572E-2</c:v>
                </c:pt>
                <c:pt idx="1483">
                  <c:v>1.10016E-2</c:v>
                </c:pt>
                <c:pt idx="1484">
                  <c:v>1.09461E-2</c:v>
                </c:pt>
                <c:pt idx="1485">
                  <c:v>1.0890800000000001E-2</c:v>
                </c:pt>
                <c:pt idx="1486">
                  <c:v>1.0835600000000001E-2</c:v>
                </c:pt>
                <c:pt idx="1487">
                  <c:v>1.07805E-2</c:v>
                </c:pt>
                <c:pt idx="1488">
                  <c:v>1.0725500000000001E-2</c:v>
                </c:pt>
                <c:pt idx="1489">
                  <c:v>1.0670600000000001E-2</c:v>
                </c:pt>
                <c:pt idx="1490">
                  <c:v>1.0615899999999999E-2</c:v>
                </c:pt>
                <c:pt idx="1491">
                  <c:v>1.0561299999999999E-2</c:v>
                </c:pt>
                <c:pt idx="1492">
                  <c:v>1.05068E-2</c:v>
                </c:pt>
                <c:pt idx="1493">
                  <c:v>1.04525E-2</c:v>
                </c:pt>
                <c:pt idx="1494">
                  <c:v>1.03982E-2</c:v>
                </c:pt>
                <c:pt idx="1495">
                  <c:v>1.03441E-2</c:v>
                </c:pt>
                <c:pt idx="1496">
                  <c:v>1.02901E-2</c:v>
                </c:pt>
                <c:pt idx="1497">
                  <c:v>1.0236200000000001E-2</c:v>
                </c:pt>
                <c:pt idx="1498">
                  <c:v>1.0182500000000001E-2</c:v>
                </c:pt>
                <c:pt idx="1499">
                  <c:v>1.01288E-2</c:v>
                </c:pt>
                <c:pt idx="1500">
                  <c:v>1.0075300000000001E-2</c:v>
                </c:pt>
                <c:pt idx="1501">
                  <c:v>1.0022E-2</c:v>
                </c:pt>
                <c:pt idx="1502">
                  <c:v>9.9687100000000004E-3</c:v>
                </c:pt>
                <c:pt idx="1503">
                  <c:v>9.9155800000000002E-3</c:v>
                </c:pt>
                <c:pt idx="1504">
                  <c:v>9.8625699999999993E-3</c:v>
                </c:pt>
                <c:pt idx="1505">
                  <c:v>9.8096899999999994E-3</c:v>
                </c:pt>
                <c:pt idx="1506">
                  <c:v>9.7569300000000005E-3</c:v>
                </c:pt>
                <c:pt idx="1507">
                  <c:v>9.7042900000000008E-3</c:v>
                </c:pt>
                <c:pt idx="1508">
                  <c:v>9.6517800000000004E-3</c:v>
                </c:pt>
                <c:pt idx="1509">
                  <c:v>9.5993999999999993E-3</c:v>
                </c:pt>
                <c:pt idx="1510">
                  <c:v>9.5471400000000008E-3</c:v>
                </c:pt>
                <c:pt idx="1511">
                  <c:v>9.4950099999999999E-3</c:v>
                </c:pt>
                <c:pt idx="1512">
                  <c:v>9.443E-3</c:v>
                </c:pt>
                <c:pt idx="1513">
                  <c:v>9.3911199999999993E-3</c:v>
                </c:pt>
                <c:pt idx="1514">
                  <c:v>9.3393599999999997E-3</c:v>
                </c:pt>
                <c:pt idx="1515">
                  <c:v>9.2877299999999993E-3</c:v>
                </c:pt>
                <c:pt idx="1516">
                  <c:v>9.2362299999999998E-3</c:v>
                </c:pt>
                <c:pt idx="1517">
                  <c:v>9.1848499999999996E-3</c:v>
                </c:pt>
                <c:pt idx="1518">
                  <c:v>9.1336000000000004E-3</c:v>
                </c:pt>
                <c:pt idx="1519">
                  <c:v>9.0824700000000005E-3</c:v>
                </c:pt>
                <c:pt idx="1520">
                  <c:v>9.0314699999999998E-3</c:v>
                </c:pt>
                <c:pt idx="1521">
                  <c:v>8.9806E-3</c:v>
                </c:pt>
                <c:pt idx="1522">
                  <c:v>8.9298599999999995E-3</c:v>
                </c:pt>
                <c:pt idx="1523">
                  <c:v>8.87924E-3</c:v>
                </c:pt>
                <c:pt idx="1524">
                  <c:v>8.8287499999999998E-3</c:v>
                </c:pt>
                <c:pt idx="1525">
                  <c:v>8.7783800000000006E-3</c:v>
                </c:pt>
                <c:pt idx="1526">
                  <c:v>8.7281500000000005E-3</c:v>
                </c:pt>
                <c:pt idx="1527">
                  <c:v>8.6780399999999997E-3</c:v>
                </c:pt>
                <c:pt idx="1528">
                  <c:v>8.6280599999999999E-3</c:v>
                </c:pt>
                <c:pt idx="1529">
                  <c:v>8.5782099999999993E-3</c:v>
                </c:pt>
                <c:pt idx="1530">
                  <c:v>8.5284799999999997E-3</c:v>
                </c:pt>
                <c:pt idx="1531">
                  <c:v>8.4788899999999993E-3</c:v>
                </c:pt>
                <c:pt idx="1532">
                  <c:v>8.42942E-3</c:v>
                </c:pt>
                <c:pt idx="1533">
                  <c:v>8.3800799999999998E-3</c:v>
                </c:pt>
                <c:pt idx="1534">
                  <c:v>8.3308700000000006E-3</c:v>
                </c:pt>
                <c:pt idx="1535">
                  <c:v>8.2817900000000007E-3</c:v>
                </c:pt>
                <c:pt idx="1536">
                  <c:v>8.2328399999999999E-3</c:v>
                </c:pt>
                <c:pt idx="1537">
                  <c:v>8.1840200000000002E-3</c:v>
                </c:pt>
                <c:pt idx="1538">
                  <c:v>8.1353199999999997E-3</c:v>
                </c:pt>
                <c:pt idx="1539">
                  <c:v>8.0867600000000001E-3</c:v>
                </c:pt>
                <c:pt idx="1540">
                  <c:v>8.0383199999999998E-3</c:v>
                </c:pt>
                <c:pt idx="1541">
                  <c:v>7.9900200000000005E-3</c:v>
                </c:pt>
                <c:pt idx="1542">
                  <c:v>7.9418500000000003E-3</c:v>
                </c:pt>
                <c:pt idx="1543">
                  <c:v>7.8937999999999994E-3</c:v>
                </c:pt>
                <c:pt idx="1544">
                  <c:v>7.8458899999999995E-3</c:v>
                </c:pt>
                <c:pt idx="1545">
                  <c:v>7.7981099999999996E-3</c:v>
                </c:pt>
                <c:pt idx="1546">
                  <c:v>7.7504499999999999E-3</c:v>
                </c:pt>
                <c:pt idx="1547">
                  <c:v>7.7029300000000002E-3</c:v>
                </c:pt>
                <c:pt idx="1548">
                  <c:v>7.6555399999999997E-3</c:v>
                </c:pt>
                <c:pt idx="1549">
                  <c:v>7.6082800000000003E-3</c:v>
                </c:pt>
                <c:pt idx="1550">
                  <c:v>7.5611599999999999E-3</c:v>
                </c:pt>
                <c:pt idx="1551">
                  <c:v>7.5141599999999998E-3</c:v>
                </c:pt>
                <c:pt idx="1552">
                  <c:v>7.4672899999999997E-3</c:v>
                </c:pt>
                <c:pt idx="1553">
                  <c:v>7.4205599999999997E-3</c:v>
                </c:pt>
                <c:pt idx="1554">
                  <c:v>7.3739599999999997E-3</c:v>
                </c:pt>
                <c:pt idx="1555">
                  <c:v>7.3274899999999999E-3</c:v>
                </c:pt>
                <c:pt idx="1556">
                  <c:v>7.2811500000000001E-3</c:v>
                </c:pt>
                <c:pt idx="1557">
                  <c:v>7.2349500000000004E-3</c:v>
                </c:pt>
                <c:pt idx="1558">
                  <c:v>7.18887E-3</c:v>
                </c:pt>
                <c:pt idx="1559">
                  <c:v>7.1429299999999996E-3</c:v>
                </c:pt>
                <c:pt idx="1560">
                  <c:v>7.0971300000000001E-3</c:v>
                </c:pt>
                <c:pt idx="1561">
                  <c:v>7.0514499999999999E-3</c:v>
                </c:pt>
                <c:pt idx="1562">
                  <c:v>7.0059099999999997E-3</c:v>
                </c:pt>
                <c:pt idx="1563">
                  <c:v>6.9604999999999997E-3</c:v>
                </c:pt>
                <c:pt idx="1564">
                  <c:v>6.9152299999999996E-3</c:v>
                </c:pt>
                <c:pt idx="1565">
                  <c:v>6.8700799999999998E-3</c:v>
                </c:pt>
                <c:pt idx="1566">
                  <c:v>6.8250799999999999E-3</c:v>
                </c:pt>
                <c:pt idx="1567">
                  <c:v>6.7802000000000001E-3</c:v>
                </c:pt>
                <c:pt idx="1568">
                  <c:v>6.7354600000000004E-3</c:v>
                </c:pt>
                <c:pt idx="1569">
                  <c:v>6.6908499999999999E-3</c:v>
                </c:pt>
                <c:pt idx="1570">
                  <c:v>6.6463800000000003E-3</c:v>
                </c:pt>
                <c:pt idx="1571">
                  <c:v>6.60204E-3</c:v>
                </c:pt>
                <c:pt idx="1572">
                  <c:v>6.5578399999999997E-3</c:v>
                </c:pt>
                <c:pt idx="1573">
                  <c:v>6.5137700000000003E-3</c:v>
                </c:pt>
                <c:pt idx="1574">
                  <c:v>6.4698400000000001E-3</c:v>
                </c:pt>
                <c:pt idx="1575">
                  <c:v>6.4260400000000001E-3</c:v>
                </c:pt>
                <c:pt idx="1576">
                  <c:v>6.3823700000000001E-3</c:v>
                </c:pt>
                <c:pt idx="1577">
                  <c:v>6.3388400000000001E-3</c:v>
                </c:pt>
                <c:pt idx="1578">
                  <c:v>6.2954500000000002E-3</c:v>
                </c:pt>
                <c:pt idx="1579">
                  <c:v>6.2521900000000004E-3</c:v>
                </c:pt>
                <c:pt idx="1580">
                  <c:v>6.2090699999999997E-3</c:v>
                </c:pt>
                <c:pt idx="1581">
                  <c:v>6.16608E-3</c:v>
                </c:pt>
                <c:pt idx="1582">
                  <c:v>6.1232300000000003E-3</c:v>
                </c:pt>
                <c:pt idx="1583">
                  <c:v>6.0805199999999998E-3</c:v>
                </c:pt>
                <c:pt idx="1584">
                  <c:v>6.0379400000000003E-3</c:v>
                </c:pt>
                <c:pt idx="1585">
                  <c:v>5.9955E-3</c:v>
                </c:pt>
                <c:pt idx="1586">
                  <c:v>5.9531899999999997E-3</c:v>
                </c:pt>
                <c:pt idx="1587">
                  <c:v>5.9110300000000003E-3</c:v>
                </c:pt>
                <c:pt idx="1588">
                  <c:v>5.8689900000000001E-3</c:v>
                </c:pt>
                <c:pt idx="1589">
                  <c:v>5.8271E-3</c:v>
                </c:pt>
                <c:pt idx="1590">
                  <c:v>5.7853399999999999E-3</c:v>
                </c:pt>
                <c:pt idx="1591">
                  <c:v>5.7437199999999999E-3</c:v>
                </c:pt>
                <c:pt idx="1592">
                  <c:v>5.7022399999999999E-3</c:v>
                </c:pt>
                <c:pt idx="1593">
                  <c:v>5.66089E-3</c:v>
                </c:pt>
                <c:pt idx="1594">
                  <c:v>5.6196900000000001E-3</c:v>
                </c:pt>
                <c:pt idx="1595">
                  <c:v>5.5786200000000003E-3</c:v>
                </c:pt>
                <c:pt idx="1596">
                  <c:v>5.5376899999999996E-3</c:v>
                </c:pt>
                <c:pt idx="1597">
                  <c:v>5.4968899999999999E-3</c:v>
                </c:pt>
                <c:pt idx="1598">
                  <c:v>5.4562400000000002E-3</c:v>
                </c:pt>
                <c:pt idx="1599">
                  <c:v>5.4157199999999997E-3</c:v>
                </c:pt>
                <c:pt idx="1600">
                  <c:v>5.3753400000000002E-3</c:v>
                </c:pt>
                <c:pt idx="1601">
                  <c:v>5.3350999999999997E-3</c:v>
                </c:pt>
                <c:pt idx="1602">
                  <c:v>5.2950000000000002E-3</c:v>
                </c:pt>
                <c:pt idx="1603">
                  <c:v>5.2550399999999999E-3</c:v>
                </c:pt>
                <c:pt idx="1604">
                  <c:v>5.2152199999999996E-3</c:v>
                </c:pt>
                <c:pt idx="1605">
                  <c:v>5.1755400000000002E-3</c:v>
                </c:pt>
                <c:pt idx="1606">
                  <c:v>5.13599E-3</c:v>
                </c:pt>
                <c:pt idx="1607">
                  <c:v>5.0965899999999998E-3</c:v>
                </c:pt>
                <c:pt idx="1608">
                  <c:v>5.0573299999999996E-3</c:v>
                </c:pt>
                <c:pt idx="1609">
                  <c:v>5.0181999999999996E-3</c:v>
                </c:pt>
                <c:pt idx="1610">
                  <c:v>4.9792200000000003E-3</c:v>
                </c:pt>
                <c:pt idx="1611">
                  <c:v>4.9403700000000004E-3</c:v>
                </c:pt>
                <c:pt idx="1612">
                  <c:v>4.9016700000000003E-3</c:v>
                </c:pt>
                <c:pt idx="1613">
                  <c:v>4.8631100000000003E-3</c:v>
                </c:pt>
                <c:pt idx="1614">
                  <c:v>4.8246799999999996E-3</c:v>
                </c:pt>
                <c:pt idx="1615">
                  <c:v>4.7863999999999997E-3</c:v>
                </c:pt>
                <c:pt idx="1616">
                  <c:v>4.7482599999999998E-3</c:v>
                </c:pt>
                <c:pt idx="1617">
                  <c:v>4.71026E-3</c:v>
                </c:pt>
                <c:pt idx="1618">
                  <c:v>4.6724000000000002E-3</c:v>
                </c:pt>
                <c:pt idx="1619">
                  <c:v>4.6346800000000004E-3</c:v>
                </c:pt>
                <c:pt idx="1620">
                  <c:v>4.5971099999999997E-3</c:v>
                </c:pt>
                <c:pt idx="1621">
                  <c:v>4.55967E-3</c:v>
                </c:pt>
                <c:pt idx="1622">
                  <c:v>4.5223800000000003E-3</c:v>
                </c:pt>
                <c:pt idx="1623">
                  <c:v>4.4852299999999998E-3</c:v>
                </c:pt>
                <c:pt idx="1624">
                  <c:v>4.4482200000000001E-3</c:v>
                </c:pt>
                <c:pt idx="1625">
                  <c:v>4.4113599999999996E-3</c:v>
                </c:pt>
                <c:pt idx="1626">
                  <c:v>4.37463E-3</c:v>
                </c:pt>
                <c:pt idx="1627">
                  <c:v>4.3380500000000004E-3</c:v>
                </c:pt>
                <c:pt idx="1628">
                  <c:v>4.30161E-3</c:v>
                </c:pt>
                <c:pt idx="1629">
                  <c:v>4.2653200000000004E-3</c:v>
                </c:pt>
                <c:pt idx="1630">
                  <c:v>4.22916E-3</c:v>
                </c:pt>
                <c:pt idx="1631">
                  <c:v>4.1931499999999997E-3</c:v>
                </c:pt>
                <c:pt idx="1632">
                  <c:v>4.1572900000000001E-3</c:v>
                </c:pt>
                <c:pt idx="1633">
                  <c:v>4.1215599999999998E-3</c:v>
                </c:pt>
                <c:pt idx="1634">
                  <c:v>4.0859800000000003E-3</c:v>
                </c:pt>
                <c:pt idx="1635">
                  <c:v>4.05055E-3</c:v>
                </c:pt>
                <c:pt idx="1636">
                  <c:v>4.0152499999999997E-3</c:v>
                </c:pt>
                <c:pt idx="1637">
                  <c:v>3.9801100000000002E-3</c:v>
                </c:pt>
                <c:pt idx="1638">
                  <c:v>3.9451E-3</c:v>
                </c:pt>
                <c:pt idx="1639">
                  <c:v>3.9102399999999997E-3</c:v>
                </c:pt>
                <c:pt idx="1640">
                  <c:v>3.8755299999999999E-3</c:v>
                </c:pt>
                <c:pt idx="1641">
                  <c:v>3.8409500000000001E-3</c:v>
                </c:pt>
                <c:pt idx="1642">
                  <c:v>3.8065299999999998E-3</c:v>
                </c:pt>
                <c:pt idx="1643">
                  <c:v>3.77225E-3</c:v>
                </c:pt>
                <c:pt idx="1644">
                  <c:v>3.7381099999999998E-3</c:v>
                </c:pt>
                <c:pt idx="1645">
                  <c:v>3.70412E-3</c:v>
                </c:pt>
                <c:pt idx="1646">
                  <c:v>3.6702700000000002E-3</c:v>
                </c:pt>
                <c:pt idx="1647">
                  <c:v>3.63657E-3</c:v>
                </c:pt>
                <c:pt idx="1648">
                  <c:v>3.6030099999999998E-3</c:v>
                </c:pt>
                <c:pt idx="1649">
                  <c:v>3.5696E-3</c:v>
                </c:pt>
                <c:pt idx="1650">
                  <c:v>3.5363399999999998E-3</c:v>
                </c:pt>
                <c:pt idx="1651">
                  <c:v>3.50322E-3</c:v>
                </c:pt>
                <c:pt idx="1652">
                  <c:v>3.4702399999999999E-3</c:v>
                </c:pt>
                <c:pt idx="1653">
                  <c:v>3.4374200000000001E-3</c:v>
                </c:pt>
                <c:pt idx="1654">
                  <c:v>3.4047399999999998E-3</c:v>
                </c:pt>
                <c:pt idx="1655">
                  <c:v>3.3722000000000001E-3</c:v>
                </c:pt>
                <c:pt idx="1656">
                  <c:v>3.3398199999999999E-3</c:v>
                </c:pt>
                <c:pt idx="1657">
                  <c:v>3.3075800000000001E-3</c:v>
                </c:pt>
                <c:pt idx="1658">
                  <c:v>3.2754799999999999E-3</c:v>
                </c:pt>
                <c:pt idx="1659">
                  <c:v>3.2435400000000001E-3</c:v>
                </c:pt>
                <c:pt idx="1660">
                  <c:v>3.2117399999999998E-3</c:v>
                </c:pt>
                <c:pt idx="1661">
                  <c:v>3.18009E-3</c:v>
                </c:pt>
                <c:pt idx="1662">
                  <c:v>3.1485800000000002E-3</c:v>
                </c:pt>
                <c:pt idx="1663">
                  <c:v>3.11722E-3</c:v>
                </c:pt>
                <c:pt idx="1664">
                  <c:v>3.0860200000000001E-3</c:v>
                </c:pt>
                <c:pt idx="1665">
                  <c:v>3.0549499999999999E-3</c:v>
                </c:pt>
                <c:pt idx="1666">
                  <c:v>3.02404E-3</c:v>
                </c:pt>
                <c:pt idx="1667">
                  <c:v>2.9932800000000001E-3</c:v>
                </c:pt>
                <c:pt idx="1668">
                  <c:v>2.9626600000000002E-3</c:v>
                </c:pt>
                <c:pt idx="1669">
                  <c:v>2.9321899999999999E-3</c:v>
                </c:pt>
                <c:pt idx="1670">
                  <c:v>2.90187E-3</c:v>
                </c:pt>
                <c:pt idx="1671">
                  <c:v>2.8717E-3</c:v>
                </c:pt>
                <c:pt idx="1672">
                  <c:v>2.8416800000000001E-3</c:v>
                </c:pt>
                <c:pt idx="1673">
                  <c:v>2.8118100000000001E-3</c:v>
                </c:pt>
                <c:pt idx="1674">
                  <c:v>2.7820900000000001E-3</c:v>
                </c:pt>
                <c:pt idx="1675">
                  <c:v>2.7525100000000001E-3</c:v>
                </c:pt>
                <c:pt idx="1676">
                  <c:v>2.7230900000000001E-3</c:v>
                </c:pt>
                <c:pt idx="1677">
                  <c:v>2.69381E-3</c:v>
                </c:pt>
                <c:pt idx="1678">
                  <c:v>2.6646899999999999E-3</c:v>
                </c:pt>
                <c:pt idx="1679">
                  <c:v>2.6357099999999999E-3</c:v>
                </c:pt>
                <c:pt idx="1680">
                  <c:v>2.6068900000000002E-3</c:v>
                </c:pt>
                <c:pt idx="1681">
                  <c:v>2.5782100000000001E-3</c:v>
                </c:pt>
                <c:pt idx="1682">
                  <c:v>2.5496899999999999E-3</c:v>
                </c:pt>
                <c:pt idx="1683">
                  <c:v>2.5213200000000001E-3</c:v>
                </c:pt>
                <c:pt idx="1684">
                  <c:v>2.4930899999999999E-3</c:v>
                </c:pt>
                <c:pt idx="1685">
                  <c:v>2.4650200000000001E-3</c:v>
                </c:pt>
                <c:pt idx="1686">
                  <c:v>2.4371000000000002E-3</c:v>
                </c:pt>
                <c:pt idx="1687">
                  <c:v>2.4093299999999999E-3</c:v>
                </c:pt>
                <c:pt idx="1688">
                  <c:v>2.38171E-3</c:v>
                </c:pt>
                <c:pt idx="1689">
                  <c:v>2.3542400000000001E-3</c:v>
                </c:pt>
                <c:pt idx="1690">
                  <c:v>2.3269200000000001E-3</c:v>
                </c:pt>
                <c:pt idx="1691">
                  <c:v>2.2997600000000001E-3</c:v>
                </c:pt>
                <c:pt idx="1692">
                  <c:v>2.2727400000000001E-3</c:v>
                </c:pt>
                <c:pt idx="1693">
                  <c:v>2.24588E-3</c:v>
                </c:pt>
                <c:pt idx="1694">
                  <c:v>2.2191699999999999E-3</c:v>
                </c:pt>
                <c:pt idx="1695">
                  <c:v>2.1926099999999998E-3</c:v>
                </c:pt>
                <c:pt idx="1696">
                  <c:v>2.16621E-3</c:v>
                </c:pt>
                <c:pt idx="1697">
                  <c:v>2.1399600000000002E-3</c:v>
                </c:pt>
                <c:pt idx="1698">
                  <c:v>2.11386E-3</c:v>
                </c:pt>
                <c:pt idx="1699">
                  <c:v>2.0879100000000001E-3</c:v>
                </c:pt>
                <c:pt idx="1700">
                  <c:v>2.0621099999999998E-3</c:v>
                </c:pt>
                <c:pt idx="1701">
                  <c:v>2.0364699999999999E-3</c:v>
                </c:pt>
                <c:pt idx="1702">
                  <c:v>2.0109799999999999E-3</c:v>
                </c:pt>
                <c:pt idx="1703">
                  <c:v>1.9856499999999998E-3</c:v>
                </c:pt>
                <c:pt idx="1704">
                  <c:v>1.9604700000000002E-3</c:v>
                </c:pt>
                <c:pt idx="1705">
                  <c:v>1.9354400000000001E-3</c:v>
                </c:pt>
                <c:pt idx="1706">
                  <c:v>1.9105700000000001E-3</c:v>
                </c:pt>
                <c:pt idx="1707">
                  <c:v>1.88584E-3</c:v>
                </c:pt>
                <c:pt idx="1708">
                  <c:v>1.8612800000000001E-3</c:v>
                </c:pt>
                <c:pt idx="1709">
                  <c:v>1.83687E-3</c:v>
                </c:pt>
                <c:pt idx="1710">
                  <c:v>1.8126100000000001E-3</c:v>
                </c:pt>
                <c:pt idx="1711">
                  <c:v>1.7884999999999999E-3</c:v>
                </c:pt>
                <c:pt idx="1712">
                  <c:v>1.7645600000000001E-3</c:v>
                </c:pt>
                <c:pt idx="1713">
                  <c:v>1.7407600000000001E-3</c:v>
                </c:pt>
                <c:pt idx="1714">
                  <c:v>1.7171199999999999E-3</c:v>
                </c:pt>
                <c:pt idx="1715">
                  <c:v>1.6936399999999999E-3</c:v>
                </c:pt>
                <c:pt idx="1716">
                  <c:v>1.6703099999999999E-3</c:v>
                </c:pt>
                <c:pt idx="1717">
                  <c:v>1.6471299999999999E-3</c:v>
                </c:pt>
                <c:pt idx="1718">
                  <c:v>1.6241199999999999E-3</c:v>
                </c:pt>
                <c:pt idx="1719">
                  <c:v>1.60125E-3</c:v>
                </c:pt>
                <c:pt idx="1720">
                  <c:v>1.57855E-3</c:v>
                </c:pt>
                <c:pt idx="1721">
                  <c:v>1.5559899999999999E-3</c:v>
                </c:pt>
                <c:pt idx="1722">
                  <c:v>1.5336E-3</c:v>
                </c:pt>
                <c:pt idx="1723">
                  <c:v>1.51136E-3</c:v>
                </c:pt>
                <c:pt idx="1724">
                  <c:v>1.4892799999999999E-3</c:v>
                </c:pt>
                <c:pt idx="1725">
                  <c:v>1.4673500000000001E-3</c:v>
                </c:pt>
                <c:pt idx="1726">
                  <c:v>1.4455799999999999E-3</c:v>
                </c:pt>
                <c:pt idx="1727">
                  <c:v>1.4239599999999999E-3</c:v>
                </c:pt>
                <c:pt idx="1728">
                  <c:v>1.40251E-3</c:v>
                </c:pt>
                <c:pt idx="1729">
                  <c:v>1.3812099999999999E-3</c:v>
                </c:pt>
                <c:pt idx="1730">
                  <c:v>1.36006E-3</c:v>
                </c:pt>
                <c:pt idx="1731">
                  <c:v>1.3390800000000001E-3</c:v>
                </c:pt>
                <c:pt idx="1732">
                  <c:v>1.31825E-3</c:v>
                </c:pt>
                <c:pt idx="1733">
                  <c:v>1.29758E-3</c:v>
                </c:pt>
                <c:pt idx="1734">
                  <c:v>1.27706E-3</c:v>
                </c:pt>
                <c:pt idx="1735">
                  <c:v>1.2567100000000001E-3</c:v>
                </c:pt>
                <c:pt idx="1736">
                  <c:v>1.2365099999999999E-3</c:v>
                </c:pt>
                <c:pt idx="1737">
                  <c:v>1.2164700000000001E-3</c:v>
                </c:pt>
                <c:pt idx="1738">
                  <c:v>1.19659E-3</c:v>
                </c:pt>
                <c:pt idx="1739">
                  <c:v>1.17687E-3</c:v>
                </c:pt>
                <c:pt idx="1740">
                  <c:v>1.1573E-3</c:v>
                </c:pt>
                <c:pt idx="1741">
                  <c:v>1.1379000000000001E-3</c:v>
                </c:pt>
                <c:pt idx="1742">
                  <c:v>1.1186499999999999E-3</c:v>
                </c:pt>
                <c:pt idx="1743">
                  <c:v>1.0995600000000001E-3</c:v>
                </c:pt>
                <c:pt idx="1744">
                  <c:v>1.08063E-3</c:v>
                </c:pt>
                <c:pt idx="1745">
                  <c:v>1.06186E-3</c:v>
                </c:pt>
                <c:pt idx="1746">
                  <c:v>1.0432499999999999E-3</c:v>
                </c:pt>
                <c:pt idx="1747">
                  <c:v>1.0248E-3</c:v>
                </c:pt>
                <c:pt idx="1748">
                  <c:v>1.00651E-3</c:v>
                </c:pt>
                <c:pt idx="1749">
                  <c:v>9.8837600000000001E-4</c:v>
                </c:pt>
                <c:pt idx="1750">
                  <c:v>9.7040400000000001E-4</c:v>
                </c:pt>
                <c:pt idx="1751">
                  <c:v>9.5259200000000004E-4</c:v>
                </c:pt>
                <c:pt idx="1752">
                  <c:v>9.3493999999999999E-4</c:v>
                </c:pt>
                <c:pt idx="1753">
                  <c:v>9.1744799999999996E-4</c:v>
                </c:pt>
                <c:pt idx="1754">
                  <c:v>9.0011699999999997E-4</c:v>
                </c:pt>
                <c:pt idx="1755">
                  <c:v>8.8294600000000001E-4</c:v>
                </c:pt>
                <c:pt idx="1756">
                  <c:v>8.6593499999999997E-4</c:v>
                </c:pt>
                <c:pt idx="1757">
                  <c:v>8.4908599999999998E-4</c:v>
                </c:pt>
                <c:pt idx="1758">
                  <c:v>8.3239800000000004E-4</c:v>
                </c:pt>
                <c:pt idx="1759">
                  <c:v>8.1587000000000001E-4</c:v>
                </c:pt>
                <c:pt idx="1760">
                  <c:v>7.9950400000000003E-4</c:v>
                </c:pt>
                <c:pt idx="1761">
                  <c:v>7.83299E-4</c:v>
                </c:pt>
                <c:pt idx="1762">
                  <c:v>7.6725600000000001E-4</c:v>
                </c:pt>
                <c:pt idx="1763">
                  <c:v>7.5137399999999997E-4</c:v>
                </c:pt>
                <c:pt idx="1764">
                  <c:v>7.3565399999999997E-4</c:v>
                </c:pt>
                <c:pt idx="1765">
                  <c:v>7.2009699999999995E-4</c:v>
                </c:pt>
                <c:pt idx="1766">
                  <c:v>7.0470099999999996E-4</c:v>
                </c:pt>
                <c:pt idx="1767">
                  <c:v>6.8946700000000003E-4</c:v>
                </c:pt>
                <c:pt idx="1768">
                  <c:v>6.7439599999999996E-4</c:v>
                </c:pt>
                <c:pt idx="1769">
                  <c:v>6.5948700000000005E-4</c:v>
                </c:pt>
                <c:pt idx="1770">
                  <c:v>6.4473999999999998E-4</c:v>
                </c:pt>
                <c:pt idx="1771">
                  <c:v>6.30157E-4</c:v>
                </c:pt>
                <c:pt idx="1772">
                  <c:v>6.1573599999999997E-4</c:v>
                </c:pt>
                <c:pt idx="1773">
                  <c:v>6.0147800000000002E-4</c:v>
                </c:pt>
                <c:pt idx="1774">
                  <c:v>5.8738400000000004E-4</c:v>
                </c:pt>
                <c:pt idx="1775">
                  <c:v>5.7345300000000003E-4</c:v>
                </c:pt>
                <c:pt idx="1776">
                  <c:v>5.5968499999999998E-4</c:v>
                </c:pt>
                <c:pt idx="1777">
                  <c:v>5.4608100000000002E-4</c:v>
                </c:pt>
                <c:pt idx="1778">
                  <c:v>5.3264000000000002E-4</c:v>
                </c:pt>
                <c:pt idx="1779">
                  <c:v>5.1936300000000001E-4</c:v>
                </c:pt>
                <c:pt idx="1780">
                  <c:v>5.0625099999999999E-4</c:v>
                </c:pt>
                <c:pt idx="1781">
                  <c:v>4.9330200000000004E-4</c:v>
                </c:pt>
                <c:pt idx="1782">
                  <c:v>4.8051700000000002E-4</c:v>
                </c:pt>
                <c:pt idx="1783">
                  <c:v>4.67897E-4</c:v>
                </c:pt>
                <c:pt idx="1784">
                  <c:v>4.5544200000000002E-4</c:v>
                </c:pt>
                <c:pt idx="1785">
                  <c:v>4.4315100000000003E-4</c:v>
                </c:pt>
                <c:pt idx="1786">
                  <c:v>4.3102499999999997E-4</c:v>
                </c:pt>
                <c:pt idx="1787">
                  <c:v>4.1906400000000003E-4</c:v>
                </c:pt>
                <c:pt idx="1788">
                  <c:v>4.07267E-4</c:v>
                </c:pt>
                <c:pt idx="1789">
                  <c:v>3.9563599999999999E-4</c:v>
                </c:pt>
                <c:pt idx="1790">
                  <c:v>3.8417099999999999E-4</c:v>
                </c:pt>
                <c:pt idx="1791">
                  <c:v>3.7287000000000003E-4</c:v>
                </c:pt>
                <c:pt idx="1792">
                  <c:v>3.6173599999999998E-4</c:v>
                </c:pt>
                <c:pt idx="1793">
                  <c:v>3.5076699999999998E-4</c:v>
                </c:pt>
                <c:pt idx="1794">
                  <c:v>3.39964E-4</c:v>
                </c:pt>
                <c:pt idx="1795">
                  <c:v>3.2932700000000003E-4</c:v>
                </c:pt>
                <c:pt idx="1796">
                  <c:v>3.1885600000000001E-4</c:v>
                </c:pt>
                <c:pt idx="1797">
                  <c:v>3.0855100000000001E-4</c:v>
                </c:pt>
                <c:pt idx="1798">
                  <c:v>2.9841299999999998E-4</c:v>
                </c:pt>
                <c:pt idx="1799">
                  <c:v>2.8844100000000001E-4</c:v>
                </c:pt>
                <c:pt idx="1800">
                  <c:v>2.7863600000000002E-4</c:v>
                </c:pt>
                <c:pt idx="1801">
                  <c:v>2.68998E-4</c:v>
                </c:pt>
                <c:pt idx="1802">
                  <c:v>2.5952700000000001E-4</c:v>
                </c:pt>
                <c:pt idx="1803">
                  <c:v>2.5022199999999998E-4</c:v>
                </c:pt>
                <c:pt idx="1804">
                  <c:v>2.4108500000000001E-4</c:v>
                </c:pt>
                <c:pt idx="1805">
                  <c:v>2.3211600000000001E-4</c:v>
                </c:pt>
                <c:pt idx="1806">
                  <c:v>2.2331299999999999E-4</c:v>
                </c:pt>
                <c:pt idx="1807">
                  <c:v>2.1467900000000001E-4</c:v>
                </c:pt>
                <c:pt idx="1808">
                  <c:v>2.06212E-4</c:v>
                </c:pt>
                <c:pt idx="1809">
                  <c:v>1.97913E-4</c:v>
                </c:pt>
                <c:pt idx="1810">
                  <c:v>1.8978199999999999E-4</c:v>
                </c:pt>
                <c:pt idx="1811">
                  <c:v>1.81819E-4</c:v>
                </c:pt>
                <c:pt idx="1812">
                  <c:v>1.74024E-4</c:v>
                </c:pt>
                <c:pt idx="1813">
                  <c:v>1.66398E-4</c:v>
                </c:pt>
                <c:pt idx="1814">
                  <c:v>1.5893999999999999E-4</c:v>
                </c:pt>
                <c:pt idx="1815">
                  <c:v>1.5165099999999999E-4</c:v>
                </c:pt>
                <c:pt idx="1816">
                  <c:v>1.4453099999999999E-4</c:v>
                </c:pt>
                <c:pt idx="1817">
                  <c:v>1.3757999999999999E-4</c:v>
                </c:pt>
                <c:pt idx="1818">
                  <c:v>1.30798E-4</c:v>
                </c:pt>
                <c:pt idx="1819">
                  <c:v>1.2418499999999999E-4</c:v>
                </c:pt>
                <c:pt idx="1820">
                  <c:v>1.17741E-4</c:v>
                </c:pt>
                <c:pt idx="1821">
                  <c:v>1.11467E-4</c:v>
                </c:pt>
                <c:pt idx="1822">
                  <c:v>1.05362E-4</c:v>
                </c:pt>
                <c:pt idx="1823">
                  <c:v>9.9427399999999996E-5</c:v>
                </c:pt>
                <c:pt idx="1824">
                  <c:v>9.36624E-5</c:v>
                </c:pt>
                <c:pt idx="1825">
                  <c:v>8.8067500000000003E-5</c:v>
                </c:pt>
                <c:pt idx="1826">
                  <c:v>8.2642600000000001E-5</c:v>
                </c:pt>
                <c:pt idx="1827">
                  <c:v>7.7388100000000005E-5</c:v>
                </c:pt>
                <c:pt idx="1828">
                  <c:v>7.2303899999999997E-5</c:v>
                </c:pt>
                <c:pt idx="1829">
                  <c:v>6.7390200000000004E-5</c:v>
                </c:pt>
                <c:pt idx="1830">
                  <c:v>6.2647199999999999E-5</c:v>
                </c:pt>
                <c:pt idx="1831">
                  <c:v>5.8075000000000002E-5</c:v>
                </c:pt>
                <c:pt idx="1832">
                  <c:v>5.3673700000000001E-5</c:v>
                </c:pt>
                <c:pt idx="1833">
                  <c:v>4.9443500000000002E-5</c:v>
                </c:pt>
                <c:pt idx="1834">
                  <c:v>4.5384499999999999E-5</c:v>
                </c:pt>
                <c:pt idx="1835">
                  <c:v>4.1496799999999999E-5</c:v>
                </c:pt>
                <c:pt idx="1836">
                  <c:v>3.7780500000000002E-5</c:v>
                </c:pt>
                <c:pt idx="1837">
                  <c:v>3.4235800000000002E-5</c:v>
                </c:pt>
                <c:pt idx="1838">
                  <c:v>3.0862799999999999E-5</c:v>
                </c:pt>
                <c:pt idx="1839">
                  <c:v>2.76617E-5</c:v>
                </c:pt>
                <c:pt idx="1840">
                  <c:v>2.4632499999999998E-5</c:v>
                </c:pt>
                <c:pt idx="1841">
                  <c:v>2.1775499999999998E-5</c:v>
                </c:pt>
                <c:pt idx="1842">
                  <c:v>1.90906E-5</c:v>
                </c:pt>
                <c:pt idx="1843">
                  <c:v>1.65782E-5</c:v>
                </c:pt>
                <c:pt idx="1844">
                  <c:v>1.42382E-5</c:v>
                </c:pt>
                <c:pt idx="1845">
                  <c:v>1.20709E-5</c:v>
                </c:pt>
                <c:pt idx="1846">
                  <c:v>1.00763E-5</c:v>
                </c:pt>
                <c:pt idx="1847">
                  <c:v>8.2545700000000002E-6</c:v>
                </c:pt>
                <c:pt idx="1848">
                  <c:v>6.60588E-6</c:v>
                </c:pt>
                <c:pt idx="1849">
                  <c:v>5.1303200000000004E-6</c:v>
                </c:pt>
                <c:pt idx="1850">
                  <c:v>3.8280499999999997E-6</c:v>
                </c:pt>
                <c:pt idx="1851">
                  <c:v>2.6991699999999999E-6</c:v>
                </c:pt>
                <c:pt idx="1852">
                  <c:v>1.7438200000000001E-6</c:v>
                </c:pt>
                <c:pt idx="1853">
                  <c:v>9.6212599999999994E-7</c:v>
                </c:pt>
                <c:pt idx="1854">
                  <c:v>3.5421699999999997E-7</c:v>
                </c:pt>
                <c:pt idx="1855">
                  <c:v>0</c:v>
                </c:pt>
                <c:pt idx="1856">
                  <c:v>0</c:v>
                </c:pt>
                <c:pt idx="1857">
                  <c:v>0</c:v>
                </c:pt>
                <c:pt idx="1858">
                  <c:v>0</c:v>
                </c:pt>
                <c:pt idx="1859">
                  <c:v>0</c:v>
                </c:pt>
                <c:pt idx="1860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AFBC-45ED-B0CD-6577F7F3F964}"/>
            </c:ext>
          </c:extLst>
        </c:ser>
        <c:ser>
          <c:idx val="2"/>
          <c:order val="2"/>
          <c:tx>
            <c:v>Without atomic screening and exchange</c:v>
          </c:tx>
          <c:spPr>
            <a:ln w="31750" cap="rnd">
              <a:solidFill>
                <a:schemeClr val="accent1"/>
              </a:solidFill>
              <a:prstDash val="dash"/>
              <a:round/>
            </a:ln>
            <a:effectLst/>
          </c:spPr>
          <c:marker>
            <c:symbol val="none"/>
          </c:marker>
          <c:xVal>
            <c:numRef>
              <c:f>'H-3'!$A$2:$A$1862</c:f>
              <c:numCache>
                <c:formatCode>General</c:formatCode>
                <c:ptCount val="1861"/>
                <c:pt idx="0">
                  <c:v>0</c:v>
                </c:pt>
                <c:pt idx="1">
                  <c:v>0.01</c:v>
                </c:pt>
                <c:pt idx="2">
                  <c:v>0.02</c:v>
                </c:pt>
                <c:pt idx="3">
                  <c:v>0.03</c:v>
                </c:pt>
                <c:pt idx="4">
                  <c:v>0.04</c:v>
                </c:pt>
                <c:pt idx="5">
                  <c:v>0.05</c:v>
                </c:pt>
                <c:pt idx="6">
                  <c:v>0.06</c:v>
                </c:pt>
                <c:pt idx="7">
                  <c:v>7.0000000000000007E-2</c:v>
                </c:pt>
                <c:pt idx="8">
                  <c:v>0.08</c:v>
                </c:pt>
                <c:pt idx="9">
                  <c:v>0.09</c:v>
                </c:pt>
                <c:pt idx="10">
                  <c:v>0.1</c:v>
                </c:pt>
                <c:pt idx="11">
                  <c:v>0.11</c:v>
                </c:pt>
                <c:pt idx="12">
                  <c:v>0.12</c:v>
                </c:pt>
                <c:pt idx="13">
                  <c:v>0.13</c:v>
                </c:pt>
                <c:pt idx="14">
                  <c:v>0.14000000000000001</c:v>
                </c:pt>
                <c:pt idx="15">
                  <c:v>0.15</c:v>
                </c:pt>
                <c:pt idx="16">
                  <c:v>0.16</c:v>
                </c:pt>
                <c:pt idx="17">
                  <c:v>0.17</c:v>
                </c:pt>
                <c:pt idx="18">
                  <c:v>0.18</c:v>
                </c:pt>
                <c:pt idx="19">
                  <c:v>0.19</c:v>
                </c:pt>
                <c:pt idx="20">
                  <c:v>0.2</c:v>
                </c:pt>
                <c:pt idx="21">
                  <c:v>0.21</c:v>
                </c:pt>
                <c:pt idx="22">
                  <c:v>0.22</c:v>
                </c:pt>
                <c:pt idx="23">
                  <c:v>0.23</c:v>
                </c:pt>
                <c:pt idx="24">
                  <c:v>0.24</c:v>
                </c:pt>
                <c:pt idx="25">
                  <c:v>0.25</c:v>
                </c:pt>
                <c:pt idx="26">
                  <c:v>0.26</c:v>
                </c:pt>
                <c:pt idx="27">
                  <c:v>0.27</c:v>
                </c:pt>
                <c:pt idx="28">
                  <c:v>0.28000000000000003</c:v>
                </c:pt>
                <c:pt idx="29">
                  <c:v>0.28999999999999998</c:v>
                </c:pt>
                <c:pt idx="30">
                  <c:v>0.3</c:v>
                </c:pt>
                <c:pt idx="31">
                  <c:v>0.31</c:v>
                </c:pt>
                <c:pt idx="32">
                  <c:v>0.32</c:v>
                </c:pt>
                <c:pt idx="33">
                  <c:v>0.33</c:v>
                </c:pt>
                <c:pt idx="34">
                  <c:v>0.34</c:v>
                </c:pt>
                <c:pt idx="35">
                  <c:v>0.35</c:v>
                </c:pt>
                <c:pt idx="36">
                  <c:v>0.36</c:v>
                </c:pt>
                <c:pt idx="37">
                  <c:v>0.37</c:v>
                </c:pt>
                <c:pt idx="38">
                  <c:v>0.38</c:v>
                </c:pt>
                <c:pt idx="39">
                  <c:v>0.39</c:v>
                </c:pt>
                <c:pt idx="40">
                  <c:v>0.4</c:v>
                </c:pt>
                <c:pt idx="41">
                  <c:v>0.41</c:v>
                </c:pt>
                <c:pt idx="42">
                  <c:v>0.42</c:v>
                </c:pt>
                <c:pt idx="43">
                  <c:v>0.43</c:v>
                </c:pt>
                <c:pt idx="44">
                  <c:v>0.44</c:v>
                </c:pt>
                <c:pt idx="45">
                  <c:v>0.45</c:v>
                </c:pt>
                <c:pt idx="46">
                  <c:v>0.46</c:v>
                </c:pt>
                <c:pt idx="47">
                  <c:v>0.47</c:v>
                </c:pt>
                <c:pt idx="48">
                  <c:v>0.48</c:v>
                </c:pt>
                <c:pt idx="49">
                  <c:v>0.49</c:v>
                </c:pt>
                <c:pt idx="50">
                  <c:v>0.5</c:v>
                </c:pt>
                <c:pt idx="51">
                  <c:v>0.51</c:v>
                </c:pt>
                <c:pt idx="52">
                  <c:v>0.52</c:v>
                </c:pt>
                <c:pt idx="53">
                  <c:v>0.53</c:v>
                </c:pt>
                <c:pt idx="54">
                  <c:v>0.54</c:v>
                </c:pt>
                <c:pt idx="55">
                  <c:v>0.55000000000000004</c:v>
                </c:pt>
                <c:pt idx="56">
                  <c:v>0.56000000000000005</c:v>
                </c:pt>
                <c:pt idx="57">
                  <c:v>0.56999999999999995</c:v>
                </c:pt>
                <c:pt idx="58">
                  <c:v>0.57999999999999996</c:v>
                </c:pt>
                <c:pt idx="59">
                  <c:v>0.59</c:v>
                </c:pt>
                <c:pt idx="60">
                  <c:v>0.6</c:v>
                </c:pt>
                <c:pt idx="61">
                  <c:v>0.61</c:v>
                </c:pt>
                <c:pt idx="62">
                  <c:v>0.62</c:v>
                </c:pt>
                <c:pt idx="63">
                  <c:v>0.63</c:v>
                </c:pt>
                <c:pt idx="64">
                  <c:v>0.64</c:v>
                </c:pt>
                <c:pt idx="65">
                  <c:v>0.65</c:v>
                </c:pt>
                <c:pt idx="66">
                  <c:v>0.66</c:v>
                </c:pt>
                <c:pt idx="67">
                  <c:v>0.67</c:v>
                </c:pt>
                <c:pt idx="68">
                  <c:v>0.68</c:v>
                </c:pt>
                <c:pt idx="69">
                  <c:v>0.69</c:v>
                </c:pt>
                <c:pt idx="70">
                  <c:v>0.7</c:v>
                </c:pt>
                <c:pt idx="71">
                  <c:v>0.71</c:v>
                </c:pt>
                <c:pt idx="72">
                  <c:v>0.72</c:v>
                </c:pt>
                <c:pt idx="73">
                  <c:v>0.73</c:v>
                </c:pt>
                <c:pt idx="74">
                  <c:v>0.74</c:v>
                </c:pt>
                <c:pt idx="75">
                  <c:v>0.75</c:v>
                </c:pt>
                <c:pt idx="76">
                  <c:v>0.76</c:v>
                </c:pt>
                <c:pt idx="77">
                  <c:v>0.77</c:v>
                </c:pt>
                <c:pt idx="78">
                  <c:v>0.78</c:v>
                </c:pt>
                <c:pt idx="79">
                  <c:v>0.79</c:v>
                </c:pt>
                <c:pt idx="80">
                  <c:v>0.8</c:v>
                </c:pt>
                <c:pt idx="81">
                  <c:v>0.81</c:v>
                </c:pt>
                <c:pt idx="82">
                  <c:v>0.82</c:v>
                </c:pt>
                <c:pt idx="83">
                  <c:v>0.83</c:v>
                </c:pt>
                <c:pt idx="84">
                  <c:v>0.84</c:v>
                </c:pt>
                <c:pt idx="85">
                  <c:v>0.85</c:v>
                </c:pt>
                <c:pt idx="86">
                  <c:v>0.86</c:v>
                </c:pt>
                <c:pt idx="87">
                  <c:v>0.87</c:v>
                </c:pt>
                <c:pt idx="88">
                  <c:v>0.88</c:v>
                </c:pt>
                <c:pt idx="89">
                  <c:v>0.89</c:v>
                </c:pt>
                <c:pt idx="90">
                  <c:v>0.9</c:v>
                </c:pt>
                <c:pt idx="91">
                  <c:v>0.91</c:v>
                </c:pt>
                <c:pt idx="92">
                  <c:v>0.92</c:v>
                </c:pt>
                <c:pt idx="93">
                  <c:v>0.93</c:v>
                </c:pt>
                <c:pt idx="94">
                  <c:v>0.94</c:v>
                </c:pt>
                <c:pt idx="95">
                  <c:v>0.95</c:v>
                </c:pt>
                <c:pt idx="96">
                  <c:v>0.96</c:v>
                </c:pt>
                <c:pt idx="97">
                  <c:v>0.97</c:v>
                </c:pt>
                <c:pt idx="98">
                  <c:v>0.98</c:v>
                </c:pt>
                <c:pt idx="99">
                  <c:v>0.99</c:v>
                </c:pt>
                <c:pt idx="100">
                  <c:v>1</c:v>
                </c:pt>
                <c:pt idx="101">
                  <c:v>1.01</c:v>
                </c:pt>
                <c:pt idx="102">
                  <c:v>1.02</c:v>
                </c:pt>
                <c:pt idx="103">
                  <c:v>1.03</c:v>
                </c:pt>
                <c:pt idx="104">
                  <c:v>1.04</c:v>
                </c:pt>
                <c:pt idx="105">
                  <c:v>1.05</c:v>
                </c:pt>
                <c:pt idx="106">
                  <c:v>1.06</c:v>
                </c:pt>
                <c:pt idx="107">
                  <c:v>1.07</c:v>
                </c:pt>
                <c:pt idx="108">
                  <c:v>1.08</c:v>
                </c:pt>
                <c:pt idx="109">
                  <c:v>1.0900000000000001</c:v>
                </c:pt>
                <c:pt idx="110">
                  <c:v>1.1000000000000001</c:v>
                </c:pt>
                <c:pt idx="111">
                  <c:v>1.1100000000000001</c:v>
                </c:pt>
                <c:pt idx="112">
                  <c:v>1.1200000000000001</c:v>
                </c:pt>
                <c:pt idx="113">
                  <c:v>1.1299999999999999</c:v>
                </c:pt>
                <c:pt idx="114">
                  <c:v>1.1399999999999999</c:v>
                </c:pt>
                <c:pt idx="115">
                  <c:v>1.1499999999999999</c:v>
                </c:pt>
                <c:pt idx="116">
                  <c:v>1.1599999999999999</c:v>
                </c:pt>
                <c:pt idx="117">
                  <c:v>1.17</c:v>
                </c:pt>
                <c:pt idx="118">
                  <c:v>1.18</c:v>
                </c:pt>
                <c:pt idx="119">
                  <c:v>1.19</c:v>
                </c:pt>
                <c:pt idx="120">
                  <c:v>1.2</c:v>
                </c:pt>
                <c:pt idx="121">
                  <c:v>1.21</c:v>
                </c:pt>
                <c:pt idx="122">
                  <c:v>1.22</c:v>
                </c:pt>
                <c:pt idx="123">
                  <c:v>1.23</c:v>
                </c:pt>
                <c:pt idx="124">
                  <c:v>1.24</c:v>
                </c:pt>
                <c:pt idx="125">
                  <c:v>1.25</c:v>
                </c:pt>
                <c:pt idx="126">
                  <c:v>1.26</c:v>
                </c:pt>
                <c:pt idx="127">
                  <c:v>1.27</c:v>
                </c:pt>
                <c:pt idx="128">
                  <c:v>1.28</c:v>
                </c:pt>
                <c:pt idx="129">
                  <c:v>1.29</c:v>
                </c:pt>
                <c:pt idx="130">
                  <c:v>1.3</c:v>
                </c:pt>
                <c:pt idx="131">
                  <c:v>1.31</c:v>
                </c:pt>
                <c:pt idx="132">
                  <c:v>1.32</c:v>
                </c:pt>
                <c:pt idx="133">
                  <c:v>1.33</c:v>
                </c:pt>
                <c:pt idx="134">
                  <c:v>1.34</c:v>
                </c:pt>
                <c:pt idx="135">
                  <c:v>1.35</c:v>
                </c:pt>
                <c:pt idx="136">
                  <c:v>1.36</c:v>
                </c:pt>
                <c:pt idx="137">
                  <c:v>1.37</c:v>
                </c:pt>
                <c:pt idx="138">
                  <c:v>1.38</c:v>
                </c:pt>
                <c:pt idx="139">
                  <c:v>1.39</c:v>
                </c:pt>
                <c:pt idx="140">
                  <c:v>1.4</c:v>
                </c:pt>
                <c:pt idx="141">
                  <c:v>1.41</c:v>
                </c:pt>
                <c:pt idx="142">
                  <c:v>1.42</c:v>
                </c:pt>
                <c:pt idx="143">
                  <c:v>1.43</c:v>
                </c:pt>
                <c:pt idx="144">
                  <c:v>1.44</c:v>
                </c:pt>
                <c:pt idx="145">
                  <c:v>1.45</c:v>
                </c:pt>
                <c:pt idx="146">
                  <c:v>1.46</c:v>
                </c:pt>
                <c:pt idx="147">
                  <c:v>1.47</c:v>
                </c:pt>
                <c:pt idx="148">
                  <c:v>1.48</c:v>
                </c:pt>
                <c:pt idx="149">
                  <c:v>1.49</c:v>
                </c:pt>
                <c:pt idx="150">
                  <c:v>1.5</c:v>
                </c:pt>
                <c:pt idx="151">
                  <c:v>1.51</c:v>
                </c:pt>
                <c:pt idx="152">
                  <c:v>1.52</c:v>
                </c:pt>
                <c:pt idx="153">
                  <c:v>1.53</c:v>
                </c:pt>
                <c:pt idx="154">
                  <c:v>1.54</c:v>
                </c:pt>
                <c:pt idx="155">
                  <c:v>1.55</c:v>
                </c:pt>
                <c:pt idx="156">
                  <c:v>1.56</c:v>
                </c:pt>
                <c:pt idx="157">
                  <c:v>1.57</c:v>
                </c:pt>
                <c:pt idx="158">
                  <c:v>1.58</c:v>
                </c:pt>
                <c:pt idx="159">
                  <c:v>1.59</c:v>
                </c:pt>
                <c:pt idx="160">
                  <c:v>1.6</c:v>
                </c:pt>
                <c:pt idx="161">
                  <c:v>1.61</c:v>
                </c:pt>
                <c:pt idx="162">
                  <c:v>1.62</c:v>
                </c:pt>
                <c:pt idx="163">
                  <c:v>1.63</c:v>
                </c:pt>
                <c:pt idx="164">
                  <c:v>1.64</c:v>
                </c:pt>
                <c:pt idx="165">
                  <c:v>1.65</c:v>
                </c:pt>
                <c:pt idx="166">
                  <c:v>1.66</c:v>
                </c:pt>
                <c:pt idx="167">
                  <c:v>1.67</c:v>
                </c:pt>
                <c:pt idx="168">
                  <c:v>1.68</c:v>
                </c:pt>
                <c:pt idx="169">
                  <c:v>1.69</c:v>
                </c:pt>
                <c:pt idx="170">
                  <c:v>1.7</c:v>
                </c:pt>
                <c:pt idx="171">
                  <c:v>1.71</c:v>
                </c:pt>
                <c:pt idx="172">
                  <c:v>1.72</c:v>
                </c:pt>
                <c:pt idx="173">
                  <c:v>1.73</c:v>
                </c:pt>
                <c:pt idx="174">
                  <c:v>1.74</c:v>
                </c:pt>
                <c:pt idx="175">
                  <c:v>1.75</c:v>
                </c:pt>
                <c:pt idx="176">
                  <c:v>1.76</c:v>
                </c:pt>
                <c:pt idx="177">
                  <c:v>1.77</c:v>
                </c:pt>
                <c:pt idx="178">
                  <c:v>1.78</c:v>
                </c:pt>
                <c:pt idx="179">
                  <c:v>1.79</c:v>
                </c:pt>
                <c:pt idx="180">
                  <c:v>1.8</c:v>
                </c:pt>
                <c:pt idx="181">
                  <c:v>1.81</c:v>
                </c:pt>
                <c:pt idx="182">
                  <c:v>1.82</c:v>
                </c:pt>
                <c:pt idx="183">
                  <c:v>1.83</c:v>
                </c:pt>
                <c:pt idx="184">
                  <c:v>1.84</c:v>
                </c:pt>
                <c:pt idx="185">
                  <c:v>1.85</c:v>
                </c:pt>
                <c:pt idx="186">
                  <c:v>1.86</c:v>
                </c:pt>
                <c:pt idx="187">
                  <c:v>1.87</c:v>
                </c:pt>
                <c:pt idx="188">
                  <c:v>1.88</c:v>
                </c:pt>
                <c:pt idx="189">
                  <c:v>1.89</c:v>
                </c:pt>
                <c:pt idx="190">
                  <c:v>1.9</c:v>
                </c:pt>
                <c:pt idx="191">
                  <c:v>1.91</c:v>
                </c:pt>
                <c:pt idx="192">
                  <c:v>1.92</c:v>
                </c:pt>
                <c:pt idx="193">
                  <c:v>1.93</c:v>
                </c:pt>
                <c:pt idx="194">
                  <c:v>1.94</c:v>
                </c:pt>
                <c:pt idx="195">
                  <c:v>1.95</c:v>
                </c:pt>
                <c:pt idx="196">
                  <c:v>1.96</c:v>
                </c:pt>
                <c:pt idx="197">
                  <c:v>1.97</c:v>
                </c:pt>
                <c:pt idx="198">
                  <c:v>1.98</c:v>
                </c:pt>
                <c:pt idx="199">
                  <c:v>1.99</c:v>
                </c:pt>
                <c:pt idx="200">
                  <c:v>2</c:v>
                </c:pt>
                <c:pt idx="201">
                  <c:v>2.0099999999999998</c:v>
                </c:pt>
                <c:pt idx="202">
                  <c:v>2.02</c:v>
                </c:pt>
                <c:pt idx="203">
                  <c:v>2.0299999999999998</c:v>
                </c:pt>
                <c:pt idx="204">
                  <c:v>2.04</c:v>
                </c:pt>
                <c:pt idx="205">
                  <c:v>2.0499999999999998</c:v>
                </c:pt>
                <c:pt idx="206">
                  <c:v>2.06</c:v>
                </c:pt>
                <c:pt idx="207">
                  <c:v>2.0699999999999998</c:v>
                </c:pt>
                <c:pt idx="208">
                  <c:v>2.08</c:v>
                </c:pt>
                <c:pt idx="209">
                  <c:v>2.09</c:v>
                </c:pt>
                <c:pt idx="210">
                  <c:v>2.1</c:v>
                </c:pt>
                <c:pt idx="211">
                  <c:v>2.11</c:v>
                </c:pt>
                <c:pt idx="212">
                  <c:v>2.12</c:v>
                </c:pt>
                <c:pt idx="213">
                  <c:v>2.13</c:v>
                </c:pt>
                <c:pt idx="214">
                  <c:v>2.14</c:v>
                </c:pt>
                <c:pt idx="215">
                  <c:v>2.15</c:v>
                </c:pt>
                <c:pt idx="216">
                  <c:v>2.16</c:v>
                </c:pt>
                <c:pt idx="217">
                  <c:v>2.17</c:v>
                </c:pt>
                <c:pt idx="218">
                  <c:v>2.1800000000000002</c:v>
                </c:pt>
                <c:pt idx="219">
                  <c:v>2.19</c:v>
                </c:pt>
                <c:pt idx="220">
                  <c:v>2.2000000000000002</c:v>
                </c:pt>
                <c:pt idx="221">
                  <c:v>2.21</c:v>
                </c:pt>
                <c:pt idx="222">
                  <c:v>2.2200000000000002</c:v>
                </c:pt>
                <c:pt idx="223">
                  <c:v>2.23</c:v>
                </c:pt>
                <c:pt idx="224">
                  <c:v>2.2400000000000002</c:v>
                </c:pt>
                <c:pt idx="225">
                  <c:v>2.25</c:v>
                </c:pt>
                <c:pt idx="226">
                  <c:v>2.2599999999999998</c:v>
                </c:pt>
                <c:pt idx="227">
                  <c:v>2.27</c:v>
                </c:pt>
                <c:pt idx="228">
                  <c:v>2.2799999999999998</c:v>
                </c:pt>
                <c:pt idx="229">
                  <c:v>2.29</c:v>
                </c:pt>
                <c:pt idx="230">
                  <c:v>2.2999999999999998</c:v>
                </c:pt>
                <c:pt idx="231">
                  <c:v>2.31</c:v>
                </c:pt>
                <c:pt idx="232">
                  <c:v>2.3199999999999998</c:v>
                </c:pt>
                <c:pt idx="233">
                  <c:v>2.33</c:v>
                </c:pt>
                <c:pt idx="234">
                  <c:v>2.34</c:v>
                </c:pt>
                <c:pt idx="235">
                  <c:v>2.35</c:v>
                </c:pt>
                <c:pt idx="236">
                  <c:v>2.36</c:v>
                </c:pt>
                <c:pt idx="237">
                  <c:v>2.37</c:v>
                </c:pt>
                <c:pt idx="238">
                  <c:v>2.38</c:v>
                </c:pt>
                <c:pt idx="239">
                  <c:v>2.39</c:v>
                </c:pt>
                <c:pt idx="240">
                  <c:v>2.4</c:v>
                </c:pt>
                <c:pt idx="241">
                  <c:v>2.41</c:v>
                </c:pt>
                <c:pt idx="242">
                  <c:v>2.42</c:v>
                </c:pt>
                <c:pt idx="243">
                  <c:v>2.4300000000000002</c:v>
                </c:pt>
                <c:pt idx="244">
                  <c:v>2.44</c:v>
                </c:pt>
                <c:pt idx="245">
                  <c:v>2.4500000000000002</c:v>
                </c:pt>
                <c:pt idx="246">
                  <c:v>2.46</c:v>
                </c:pt>
                <c:pt idx="247">
                  <c:v>2.4700000000000002</c:v>
                </c:pt>
                <c:pt idx="248">
                  <c:v>2.48</c:v>
                </c:pt>
                <c:pt idx="249">
                  <c:v>2.4900000000000002</c:v>
                </c:pt>
                <c:pt idx="250">
                  <c:v>2.5</c:v>
                </c:pt>
                <c:pt idx="251">
                  <c:v>2.5099999999999998</c:v>
                </c:pt>
                <c:pt idx="252">
                  <c:v>2.52</c:v>
                </c:pt>
                <c:pt idx="253">
                  <c:v>2.5299999999999998</c:v>
                </c:pt>
                <c:pt idx="254">
                  <c:v>2.54</c:v>
                </c:pt>
                <c:pt idx="255">
                  <c:v>2.5499999999999998</c:v>
                </c:pt>
                <c:pt idx="256">
                  <c:v>2.56</c:v>
                </c:pt>
                <c:pt idx="257">
                  <c:v>2.57</c:v>
                </c:pt>
                <c:pt idx="258">
                  <c:v>2.58</c:v>
                </c:pt>
                <c:pt idx="259">
                  <c:v>2.59</c:v>
                </c:pt>
                <c:pt idx="260">
                  <c:v>2.6</c:v>
                </c:pt>
                <c:pt idx="261">
                  <c:v>2.61</c:v>
                </c:pt>
                <c:pt idx="262">
                  <c:v>2.62</c:v>
                </c:pt>
                <c:pt idx="263">
                  <c:v>2.63</c:v>
                </c:pt>
                <c:pt idx="264">
                  <c:v>2.64</c:v>
                </c:pt>
                <c:pt idx="265">
                  <c:v>2.65</c:v>
                </c:pt>
                <c:pt idx="266">
                  <c:v>2.66</c:v>
                </c:pt>
                <c:pt idx="267">
                  <c:v>2.67</c:v>
                </c:pt>
                <c:pt idx="268">
                  <c:v>2.68</c:v>
                </c:pt>
                <c:pt idx="269">
                  <c:v>2.69</c:v>
                </c:pt>
                <c:pt idx="270">
                  <c:v>2.7</c:v>
                </c:pt>
                <c:pt idx="271">
                  <c:v>2.71</c:v>
                </c:pt>
                <c:pt idx="272">
                  <c:v>2.72</c:v>
                </c:pt>
                <c:pt idx="273">
                  <c:v>2.73</c:v>
                </c:pt>
                <c:pt idx="274">
                  <c:v>2.74</c:v>
                </c:pt>
                <c:pt idx="275">
                  <c:v>2.75</c:v>
                </c:pt>
                <c:pt idx="276">
                  <c:v>2.76</c:v>
                </c:pt>
                <c:pt idx="277">
                  <c:v>2.77</c:v>
                </c:pt>
                <c:pt idx="278">
                  <c:v>2.78</c:v>
                </c:pt>
                <c:pt idx="279">
                  <c:v>2.79</c:v>
                </c:pt>
                <c:pt idx="280">
                  <c:v>2.8</c:v>
                </c:pt>
                <c:pt idx="281">
                  <c:v>2.81</c:v>
                </c:pt>
                <c:pt idx="282">
                  <c:v>2.82</c:v>
                </c:pt>
                <c:pt idx="283">
                  <c:v>2.83</c:v>
                </c:pt>
                <c:pt idx="284">
                  <c:v>2.84</c:v>
                </c:pt>
                <c:pt idx="285">
                  <c:v>2.85</c:v>
                </c:pt>
                <c:pt idx="286">
                  <c:v>2.86</c:v>
                </c:pt>
                <c:pt idx="287">
                  <c:v>2.87</c:v>
                </c:pt>
                <c:pt idx="288">
                  <c:v>2.88</c:v>
                </c:pt>
                <c:pt idx="289">
                  <c:v>2.89</c:v>
                </c:pt>
                <c:pt idx="290">
                  <c:v>2.9</c:v>
                </c:pt>
                <c:pt idx="291">
                  <c:v>2.91</c:v>
                </c:pt>
                <c:pt idx="292">
                  <c:v>2.92</c:v>
                </c:pt>
                <c:pt idx="293">
                  <c:v>2.93</c:v>
                </c:pt>
                <c:pt idx="294">
                  <c:v>2.94</c:v>
                </c:pt>
                <c:pt idx="295">
                  <c:v>2.95</c:v>
                </c:pt>
                <c:pt idx="296">
                  <c:v>2.96</c:v>
                </c:pt>
                <c:pt idx="297">
                  <c:v>2.97</c:v>
                </c:pt>
                <c:pt idx="298">
                  <c:v>2.98</c:v>
                </c:pt>
                <c:pt idx="299">
                  <c:v>2.99</c:v>
                </c:pt>
                <c:pt idx="300">
                  <c:v>3</c:v>
                </c:pt>
                <c:pt idx="301">
                  <c:v>3.01</c:v>
                </c:pt>
                <c:pt idx="302">
                  <c:v>3.02</c:v>
                </c:pt>
                <c:pt idx="303">
                  <c:v>3.03</c:v>
                </c:pt>
                <c:pt idx="304">
                  <c:v>3.04</c:v>
                </c:pt>
                <c:pt idx="305">
                  <c:v>3.05</c:v>
                </c:pt>
                <c:pt idx="306">
                  <c:v>3.06</c:v>
                </c:pt>
                <c:pt idx="307">
                  <c:v>3.07</c:v>
                </c:pt>
                <c:pt idx="308">
                  <c:v>3.08</c:v>
                </c:pt>
                <c:pt idx="309">
                  <c:v>3.09</c:v>
                </c:pt>
                <c:pt idx="310">
                  <c:v>3.1</c:v>
                </c:pt>
                <c:pt idx="311">
                  <c:v>3.11</c:v>
                </c:pt>
                <c:pt idx="312">
                  <c:v>3.12</c:v>
                </c:pt>
                <c:pt idx="313">
                  <c:v>3.13</c:v>
                </c:pt>
                <c:pt idx="314">
                  <c:v>3.14</c:v>
                </c:pt>
                <c:pt idx="315">
                  <c:v>3.15</c:v>
                </c:pt>
                <c:pt idx="316">
                  <c:v>3.16</c:v>
                </c:pt>
                <c:pt idx="317">
                  <c:v>3.17</c:v>
                </c:pt>
                <c:pt idx="318">
                  <c:v>3.18</c:v>
                </c:pt>
                <c:pt idx="319">
                  <c:v>3.19</c:v>
                </c:pt>
                <c:pt idx="320">
                  <c:v>3.2</c:v>
                </c:pt>
                <c:pt idx="321">
                  <c:v>3.21</c:v>
                </c:pt>
                <c:pt idx="322">
                  <c:v>3.22</c:v>
                </c:pt>
                <c:pt idx="323">
                  <c:v>3.23</c:v>
                </c:pt>
                <c:pt idx="324">
                  <c:v>3.24</c:v>
                </c:pt>
                <c:pt idx="325">
                  <c:v>3.25</c:v>
                </c:pt>
                <c:pt idx="326">
                  <c:v>3.26</c:v>
                </c:pt>
                <c:pt idx="327">
                  <c:v>3.27</c:v>
                </c:pt>
                <c:pt idx="328">
                  <c:v>3.28</c:v>
                </c:pt>
                <c:pt idx="329">
                  <c:v>3.29</c:v>
                </c:pt>
                <c:pt idx="330">
                  <c:v>3.3</c:v>
                </c:pt>
                <c:pt idx="331">
                  <c:v>3.31</c:v>
                </c:pt>
                <c:pt idx="332">
                  <c:v>3.32</c:v>
                </c:pt>
                <c:pt idx="333">
                  <c:v>3.33</c:v>
                </c:pt>
                <c:pt idx="334">
                  <c:v>3.34</c:v>
                </c:pt>
                <c:pt idx="335">
                  <c:v>3.35</c:v>
                </c:pt>
                <c:pt idx="336">
                  <c:v>3.36</c:v>
                </c:pt>
                <c:pt idx="337">
                  <c:v>3.37</c:v>
                </c:pt>
                <c:pt idx="338">
                  <c:v>3.38</c:v>
                </c:pt>
                <c:pt idx="339">
                  <c:v>3.39</c:v>
                </c:pt>
                <c:pt idx="340">
                  <c:v>3.4</c:v>
                </c:pt>
                <c:pt idx="341">
                  <c:v>3.41</c:v>
                </c:pt>
                <c:pt idx="342">
                  <c:v>3.42</c:v>
                </c:pt>
                <c:pt idx="343">
                  <c:v>3.43</c:v>
                </c:pt>
                <c:pt idx="344">
                  <c:v>3.44</c:v>
                </c:pt>
                <c:pt idx="345">
                  <c:v>3.45</c:v>
                </c:pt>
                <c:pt idx="346">
                  <c:v>3.46</c:v>
                </c:pt>
                <c:pt idx="347">
                  <c:v>3.47</c:v>
                </c:pt>
                <c:pt idx="348">
                  <c:v>3.48</c:v>
                </c:pt>
                <c:pt idx="349">
                  <c:v>3.49</c:v>
                </c:pt>
                <c:pt idx="350">
                  <c:v>3.5</c:v>
                </c:pt>
                <c:pt idx="351">
                  <c:v>3.51</c:v>
                </c:pt>
                <c:pt idx="352">
                  <c:v>3.52</c:v>
                </c:pt>
                <c:pt idx="353">
                  <c:v>3.53</c:v>
                </c:pt>
                <c:pt idx="354">
                  <c:v>3.54</c:v>
                </c:pt>
                <c:pt idx="355">
                  <c:v>3.55</c:v>
                </c:pt>
                <c:pt idx="356">
                  <c:v>3.56</c:v>
                </c:pt>
                <c:pt idx="357">
                  <c:v>3.57</c:v>
                </c:pt>
                <c:pt idx="358">
                  <c:v>3.58</c:v>
                </c:pt>
                <c:pt idx="359">
                  <c:v>3.59</c:v>
                </c:pt>
                <c:pt idx="360">
                  <c:v>3.6</c:v>
                </c:pt>
                <c:pt idx="361">
                  <c:v>3.61</c:v>
                </c:pt>
                <c:pt idx="362">
                  <c:v>3.62</c:v>
                </c:pt>
                <c:pt idx="363">
                  <c:v>3.63</c:v>
                </c:pt>
                <c:pt idx="364">
                  <c:v>3.64</c:v>
                </c:pt>
                <c:pt idx="365">
                  <c:v>3.65</c:v>
                </c:pt>
                <c:pt idx="366">
                  <c:v>3.66</c:v>
                </c:pt>
                <c:pt idx="367">
                  <c:v>3.67</c:v>
                </c:pt>
                <c:pt idx="368">
                  <c:v>3.68</c:v>
                </c:pt>
                <c:pt idx="369">
                  <c:v>3.69</c:v>
                </c:pt>
                <c:pt idx="370">
                  <c:v>3.7</c:v>
                </c:pt>
                <c:pt idx="371">
                  <c:v>3.71</c:v>
                </c:pt>
                <c:pt idx="372">
                  <c:v>3.72</c:v>
                </c:pt>
                <c:pt idx="373">
                  <c:v>3.73</c:v>
                </c:pt>
                <c:pt idx="374">
                  <c:v>3.74</c:v>
                </c:pt>
                <c:pt idx="375">
                  <c:v>3.75</c:v>
                </c:pt>
                <c:pt idx="376">
                  <c:v>3.76</c:v>
                </c:pt>
                <c:pt idx="377">
                  <c:v>3.77</c:v>
                </c:pt>
                <c:pt idx="378">
                  <c:v>3.78</c:v>
                </c:pt>
                <c:pt idx="379">
                  <c:v>3.79</c:v>
                </c:pt>
                <c:pt idx="380">
                  <c:v>3.8</c:v>
                </c:pt>
                <c:pt idx="381">
                  <c:v>3.81</c:v>
                </c:pt>
                <c:pt idx="382">
                  <c:v>3.82</c:v>
                </c:pt>
                <c:pt idx="383">
                  <c:v>3.83</c:v>
                </c:pt>
                <c:pt idx="384">
                  <c:v>3.84</c:v>
                </c:pt>
                <c:pt idx="385">
                  <c:v>3.85</c:v>
                </c:pt>
                <c:pt idx="386">
                  <c:v>3.86</c:v>
                </c:pt>
                <c:pt idx="387">
                  <c:v>3.87</c:v>
                </c:pt>
                <c:pt idx="388">
                  <c:v>3.88</c:v>
                </c:pt>
                <c:pt idx="389">
                  <c:v>3.89</c:v>
                </c:pt>
                <c:pt idx="390">
                  <c:v>3.9</c:v>
                </c:pt>
                <c:pt idx="391">
                  <c:v>3.91</c:v>
                </c:pt>
                <c:pt idx="392">
                  <c:v>3.92</c:v>
                </c:pt>
                <c:pt idx="393">
                  <c:v>3.93</c:v>
                </c:pt>
                <c:pt idx="394">
                  <c:v>3.94</c:v>
                </c:pt>
                <c:pt idx="395">
                  <c:v>3.95</c:v>
                </c:pt>
                <c:pt idx="396">
                  <c:v>3.96</c:v>
                </c:pt>
                <c:pt idx="397">
                  <c:v>3.97</c:v>
                </c:pt>
                <c:pt idx="398">
                  <c:v>3.98</c:v>
                </c:pt>
                <c:pt idx="399">
                  <c:v>3.99</c:v>
                </c:pt>
                <c:pt idx="400">
                  <c:v>4</c:v>
                </c:pt>
                <c:pt idx="401">
                  <c:v>4.01</c:v>
                </c:pt>
                <c:pt idx="402">
                  <c:v>4.0199999999999996</c:v>
                </c:pt>
                <c:pt idx="403">
                  <c:v>4.03</c:v>
                </c:pt>
                <c:pt idx="404">
                  <c:v>4.04</c:v>
                </c:pt>
                <c:pt idx="405">
                  <c:v>4.05</c:v>
                </c:pt>
                <c:pt idx="406">
                  <c:v>4.0599999999999996</c:v>
                </c:pt>
                <c:pt idx="407">
                  <c:v>4.07</c:v>
                </c:pt>
                <c:pt idx="408">
                  <c:v>4.08</c:v>
                </c:pt>
                <c:pt idx="409">
                  <c:v>4.09</c:v>
                </c:pt>
                <c:pt idx="410">
                  <c:v>4.0999999999999996</c:v>
                </c:pt>
                <c:pt idx="411">
                  <c:v>4.1100000000000003</c:v>
                </c:pt>
                <c:pt idx="412">
                  <c:v>4.12</c:v>
                </c:pt>
                <c:pt idx="413">
                  <c:v>4.13</c:v>
                </c:pt>
                <c:pt idx="414">
                  <c:v>4.1399999999999997</c:v>
                </c:pt>
                <c:pt idx="415">
                  <c:v>4.1500000000000004</c:v>
                </c:pt>
                <c:pt idx="416">
                  <c:v>4.16</c:v>
                </c:pt>
                <c:pt idx="417">
                  <c:v>4.17</c:v>
                </c:pt>
                <c:pt idx="418">
                  <c:v>4.18</c:v>
                </c:pt>
                <c:pt idx="419">
                  <c:v>4.1900000000000004</c:v>
                </c:pt>
                <c:pt idx="420">
                  <c:v>4.2</c:v>
                </c:pt>
                <c:pt idx="421">
                  <c:v>4.21</c:v>
                </c:pt>
                <c:pt idx="422">
                  <c:v>4.22</c:v>
                </c:pt>
                <c:pt idx="423">
                  <c:v>4.2300000000000004</c:v>
                </c:pt>
                <c:pt idx="424">
                  <c:v>4.24</c:v>
                </c:pt>
                <c:pt idx="425">
                  <c:v>4.25</c:v>
                </c:pt>
                <c:pt idx="426">
                  <c:v>4.26</c:v>
                </c:pt>
                <c:pt idx="427">
                  <c:v>4.2699999999999996</c:v>
                </c:pt>
                <c:pt idx="428">
                  <c:v>4.28</c:v>
                </c:pt>
                <c:pt idx="429">
                  <c:v>4.29</c:v>
                </c:pt>
                <c:pt idx="430">
                  <c:v>4.3</c:v>
                </c:pt>
                <c:pt idx="431">
                  <c:v>4.3099999999999996</c:v>
                </c:pt>
                <c:pt idx="432">
                  <c:v>4.32</c:v>
                </c:pt>
                <c:pt idx="433">
                  <c:v>4.33</c:v>
                </c:pt>
                <c:pt idx="434">
                  <c:v>4.34</c:v>
                </c:pt>
                <c:pt idx="435">
                  <c:v>4.3499999999999996</c:v>
                </c:pt>
                <c:pt idx="436">
                  <c:v>4.3600000000000003</c:v>
                </c:pt>
                <c:pt idx="437">
                  <c:v>4.37</c:v>
                </c:pt>
                <c:pt idx="438">
                  <c:v>4.38</c:v>
                </c:pt>
                <c:pt idx="439">
                  <c:v>4.3899999999999997</c:v>
                </c:pt>
                <c:pt idx="440">
                  <c:v>4.4000000000000004</c:v>
                </c:pt>
                <c:pt idx="441">
                  <c:v>4.41</c:v>
                </c:pt>
                <c:pt idx="442">
                  <c:v>4.42</c:v>
                </c:pt>
                <c:pt idx="443">
                  <c:v>4.43</c:v>
                </c:pt>
                <c:pt idx="444">
                  <c:v>4.4400000000000004</c:v>
                </c:pt>
                <c:pt idx="445">
                  <c:v>4.45</c:v>
                </c:pt>
                <c:pt idx="446">
                  <c:v>4.46</c:v>
                </c:pt>
                <c:pt idx="447">
                  <c:v>4.47</c:v>
                </c:pt>
                <c:pt idx="448">
                  <c:v>4.4800000000000004</c:v>
                </c:pt>
                <c:pt idx="449">
                  <c:v>4.49</c:v>
                </c:pt>
                <c:pt idx="450">
                  <c:v>4.5</c:v>
                </c:pt>
                <c:pt idx="451">
                  <c:v>4.51</c:v>
                </c:pt>
                <c:pt idx="452">
                  <c:v>4.5199999999999996</c:v>
                </c:pt>
                <c:pt idx="453">
                  <c:v>4.53</c:v>
                </c:pt>
                <c:pt idx="454">
                  <c:v>4.54</c:v>
                </c:pt>
                <c:pt idx="455">
                  <c:v>4.55</c:v>
                </c:pt>
                <c:pt idx="456">
                  <c:v>4.5599999999999996</c:v>
                </c:pt>
                <c:pt idx="457">
                  <c:v>4.57</c:v>
                </c:pt>
                <c:pt idx="458">
                  <c:v>4.58</c:v>
                </c:pt>
                <c:pt idx="459">
                  <c:v>4.59</c:v>
                </c:pt>
                <c:pt idx="460">
                  <c:v>4.5999999999999996</c:v>
                </c:pt>
                <c:pt idx="461">
                  <c:v>4.6100000000000003</c:v>
                </c:pt>
                <c:pt idx="462">
                  <c:v>4.62</c:v>
                </c:pt>
                <c:pt idx="463">
                  <c:v>4.63</c:v>
                </c:pt>
                <c:pt idx="464">
                  <c:v>4.6399999999999997</c:v>
                </c:pt>
                <c:pt idx="465">
                  <c:v>4.6500000000000004</c:v>
                </c:pt>
                <c:pt idx="466">
                  <c:v>4.66</c:v>
                </c:pt>
                <c:pt idx="467">
                  <c:v>4.67</c:v>
                </c:pt>
                <c:pt idx="468">
                  <c:v>4.68</c:v>
                </c:pt>
                <c:pt idx="469">
                  <c:v>4.6900000000000004</c:v>
                </c:pt>
                <c:pt idx="470">
                  <c:v>4.7</c:v>
                </c:pt>
                <c:pt idx="471">
                  <c:v>4.71</c:v>
                </c:pt>
                <c:pt idx="472">
                  <c:v>4.72</c:v>
                </c:pt>
                <c:pt idx="473">
                  <c:v>4.7300000000000004</c:v>
                </c:pt>
                <c:pt idx="474">
                  <c:v>4.74</c:v>
                </c:pt>
                <c:pt idx="475">
                  <c:v>4.75</c:v>
                </c:pt>
                <c:pt idx="476">
                  <c:v>4.76</c:v>
                </c:pt>
                <c:pt idx="477">
                  <c:v>4.7699999999999996</c:v>
                </c:pt>
                <c:pt idx="478">
                  <c:v>4.78</c:v>
                </c:pt>
                <c:pt idx="479">
                  <c:v>4.79</c:v>
                </c:pt>
                <c:pt idx="480">
                  <c:v>4.8</c:v>
                </c:pt>
                <c:pt idx="481">
                  <c:v>4.8099999999999996</c:v>
                </c:pt>
                <c:pt idx="482">
                  <c:v>4.82</c:v>
                </c:pt>
                <c:pt idx="483">
                  <c:v>4.83</c:v>
                </c:pt>
                <c:pt idx="484">
                  <c:v>4.84</c:v>
                </c:pt>
                <c:pt idx="485">
                  <c:v>4.8499999999999996</c:v>
                </c:pt>
                <c:pt idx="486">
                  <c:v>4.8600000000000003</c:v>
                </c:pt>
                <c:pt idx="487">
                  <c:v>4.87</c:v>
                </c:pt>
                <c:pt idx="488">
                  <c:v>4.88</c:v>
                </c:pt>
                <c:pt idx="489">
                  <c:v>4.8899999999999997</c:v>
                </c:pt>
                <c:pt idx="490">
                  <c:v>4.9000000000000004</c:v>
                </c:pt>
                <c:pt idx="491">
                  <c:v>4.91</c:v>
                </c:pt>
                <c:pt idx="492">
                  <c:v>4.92</c:v>
                </c:pt>
                <c:pt idx="493">
                  <c:v>4.93</c:v>
                </c:pt>
                <c:pt idx="494">
                  <c:v>4.9400000000000004</c:v>
                </c:pt>
                <c:pt idx="495">
                  <c:v>4.95</c:v>
                </c:pt>
                <c:pt idx="496">
                  <c:v>4.96</c:v>
                </c:pt>
                <c:pt idx="497">
                  <c:v>4.97</c:v>
                </c:pt>
                <c:pt idx="498">
                  <c:v>4.9800000000000004</c:v>
                </c:pt>
                <c:pt idx="499">
                  <c:v>4.99</c:v>
                </c:pt>
                <c:pt idx="500">
                  <c:v>5</c:v>
                </c:pt>
                <c:pt idx="501">
                  <c:v>5.01</c:v>
                </c:pt>
                <c:pt idx="502">
                  <c:v>5.0199999999999996</c:v>
                </c:pt>
                <c:pt idx="503">
                  <c:v>5.03</c:v>
                </c:pt>
                <c:pt idx="504">
                  <c:v>5.04</c:v>
                </c:pt>
                <c:pt idx="505">
                  <c:v>5.05</c:v>
                </c:pt>
                <c:pt idx="506">
                  <c:v>5.0599999999999996</c:v>
                </c:pt>
                <c:pt idx="507">
                  <c:v>5.07</c:v>
                </c:pt>
                <c:pt idx="508">
                  <c:v>5.08</c:v>
                </c:pt>
                <c:pt idx="509">
                  <c:v>5.09</c:v>
                </c:pt>
                <c:pt idx="510">
                  <c:v>5.0999999999999996</c:v>
                </c:pt>
                <c:pt idx="511">
                  <c:v>5.1100000000000003</c:v>
                </c:pt>
                <c:pt idx="512">
                  <c:v>5.12</c:v>
                </c:pt>
                <c:pt idx="513">
                  <c:v>5.13</c:v>
                </c:pt>
                <c:pt idx="514">
                  <c:v>5.14</c:v>
                </c:pt>
                <c:pt idx="515">
                  <c:v>5.15</c:v>
                </c:pt>
                <c:pt idx="516">
                  <c:v>5.16</c:v>
                </c:pt>
                <c:pt idx="517">
                  <c:v>5.17</c:v>
                </c:pt>
                <c:pt idx="518">
                  <c:v>5.18</c:v>
                </c:pt>
                <c:pt idx="519">
                  <c:v>5.19</c:v>
                </c:pt>
                <c:pt idx="520">
                  <c:v>5.2</c:v>
                </c:pt>
                <c:pt idx="521">
                  <c:v>5.21</c:v>
                </c:pt>
                <c:pt idx="522">
                  <c:v>5.22</c:v>
                </c:pt>
                <c:pt idx="523">
                  <c:v>5.23</c:v>
                </c:pt>
                <c:pt idx="524">
                  <c:v>5.24</c:v>
                </c:pt>
                <c:pt idx="525">
                  <c:v>5.25</c:v>
                </c:pt>
                <c:pt idx="526">
                  <c:v>5.26</c:v>
                </c:pt>
                <c:pt idx="527">
                  <c:v>5.27</c:v>
                </c:pt>
                <c:pt idx="528">
                  <c:v>5.28</c:v>
                </c:pt>
                <c:pt idx="529">
                  <c:v>5.29</c:v>
                </c:pt>
                <c:pt idx="530">
                  <c:v>5.3</c:v>
                </c:pt>
                <c:pt idx="531">
                  <c:v>5.31</c:v>
                </c:pt>
                <c:pt idx="532">
                  <c:v>5.32</c:v>
                </c:pt>
                <c:pt idx="533">
                  <c:v>5.33</c:v>
                </c:pt>
                <c:pt idx="534">
                  <c:v>5.34</c:v>
                </c:pt>
                <c:pt idx="535">
                  <c:v>5.35</c:v>
                </c:pt>
                <c:pt idx="536">
                  <c:v>5.36</c:v>
                </c:pt>
                <c:pt idx="537">
                  <c:v>5.37</c:v>
                </c:pt>
                <c:pt idx="538">
                  <c:v>5.38</c:v>
                </c:pt>
                <c:pt idx="539">
                  <c:v>5.39</c:v>
                </c:pt>
                <c:pt idx="540">
                  <c:v>5.4</c:v>
                </c:pt>
                <c:pt idx="541">
                  <c:v>5.41</c:v>
                </c:pt>
                <c:pt idx="542">
                  <c:v>5.42</c:v>
                </c:pt>
                <c:pt idx="543">
                  <c:v>5.43</c:v>
                </c:pt>
                <c:pt idx="544">
                  <c:v>5.44</c:v>
                </c:pt>
                <c:pt idx="545">
                  <c:v>5.45</c:v>
                </c:pt>
                <c:pt idx="546">
                  <c:v>5.46</c:v>
                </c:pt>
                <c:pt idx="547">
                  <c:v>5.47</c:v>
                </c:pt>
                <c:pt idx="548">
                  <c:v>5.48</c:v>
                </c:pt>
                <c:pt idx="549">
                  <c:v>5.49</c:v>
                </c:pt>
                <c:pt idx="550">
                  <c:v>5.5</c:v>
                </c:pt>
                <c:pt idx="551">
                  <c:v>5.51</c:v>
                </c:pt>
                <c:pt idx="552">
                  <c:v>5.52</c:v>
                </c:pt>
                <c:pt idx="553">
                  <c:v>5.53</c:v>
                </c:pt>
                <c:pt idx="554">
                  <c:v>5.54</c:v>
                </c:pt>
                <c:pt idx="555">
                  <c:v>5.55</c:v>
                </c:pt>
                <c:pt idx="556">
                  <c:v>5.56</c:v>
                </c:pt>
                <c:pt idx="557">
                  <c:v>5.57</c:v>
                </c:pt>
                <c:pt idx="558">
                  <c:v>5.58</c:v>
                </c:pt>
                <c:pt idx="559">
                  <c:v>5.59</c:v>
                </c:pt>
                <c:pt idx="560">
                  <c:v>5.6</c:v>
                </c:pt>
                <c:pt idx="561">
                  <c:v>5.61</c:v>
                </c:pt>
                <c:pt idx="562">
                  <c:v>5.62</c:v>
                </c:pt>
                <c:pt idx="563">
                  <c:v>5.63</c:v>
                </c:pt>
                <c:pt idx="564">
                  <c:v>5.64</c:v>
                </c:pt>
                <c:pt idx="565">
                  <c:v>5.65</c:v>
                </c:pt>
                <c:pt idx="566">
                  <c:v>5.66</c:v>
                </c:pt>
                <c:pt idx="567">
                  <c:v>5.67</c:v>
                </c:pt>
                <c:pt idx="568">
                  <c:v>5.68</c:v>
                </c:pt>
                <c:pt idx="569">
                  <c:v>5.69</c:v>
                </c:pt>
                <c:pt idx="570">
                  <c:v>5.7</c:v>
                </c:pt>
                <c:pt idx="571">
                  <c:v>5.71</c:v>
                </c:pt>
                <c:pt idx="572">
                  <c:v>5.72</c:v>
                </c:pt>
                <c:pt idx="573">
                  <c:v>5.73</c:v>
                </c:pt>
                <c:pt idx="574">
                  <c:v>5.74</c:v>
                </c:pt>
                <c:pt idx="575">
                  <c:v>5.75</c:v>
                </c:pt>
                <c:pt idx="576">
                  <c:v>5.76</c:v>
                </c:pt>
                <c:pt idx="577">
                  <c:v>5.77</c:v>
                </c:pt>
                <c:pt idx="578">
                  <c:v>5.78</c:v>
                </c:pt>
                <c:pt idx="579">
                  <c:v>5.79</c:v>
                </c:pt>
                <c:pt idx="580">
                  <c:v>5.8</c:v>
                </c:pt>
                <c:pt idx="581">
                  <c:v>5.81</c:v>
                </c:pt>
                <c:pt idx="582">
                  <c:v>5.82</c:v>
                </c:pt>
                <c:pt idx="583">
                  <c:v>5.83</c:v>
                </c:pt>
                <c:pt idx="584">
                  <c:v>5.84</c:v>
                </c:pt>
                <c:pt idx="585">
                  <c:v>5.85</c:v>
                </c:pt>
                <c:pt idx="586">
                  <c:v>5.86</c:v>
                </c:pt>
                <c:pt idx="587">
                  <c:v>5.87</c:v>
                </c:pt>
                <c:pt idx="588">
                  <c:v>5.88</c:v>
                </c:pt>
                <c:pt idx="589">
                  <c:v>5.89</c:v>
                </c:pt>
                <c:pt idx="590">
                  <c:v>5.9</c:v>
                </c:pt>
                <c:pt idx="591">
                  <c:v>5.91</c:v>
                </c:pt>
                <c:pt idx="592">
                  <c:v>5.92</c:v>
                </c:pt>
                <c:pt idx="593">
                  <c:v>5.93</c:v>
                </c:pt>
                <c:pt idx="594">
                  <c:v>5.94</c:v>
                </c:pt>
                <c:pt idx="595">
                  <c:v>5.95</c:v>
                </c:pt>
                <c:pt idx="596">
                  <c:v>5.96</c:v>
                </c:pt>
                <c:pt idx="597">
                  <c:v>5.97</c:v>
                </c:pt>
                <c:pt idx="598">
                  <c:v>5.98</c:v>
                </c:pt>
                <c:pt idx="599">
                  <c:v>5.99</c:v>
                </c:pt>
                <c:pt idx="600">
                  <c:v>6</c:v>
                </c:pt>
                <c:pt idx="601">
                  <c:v>6.01</c:v>
                </c:pt>
                <c:pt idx="602">
                  <c:v>6.02</c:v>
                </c:pt>
                <c:pt idx="603">
                  <c:v>6.03</c:v>
                </c:pt>
                <c:pt idx="604">
                  <c:v>6.04</c:v>
                </c:pt>
                <c:pt idx="605">
                  <c:v>6.05</c:v>
                </c:pt>
                <c:pt idx="606">
                  <c:v>6.06</c:v>
                </c:pt>
                <c:pt idx="607">
                  <c:v>6.07</c:v>
                </c:pt>
                <c:pt idx="608">
                  <c:v>6.08</c:v>
                </c:pt>
                <c:pt idx="609">
                  <c:v>6.09</c:v>
                </c:pt>
                <c:pt idx="610">
                  <c:v>6.1</c:v>
                </c:pt>
                <c:pt idx="611">
                  <c:v>6.11</c:v>
                </c:pt>
                <c:pt idx="612">
                  <c:v>6.12</c:v>
                </c:pt>
                <c:pt idx="613">
                  <c:v>6.13</c:v>
                </c:pt>
                <c:pt idx="614">
                  <c:v>6.14</c:v>
                </c:pt>
                <c:pt idx="615">
                  <c:v>6.15</c:v>
                </c:pt>
                <c:pt idx="616">
                  <c:v>6.16</c:v>
                </c:pt>
                <c:pt idx="617">
                  <c:v>6.17</c:v>
                </c:pt>
                <c:pt idx="618">
                  <c:v>6.18</c:v>
                </c:pt>
                <c:pt idx="619">
                  <c:v>6.19</c:v>
                </c:pt>
                <c:pt idx="620">
                  <c:v>6.2</c:v>
                </c:pt>
                <c:pt idx="621">
                  <c:v>6.21</c:v>
                </c:pt>
                <c:pt idx="622">
                  <c:v>6.22</c:v>
                </c:pt>
                <c:pt idx="623">
                  <c:v>6.23</c:v>
                </c:pt>
                <c:pt idx="624">
                  <c:v>6.24</c:v>
                </c:pt>
                <c:pt idx="625">
                  <c:v>6.25</c:v>
                </c:pt>
                <c:pt idx="626">
                  <c:v>6.26</c:v>
                </c:pt>
                <c:pt idx="627">
                  <c:v>6.27</c:v>
                </c:pt>
                <c:pt idx="628">
                  <c:v>6.28</c:v>
                </c:pt>
                <c:pt idx="629">
                  <c:v>6.29</c:v>
                </c:pt>
                <c:pt idx="630">
                  <c:v>6.3</c:v>
                </c:pt>
                <c:pt idx="631">
                  <c:v>6.31</c:v>
                </c:pt>
                <c:pt idx="632">
                  <c:v>6.32</c:v>
                </c:pt>
                <c:pt idx="633">
                  <c:v>6.33</c:v>
                </c:pt>
                <c:pt idx="634">
                  <c:v>6.34</c:v>
                </c:pt>
                <c:pt idx="635">
                  <c:v>6.35</c:v>
                </c:pt>
                <c:pt idx="636">
                  <c:v>6.36</c:v>
                </c:pt>
                <c:pt idx="637">
                  <c:v>6.37</c:v>
                </c:pt>
                <c:pt idx="638">
                  <c:v>6.38</c:v>
                </c:pt>
                <c:pt idx="639">
                  <c:v>6.39</c:v>
                </c:pt>
                <c:pt idx="640">
                  <c:v>6.4</c:v>
                </c:pt>
                <c:pt idx="641">
                  <c:v>6.41</c:v>
                </c:pt>
                <c:pt idx="642">
                  <c:v>6.42</c:v>
                </c:pt>
                <c:pt idx="643">
                  <c:v>6.43</c:v>
                </c:pt>
                <c:pt idx="644">
                  <c:v>6.44</c:v>
                </c:pt>
                <c:pt idx="645">
                  <c:v>6.45</c:v>
                </c:pt>
                <c:pt idx="646">
                  <c:v>6.46</c:v>
                </c:pt>
                <c:pt idx="647">
                  <c:v>6.47</c:v>
                </c:pt>
                <c:pt idx="648">
                  <c:v>6.48</c:v>
                </c:pt>
                <c:pt idx="649">
                  <c:v>6.49</c:v>
                </c:pt>
                <c:pt idx="650">
                  <c:v>6.5</c:v>
                </c:pt>
                <c:pt idx="651">
                  <c:v>6.51</c:v>
                </c:pt>
                <c:pt idx="652">
                  <c:v>6.52</c:v>
                </c:pt>
                <c:pt idx="653">
                  <c:v>6.53</c:v>
                </c:pt>
                <c:pt idx="654">
                  <c:v>6.54</c:v>
                </c:pt>
                <c:pt idx="655">
                  <c:v>6.55</c:v>
                </c:pt>
                <c:pt idx="656">
                  <c:v>6.56</c:v>
                </c:pt>
                <c:pt idx="657">
                  <c:v>6.57</c:v>
                </c:pt>
                <c:pt idx="658">
                  <c:v>6.58</c:v>
                </c:pt>
                <c:pt idx="659">
                  <c:v>6.59</c:v>
                </c:pt>
                <c:pt idx="660">
                  <c:v>6.6</c:v>
                </c:pt>
                <c:pt idx="661">
                  <c:v>6.61</c:v>
                </c:pt>
                <c:pt idx="662">
                  <c:v>6.62</c:v>
                </c:pt>
                <c:pt idx="663">
                  <c:v>6.63</c:v>
                </c:pt>
                <c:pt idx="664">
                  <c:v>6.64</c:v>
                </c:pt>
                <c:pt idx="665">
                  <c:v>6.65</c:v>
                </c:pt>
                <c:pt idx="666">
                  <c:v>6.66</c:v>
                </c:pt>
                <c:pt idx="667">
                  <c:v>6.67</c:v>
                </c:pt>
                <c:pt idx="668">
                  <c:v>6.68</c:v>
                </c:pt>
                <c:pt idx="669">
                  <c:v>6.69</c:v>
                </c:pt>
                <c:pt idx="670">
                  <c:v>6.7</c:v>
                </c:pt>
                <c:pt idx="671">
                  <c:v>6.71</c:v>
                </c:pt>
                <c:pt idx="672">
                  <c:v>6.72</c:v>
                </c:pt>
                <c:pt idx="673">
                  <c:v>6.73</c:v>
                </c:pt>
                <c:pt idx="674">
                  <c:v>6.74</c:v>
                </c:pt>
                <c:pt idx="675">
                  <c:v>6.75</c:v>
                </c:pt>
                <c:pt idx="676">
                  <c:v>6.76</c:v>
                </c:pt>
                <c:pt idx="677">
                  <c:v>6.77</c:v>
                </c:pt>
                <c:pt idx="678">
                  <c:v>6.78</c:v>
                </c:pt>
                <c:pt idx="679">
                  <c:v>6.79</c:v>
                </c:pt>
                <c:pt idx="680">
                  <c:v>6.8</c:v>
                </c:pt>
                <c:pt idx="681">
                  <c:v>6.81</c:v>
                </c:pt>
                <c:pt idx="682">
                  <c:v>6.82</c:v>
                </c:pt>
                <c:pt idx="683">
                  <c:v>6.83</c:v>
                </c:pt>
                <c:pt idx="684">
                  <c:v>6.84</c:v>
                </c:pt>
                <c:pt idx="685">
                  <c:v>6.85</c:v>
                </c:pt>
                <c:pt idx="686">
                  <c:v>6.86</c:v>
                </c:pt>
                <c:pt idx="687">
                  <c:v>6.87</c:v>
                </c:pt>
                <c:pt idx="688">
                  <c:v>6.88</c:v>
                </c:pt>
                <c:pt idx="689">
                  <c:v>6.89</c:v>
                </c:pt>
                <c:pt idx="690">
                  <c:v>6.9</c:v>
                </c:pt>
                <c:pt idx="691">
                  <c:v>6.91</c:v>
                </c:pt>
                <c:pt idx="692">
                  <c:v>6.92</c:v>
                </c:pt>
                <c:pt idx="693">
                  <c:v>6.93</c:v>
                </c:pt>
                <c:pt idx="694">
                  <c:v>6.94</c:v>
                </c:pt>
                <c:pt idx="695">
                  <c:v>6.95</c:v>
                </c:pt>
                <c:pt idx="696">
                  <c:v>6.96</c:v>
                </c:pt>
                <c:pt idx="697">
                  <c:v>6.97</c:v>
                </c:pt>
                <c:pt idx="698">
                  <c:v>6.98</c:v>
                </c:pt>
                <c:pt idx="699">
                  <c:v>6.99</c:v>
                </c:pt>
                <c:pt idx="700">
                  <c:v>7</c:v>
                </c:pt>
                <c:pt idx="701">
                  <c:v>7.01</c:v>
                </c:pt>
                <c:pt idx="702">
                  <c:v>7.02</c:v>
                </c:pt>
                <c:pt idx="703">
                  <c:v>7.03</c:v>
                </c:pt>
                <c:pt idx="704">
                  <c:v>7.04</c:v>
                </c:pt>
                <c:pt idx="705">
                  <c:v>7.05</c:v>
                </c:pt>
                <c:pt idx="706">
                  <c:v>7.06</c:v>
                </c:pt>
                <c:pt idx="707">
                  <c:v>7.07</c:v>
                </c:pt>
                <c:pt idx="708">
                  <c:v>7.08</c:v>
                </c:pt>
                <c:pt idx="709">
                  <c:v>7.09</c:v>
                </c:pt>
                <c:pt idx="710">
                  <c:v>7.1</c:v>
                </c:pt>
                <c:pt idx="711">
                  <c:v>7.11</c:v>
                </c:pt>
                <c:pt idx="712">
                  <c:v>7.12</c:v>
                </c:pt>
                <c:pt idx="713">
                  <c:v>7.13</c:v>
                </c:pt>
                <c:pt idx="714">
                  <c:v>7.14</c:v>
                </c:pt>
                <c:pt idx="715">
                  <c:v>7.15</c:v>
                </c:pt>
                <c:pt idx="716">
                  <c:v>7.16</c:v>
                </c:pt>
                <c:pt idx="717">
                  <c:v>7.17</c:v>
                </c:pt>
                <c:pt idx="718">
                  <c:v>7.18</c:v>
                </c:pt>
                <c:pt idx="719">
                  <c:v>7.19</c:v>
                </c:pt>
                <c:pt idx="720">
                  <c:v>7.2</c:v>
                </c:pt>
                <c:pt idx="721">
                  <c:v>7.21</c:v>
                </c:pt>
                <c:pt idx="722">
                  <c:v>7.22</c:v>
                </c:pt>
                <c:pt idx="723">
                  <c:v>7.23</c:v>
                </c:pt>
                <c:pt idx="724">
                  <c:v>7.24</c:v>
                </c:pt>
                <c:pt idx="725">
                  <c:v>7.25</c:v>
                </c:pt>
                <c:pt idx="726">
                  <c:v>7.26</c:v>
                </c:pt>
                <c:pt idx="727">
                  <c:v>7.27</c:v>
                </c:pt>
                <c:pt idx="728">
                  <c:v>7.28</c:v>
                </c:pt>
                <c:pt idx="729">
                  <c:v>7.29</c:v>
                </c:pt>
                <c:pt idx="730">
                  <c:v>7.3</c:v>
                </c:pt>
                <c:pt idx="731">
                  <c:v>7.31</c:v>
                </c:pt>
                <c:pt idx="732">
                  <c:v>7.32</c:v>
                </c:pt>
                <c:pt idx="733">
                  <c:v>7.33</c:v>
                </c:pt>
                <c:pt idx="734">
                  <c:v>7.34</c:v>
                </c:pt>
                <c:pt idx="735">
                  <c:v>7.35</c:v>
                </c:pt>
                <c:pt idx="736">
                  <c:v>7.36</c:v>
                </c:pt>
                <c:pt idx="737">
                  <c:v>7.37</c:v>
                </c:pt>
                <c:pt idx="738">
                  <c:v>7.38</c:v>
                </c:pt>
                <c:pt idx="739">
                  <c:v>7.39</c:v>
                </c:pt>
                <c:pt idx="740">
                  <c:v>7.4</c:v>
                </c:pt>
                <c:pt idx="741">
                  <c:v>7.41</c:v>
                </c:pt>
                <c:pt idx="742">
                  <c:v>7.42</c:v>
                </c:pt>
                <c:pt idx="743">
                  <c:v>7.43</c:v>
                </c:pt>
                <c:pt idx="744">
                  <c:v>7.44</c:v>
                </c:pt>
                <c:pt idx="745">
                  <c:v>7.45</c:v>
                </c:pt>
                <c:pt idx="746">
                  <c:v>7.46</c:v>
                </c:pt>
                <c:pt idx="747">
                  <c:v>7.47</c:v>
                </c:pt>
                <c:pt idx="748">
                  <c:v>7.48</c:v>
                </c:pt>
                <c:pt idx="749">
                  <c:v>7.49</c:v>
                </c:pt>
                <c:pt idx="750">
                  <c:v>7.5</c:v>
                </c:pt>
                <c:pt idx="751">
                  <c:v>7.51</c:v>
                </c:pt>
                <c:pt idx="752">
                  <c:v>7.52</c:v>
                </c:pt>
                <c:pt idx="753">
                  <c:v>7.53</c:v>
                </c:pt>
                <c:pt idx="754">
                  <c:v>7.54</c:v>
                </c:pt>
                <c:pt idx="755">
                  <c:v>7.55</c:v>
                </c:pt>
                <c:pt idx="756">
                  <c:v>7.56</c:v>
                </c:pt>
                <c:pt idx="757">
                  <c:v>7.57</c:v>
                </c:pt>
                <c:pt idx="758">
                  <c:v>7.58</c:v>
                </c:pt>
                <c:pt idx="759">
                  <c:v>7.59</c:v>
                </c:pt>
                <c:pt idx="760">
                  <c:v>7.6</c:v>
                </c:pt>
                <c:pt idx="761">
                  <c:v>7.61</c:v>
                </c:pt>
                <c:pt idx="762">
                  <c:v>7.62</c:v>
                </c:pt>
                <c:pt idx="763">
                  <c:v>7.63</c:v>
                </c:pt>
                <c:pt idx="764">
                  <c:v>7.64</c:v>
                </c:pt>
                <c:pt idx="765">
                  <c:v>7.65</c:v>
                </c:pt>
                <c:pt idx="766">
                  <c:v>7.66</c:v>
                </c:pt>
                <c:pt idx="767">
                  <c:v>7.67</c:v>
                </c:pt>
                <c:pt idx="768">
                  <c:v>7.68</c:v>
                </c:pt>
                <c:pt idx="769">
                  <c:v>7.69</c:v>
                </c:pt>
                <c:pt idx="770">
                  <c:v>7.7</c:v>
                </c:pt>
                <c:pt idx="771">
                  <c:v>7.71</c:v>
                </c:pt>
                <c:pt idx="772">
                  <c:v>7.72</c:v>
                </c:pt>
                <c:pt idx="773">
                  <c:v>7.73</c:v>
                </c:pt>
                <c:pt idx="774">
                  <c:v>7.74</c:v>
                </c:pt>
                <c:pt idx="775">
                  <c:v>7.75</c:v>
                </c:pt>
                <c:pt idx="776">
                  <c:v>7.76</c:v>
                </c:pt>
                <c:pt idx="777">
                  <c:v>7.77</c:v>
                </c:pt>
                <c:pt idx="778">
                  <c:v>7.78</c:v>
                </c:pt>
                <c:pt idx="779">
                  <c:v>7.79</c:v>
                </c:pt>
                <c:pt idx="780">
                  <c:v>7.8</c:v>
                </c:pt>
                <c:pt idx="781">
                  <c:v>7.81</c:v>
                </c:pt>
                <c:pt idx="782">
                  <c:v>7.82</c:v>
                </c:pt>
                <c:pt idx="783">
                  <c:v>7.83</c:v>
                </c:pt>
                <c:pt idx="784">
                  <c:v>7.84</c:v>
                </c:pt>
                <c:pt idx="785">
                  <c:v>7.85</c:v>
                </c:pt>
                <c:pt idx="786">
                  <c:v>7.86</c:v>
                </c:pt>
                <c:pt idx="787">
                  <c:v>7.87</c:v>
                </c:pt>
                <c:pt idx="788">
                  <c:v>7.88</c:v>
                </c:pt>
                <c:pt idx="789">
                  <c:v>7.89</c:v>
                </c:pt>
                <c:pt idx="790">
                  <c:v>7.9</c:v>
                </c:pt>
                <c:pt idx="791">
                  <c:v>7.91</c:v>
                </c:pt>
                <c:pt idx="792">
                  <c:v>7.92</c:v>
                </c:pt>
                <c:pt idx="793">
                  <c:v>7.93</c:v>
                </c:pt>
                <c:pt idx="794">
                  <c:v>7.94</c:v>
                </c:pt>
                <c:pt idx="795">
                  <c:v>7.95</c:v>
                </c:pt>
                <c:pt idx="796">
                  <c:v>7.96</c:v>
                </c:pt>
                <c:pt idx="797">
                  <c:v>7.97</c:v>
                </c:pt>
                <c:pt idx="798">
                  <c:v>7.98</c:v>
                </c:pt>
                <c:pt idx="799">
                  <c:v>7.99</c:v>
                </c:pt>
                <c:pt idx="800">
                  <c:v>8</c:v>
                </c:pt>
                <c:pt idx="801">
                  <c:v>8.01</c:v>
                </c:pt>
                <c:pt idx="802">
                  <c:v>8.02</c:v>
                </c:pt>
                <c:pt idx="803">
                  <c:v>8.0299999999999994</c:v>
                </c:pt>
                <c:pt idx="804">
                  <c:v>8.0399999999999991</c:v>
                </c:pt>
                <c:pt idx="805">
                  <c:v>8.0500000000000007</c:v>
                </c:pt>
                <c:pt idx="806">
                  <c:v>8.06</c:v>
                </c:pt>
                <c:pt idx="807">
                  <c:v>8.07</c:v>
                </c:pt>
                <c:pt idx="808">
                  <c:v>8.08</c:v>
                </c:pt>
                <c:pt idx="809">
                  <c:v>8.09</c:v>
                </c:pt>
                <c:pt idx="810">
                  <c:v>8.1</c:v>
                </c:pt>
                <c:pt idx="811">
                  <c:v>8.11</c:v>
                </c:pt>
                <c:pt idx="812">
                  <c:v>8.1199999999999992</c:v>
                </c:pt>
                <c:pt idx="813">
                  <c:v>8.1300000000000008</c:v>
                </c:pt>
                <c:pt idx="814">
                  <c:v>8.14</c:v>
                </c:pt>
                <c:pt idx="815">
                  <c:v>8.15</c:v>
                </c:pt>
                <c:pt idx="816">
                  <c:v>8.16</c:v>
                </c:pt>
                <c:pt idx="817">
                  <c:v>8.17</c:v>
                </c:pt>
                <c:pt idx="818">
                  <c:v>8.18</c:v>
                </c:pt>
                <c:pt idx="819">
                  <c:v>8.19</c:v>
                </c:pt>
                <c:pt idx="820">
                  <c:v>8.1999999999999993</c:v>
                </c:pt>
                <c:pt idx="821">
                  <c:v>8.2100000000000009</c:v>
                </c:pt>
                <c:pt idx="822">
                  <c:v>8.2200000000000006</c:v>
                </c:pt>
                <c:pt idx="823">
                  <c:v>8.23</c:v>
                </c:pt>
                <c:pt idx="824">
                  <c:v>8.24</c:v>
                </c:pt>
                <c:pt idx="825">
                  <c:v>8.25</c:v>
                </c:pt>
                <c:pt idx="826">
                  <c:v>8.26</c:v>
                </c:pt>
                <c:pt idx="827">
                  <c:v>8.27</c:v>
                </c:pt>
                <c:pt idx="828">
                  <c:v>8.2799999999999994</c:v>
                </c:pt>
                <c:pt idx="829">
                  <c:v>8.2899999999999991</c:v>
                </c:pt>
                <c:pt idx="830">
                  <c:v>8.3000000000000007</c:v>
                </c:pt>
                <c:pt idx="831">
                  <c:v>8.31</c:v>
                </c:pt>
                <c:pt idx="832">
                  <c:v>8.32</c:v>
                </c:pt>
                <c:pt idx="833">
                  <c:v>8.33</c:v>
                </c:pt>
                <c:pt idx="834">
                  <c:v>8.34</c:v>
                </c:pt>
                <c:pt idx="835">
                  <c:v>8.35</c:v>
                </c:pt>
                <c:pt idx="836">
                  <c:v>8.36</c:v>
                </c:pt>
                <c:pt idx="837">
                  <c:v>8.3699999999999992</c:v>
                </c:pt>
                <c:pt idx="838">
                  <c:v>8.3800000000000008</c:v>
                </c:pt>
                <c:pt idx="839">
                  <c:v>8.39</c:v>
                </c:pt>
                <c:pt idx="840">
                  <c:v>8.4</c:v>
                </c:pt>
                <c:pt idx="841">
                  <c:v>8.41</c:v>
                </c:pt>
                <c:pt idx="842">
                  <c:v>8.42</c:v>
                </c:pt>
                <c:pt idx="843">
                  <c:v>8.43</c:v>
                </c:pt>
                <c:pt idx="844">
                  <c:v>8.44</c:v>
                </c:pt>
                <c:pt idx="845">
                  <c:v>8.4499999999999993</c:v>
                </c:pt>
                <c:pt idx="846">
                  <c:v>8.4600000000000009</c:v>
                </c:pt>
                <c:pt idx="847">
                  <c:v>8.4700000000000006</c:v>
                </c:pt>
                <c:pt idx="848">
                  <c:v>8.48</c:v>
                </c:pt>
                <c:pt idx="849">
                  <c:v>8.49</c:v>
                </c:pt>
                <c:pt idx="850">
                  <c:v>8.5</c:v>
                </c:pt>
                <c:pt idx="851">
                  <c:v>8.51</c:v>
                </c:pt>
                <c:pt idx="852">
                  <c:v>8.52</c:v>
                </c:pt>
                <c:pt idx="853">
                  <c:v>8.5299999999999994</c:v>
                </c:pt>
                <c:pt idx="854">
                  <c:v>8.5399999999999991</c:v>
                </c:pt>
                <c:pt idx="855">
                  <c:v>8.5500000000000007</c:v>
                </c:pt>
                <c:pt idx="856">
                  <c:v>8.56</c:v>
                </c:pt>
                <c:pt idx="857">
                  <c:v>8.57</c:v>
                </c:pt>
                <c:pt idx="858">
                  <c:v>8.58</c:v>
                </c:pt>
                <c:pt idx="859">
                  <c:v>8.59</c:v>
                </c:pt>
                <c:pt idx="860">
                  <c:v>8.6</c:v>
                </c:pt>
                <c:pt idx="861">
                  <c:v>8.61</c:v>
                </c:pt>
                <c:pt idx="862">
                  <c:v>8.6199999999999992</c:v>
                </c:pt>
                <c:pt idx="863">
                  <c:v>8.6300000000000008</c:v>
                </c:pt>
                <c:pt idx="864">
                  <c:v>8.64</c:v>
                </c:pt>
                <c:pt idx="865">
                  <c:v>8.65</c:v>
                </c:pt>
                <c:pt idx="866">
                  <c:v>8.66</c:v>
                </c:pt>
                <c:pt idx="867">
                  <c:v>8.67</c:v>
                </c:pt>
                <c:pt idx="868">
                  <c:v>8.68</c:v>
                </c:pt>
                <c:pt idx="869">
                  <c:v>8.69</c:v>
                </c:pt>
                <c:pt idx="870">
                  <c:v>8.6999999999999993</c:v>
                </c:pt>
                <c:pt idx="871">
                  <c:v>8.7100000000000009</c:v>
                </c:pt>
                <c:pt idx="872">
                  <c:v>8.7200000000000006</c:v>
                </c:pt>
                <c:pt idx="873">
                  <c:v>8.73</c:v>
                </c:pt>
                <c:pt idx="874">
                  <c:v>8.74</c:v>
                </c:pt>
                <c:pt idx="875">
                  <c:v>8.75</c:v>
                </c:pt>
                <c:pt idx="876">
                  <c:v>8.76</c:v>
                </c:pt>
                <c:pt idx="877">
                  <c:v>8.77</c:v>
                </c:pt>
                <c:pt idx="878">
                  <c:v>8.7799999999999994</c:v>
                </c:pt>
                <c:pt idx="879">
                  <c:v>8.7899999999999991</c:v>
                </c:pt>
                <c:pt idx="880">
                  <c:v>8.8000000000000007</c:v>
                </c:pt>
                <c:pt idx="881">
                  <c:v>8.81</c:v>
                </c:pt>
                <c:pt idx="882">
                  <c:v>8.82</c:v>
                </c:pt>
                <c:pt idx="883">
                  <c:v>8.83</c:v>
                </c:pt>
                <c:pt idx="884">
                  <c:v>8.84</c:v>
                </c:pt>
                <c:pt idx="885">
                  <c:v>8.85</c:v>
                </c:pt>
                <c:pt idx="886">
                  <c:v>8.86</c:v>
                </c:pt>
                <c:pt idx="887">
                  <c:v>8.8699999999999992</c:v>
                </c:pt>
                <c:pt idx="888">
                  <c:v>8.8800000000000008</c:v>
                </c:pt>
                <c:pt idx="889">
                  <c:v>8.89</c:v>
                </c:pt>
                <c:pt idx="890">
                  <c:v>8.9</c:v>
                </c:pt>
                <c:pt idx="891">
                  <c:v>8.91</c:v>
                </c:pt>
                <c:pt idx="892">
                  <c:v>8.92</c:v>
                </c:pt>
                <c:pt idx="893">
                  <c:v>8.93</c:v>
                </c:pt>
                <c:pt idx="894">
                  <c:v>8.94</c:v>
                </c:pt>
                <c:pt idx="895">
                  <c:v>8.9499999999999993</c:v>
                </c:pt>
                <c:pt idx="896">
                  <c:v>8.9600000000000009</c:v>
                </c:pt>
                <c:pt idx="897">
                  <c:v>8.9700000000000006</c:v>
                </c:pt>
                <c:pt idx="898">
                  <c:v>8.98</c:v>
                </c:pt>
                <c:pt idx="899">
                  <c:v>8.99</c:v>
                </c:pt>
                <c:pt idx="900">
                  <c:v>9</c:v>
                </c:pt>
                <c:pt idx="901">
                  <c:v>9.01</c:v>
                </c:pt>
                <c:pt idx="902">
                  <c:v>9.02</c:v>
                </c:pt>
                <c:pt idx="903">
                  <c:v>9.0299999999999994</c:v>
                </c:pt>
                <c:pt idx="904">
                  <c:v>9.0399999999999991</c:v>
                </c:pt>
                <c:pt idx="905">
                  <c:v>9.0500000000000007</c:v>
                </c:pt>
                <c:pt idx="906">
                  <c:v>9.06</c:v>
                </c:pt>
                <c:pt idx="907">
                  <c:v>9.07</c:v>
                </c:pt>
                <c:pt idx="908">
                  <c:v>9.08</c:v>
                </c:pt>
                <c:pt idx="909">
                  <c:v>9.09</c:v>
                </c:pt>
                <c:pt idx="910">
                  <c:v>9.1</c:v>
                </c:pt>
                <c:pt idx="911">
                  <c:v>9.11</c:v>
                </c:pt>
                <c:pt idx="912">
                  <c:v>9.1199999999999992</c:v>
                </c:pt>
                <c:pt idx="913">
                  <c:v>9.1300000000000008</c:v>
                </c:pt>
                <c:pt idx="914">
                  <c:v>9.14</c:v>
                </c:pt>
                <c:pt idx="915">
                  <c:v>9.15</c:v>
                </c:pt>
                <c:pt idx="916">
                  <c:v>9.16</c:v>
                </c:pt>
                <c:pt idx="917">
                  <c:v>9.17</c:v>
                </c:pt>
                <c:pt idx="918">
                  <c:v>9.18</c:v>
                </c:pt>
                <c:pt idx="919">
                  <c:v>9.19</c:v>
                </c:pt>
                <c:pt idx="920">
                  <c:v>9.1999999999999993</c:v>
                </c:pt>
                <c:pt idx="921">
                  <c:v>9.2100000000000009</c:v>
                </c:pt>
                <c:pt idx="922">
                  <c:v>9.2200000000000006</c:v>
                </c:pt>
                <c:pt idx="923">
                  <c:v>9.23</c:v>
                </c:pt>
                <c:pt idx="924">
                  <c:v>9.24</c:v>
                </c:pt>
                <c:pt idx="925">
                  <c:v>9.25</c:v>
                </c:pt>
                <c:pt idx="926">
                  <c:v>9.26</c:v>
                </c:pt>
                <c:pt idx="927">
                  <c:v>9.27</c:v>
                </c:pt>
                <c:pt idx="928">
                  <c:v>9.2799999999999994</c:v>
                </c:pt>
                <c:pt idx="929">
                  <c:v>9.2899999999999991</c:v>
                </c:pt>
                <c:pt idx="930">
                  <c:v>9.3000000000000007</c:v>
                </c:pt>
                <c:pt idx="931">
                  <c:v>9.31</c:v>
                </c:pt>
                <c:pt idx="932">
                  <c:v>9.32</c:v>
                </c:pt>
                <c:pt idx="933">
                  <c:v>9.33</c:v>
                </c:pt>
                <c:pt idx="934">
                  <c:v>9.34</c:v>
                </c:pt>
                <c:pt idx="935">
                  <c:v>9.35</c:v>
                </c:pt>
                <c:pt idx="936">
                  <c:v>9.36</c:v>
                </c:pt>
                <c:pt idx="937">
                  <c:v>9.3699999999999992</c:v>
                </c:pt>
                <c:pt idx="938">
                  <c:v>9.3800000000000008</c:v>
                </c:pt>
                <c:pt idx="939">
                  <c:v>9.39</c:v>
                </c:pt>
                <c:pt idx="940">
                  <c:v>9.4</c:v>
                </c:pt>
                <c:pt idx="941">
                  <c:v>9.41</c:v>
                </c:pt>
                <c:pt idx="942">
                  <c:v>9.42</c:v>
                </c:pt>
                <c:pt idx="943">
                  <c:v>9.43</c:v>
                </c:pt>
                <c:pt idx="944">
                  <c:v>9.44</c:v>
                </c:pt>
                <c:pt idx="945">
                  <c:v>9.4499999999999993</c:v>
                </c:pt>
                <c:pt idx="946">
                  <c:v>9.4600000000000009</c:v>
                </c:pt>
                <c:pt idx="947">
                  <c:v>9.4700000000000006</c:v>
                </c:pt>
                <c:pt idx="948">
                  <c:v>9.48</c:v>
                </c:pt>
                <c:pt idx="949">
                  <c:v>9.49</c:v>
                </c:pt>
                <c:pt idx="950">
                  <c:v>9.5</c:v>
                </c:pt>
                <c:pt idx="951">
                  <c:v>9.51</c:v>
                </c:pt>
                <c:pt idx="952">
                  <c:v>9.52</c:v>
                </c:pt>
                <c:pt idx="953">
                  <c:v>9.5299999999999994</c:v>
                </c:pt>
                <c:pt idx="954">
                  <c:v>9.5399999999999991</c:v>
                </c:pt>
                <c:pt idx="955">
                  <c:v>9.5500000000000007</c:v>
                </c:pt>
                <c:pt idx="956">
                  <c:v>9.56</c:v>
                </c:pt>
                <c:pt idx="957">
                  <c:v>9.57</c:v>
                </c:pt>
                <c:pt idx="958">
                  <c:v>9.58</c:v>
                </c:pt>
                <c:pt idx="959">
                  <c:v>9.59</c:v>
                </c:pt>
                <c:pt idx="960">
                  <c:v>9.6</c:v>
                </c:pt>
                <c:pt idx="961">
                  <c:v>9.61</c:v>
                </c:pt>
                <c:pt idx="962">
                  <c:v>9.6199999999999992</c:v>
                </c:pt>
                <c:pt idx="963">
                  <c:v>9.6300000000000008</c:v>
                </c:pt>
                <c:pt idx="964">
                  <c:v>9.64</c:v>
                </c:pt>
                <c:pt idx="965">
                  <c:v>9.65</c:v>
                </c:pt>
                <c:pt idx="966">
                  <c:v>9.66</c:v>
                </c:pt>
                <c:pt idx="967">
                  <c:v>9.67</c:v>
                </c:pt>
                <c:pt idx="968">
                  <c:v>9.68</c:v>
                </c:pt>
                <c:pt idx="969">
                  <c:v>9.69</c:v>
                </c:pt>
                <c:pt idx="970">
                  <c:v>9.6999999999999993</c:v>
                </c:pt>
                <c:pt idx="971">
                  <c:v>9.7100000000000009</c:v>
                </c:pt>
                <c:pt idx="972">
                  <c:v>9.7200000000000006</c:v>
                </c:pt>
                <c:pt idx="973">
                  <c:v>9.73</c:v>
                </c:pt>
                <c:pt idx="974">
                  <c:v>9.74</c:v>
                </c:pt>
                <c:pt idx="975">
                  <c:v>9.75</c:v>
                </c:pt>
                <c:pt idx="976">
                  <c:v>9.76</c:v>
                </c:pt>
                <c:pt idx="977">
                  <c:v>9.77</c:v>
                </c:pt>
                <c:pt idx="978">
                  <c:v>9.7799999999999994</c:v>
                </c:pt>
                <c:pt idx="979">
                  <c:v>9.7899999999999991</c:v>
                </c:pt>
                <c:pt idx="980">
                  <c:v>9.8000000000000007</c:v>
                </c:pt>
                <c:pt idx="981">
                  <c:v>9.81</c:v>
                </c:pt>
                <c:pt idx="982">
                  <c:v>9.82</c:v>
                </c:pt>
                <c:pt idx="983">
                  <c:v>9.83</c:v>
                </c:pt>
                <c:pt idx="984">
                  <c:v>9.84</c:v>
                </c:pt>
                <c:pt idx="985">
                  <c:v>9.85</c:v>
                </c:pt>
                <c:pt idx="986">
                  <c:v>9.86</c:v>
                </c:pt>
                <c:pt idx="987">
                  <c:v>9.8699999999999992</c:v>
                </c:pt>
                <c:pt idx="988">
                  <c:v>9.8800000000000008</c:v>
                </c:pt>
                <c:pt idx="989">
                  <c:v>9.89</c:v>
                </c:pt>
                <c:pt idx="990">
                  <c:v>9.9</c:v>
                </c:pt>
                <c:pt idx="991">
                  <c:v>9.91</c:v>
                </c:pt>
                <c:pt idx="992">
                  <c:v>9.92</c:v>
                </c:pt>
                <c:pt idx="993">
                  <c:v>9.93</c:v>
                </c:pt>
                <c:pt idx="994">
                  <c:v>9.94</c:v>
                </c:pt>
                <c:pt idx="995">
                  <c:v>9.9499999999999993</c:v>
                </c:pt>
                <c:pt idx="996">
                  <c:v>9.9600000000000009</c:v>
                </c:pt>
                <c:pt idx="997">
                  <c:v>9.9700000000000006</c:v>
                </c:pt>
                <c:pt idx="998">
                  <c:v>9.98</c:v>
                </c:pt>
                <c:pt idx="999">
                  <c:v>9.99</c:v>
                </c:pt>
                <c:pt idx="1000">
                  <c:v>10</c:v>
                </c:pt>
                <c:pt idx="1001">
                  <c:v>10.01</c:v>
                </c:pt>
                <c:pt idx="1002">
                  <c:v>10.02</c:v>
                </c:pt>
                <c:pt idx="1003">
                  <c:v>10.029999999999999</c:v>
                </c:pt>
                <c:pt idx="1004">
                  <c:v>10.039999999999999</c:v>
                </c:pt>
                <c:pt idx="1005">
                  <c:v>10.050000000000001</c:v>
                </c:pt>
                <c:pt idx="1006">
                  <c:v>10.06</c:v>
                </c:pt>
                <c:pt idx="1007">
                  <c:v>10.07</c:v>
                </c:pt>
                <c:pt idx="1008">
                  <c:v>10.08</c:v>
                </c:pt>
                <c:pt idx="1009">
                  <c:v>10.09</c:v>
                </c:pt>
                <c:pt idx="1010">
                  <c:v>10.1</c:v>
                </c:pt>
                <c:pt idx="1011">
                  <c:v>10.11</c:v>
                </c:pt>
                <c:pt idx="1012">
                  <c:v>10.119999999999999</c:v>
                </c:pt>
                <c:pt idx="1013">
                  <c:v>10.130000000000001</c:v>
                </c:pt>
                <c:pt idx="1014">
                  <c:v>10.14</c:v>
                </c:pt>
                <c:pt idx="1015">
                  <c:v>10.15</c:v>
                </c:pt>
                <c:pt idx="1016">
                  <c:v>10.16</c:v>
                </c:pt>
                <c:pt idx="1017">
                  <c:v>10.17</c:v>
                </c:pt>
                <c:pt idx="1018">
                  <c:v>10.18</c:v>
                </c:pt>
                <c:pt idx="1019">
                  <c:v>10.19</c:v>
                </c:pt>
                <c:pt idx="1020">
                  <c:v>10.199999999999999</c:v>
                </c:pt>
                <c:pt idx="1021">
                  <c:v>10.210000000000001</c:v>
                </c:pt>
                <c:pt idx="1022">
                  <c:v>10.220000000000001</c:v>
                </c:pt>
                <c:pt idx="1023">
                  <c:v>10.23</c:v>
                </c:pt>
                <c:pt idx="1024">
                  <c:v>10.24</c:v>
                </c:pt>
                <c:pt idx="1025">
                  <c:v>10.25</c:v>
                </c:pt>
                <c:pt idx="1026">
                  <c:v>10.26</c:v>
                </c:pt>
                <c:pt idx="1027">
                  <c:v>10.27</c:v>
                </c:pt>
                <c:pt idx="1028">
                  <c:v>10.28</c:v>
                </c:pt>
                <c:pt idx="1029">
                  <c:v>10.29</c:v>
                </c:pt>
                <c:pt idx="1030">
                  <c:v>10.3</c:v>
                </c:pt>
                <c:pt idx="1031">
                  <c:v>10.31</c:v>
                </c:pt>
                <c:pt idx="1032">
                  <c:v>10.32</c:v>
                </c:pt>
                <c:pt idx="1033">
                  <c:v>10.33</c:v>
                </c:pt>
                <c:pt idx="1034">
                  <c:v>10.34</c:v>
                </c:pt>
                <c:pt idx="1035">
                  <c:v>10.35</c:v>
                </c:pt>
                <c:pt idx="1036">
                  <c:v>10.36</c:v>
                </c:pt>
                <c:pt idx="1037">
                  <c:v>10.37</c:v>
                </c:pt>
                <c:pt idx="1038">
                  <c:v>10.38</c:v>
                </c:pt>
                <c:pt idx="1039">
                  <c:v>10.39</c:v>
                </c:pt>
                <c:pt idx="1040">
                  <c:v>10.4</c:v>
                </c:pt>
                <c:pt idx="1041">
                  <c:v>10.41</c:v>
                </c:pt>
                <c:pt idx="1042">
                  <c:v>10.42</c:v>
                </c:pt>
                <c:pt idx="1043">
                  <c:v>10.43</c:v>
                </c:pt>
                <c:pt idx="1044">
                  <c:v>10.44</c:v>
                </c:pt>
                <c:pt idx="1045">
                  <c:v>10.45</c:v>
                </c:pt>
                <c:pt idx="1046">
                  <c:v>10.46</c:v>
                </c:pt>
                <c:pt idx="1047">
                  <c:v>10.47</c:v>
                </c:pt>
                <c:pt idx="1048">
                  <c:v>10.48</c:v>
                </c:pt>
                <c:pt idx="1049">
                  <c:v>10.49</c:v>
                </c:pt>
                <c:pt idx="1050">
                  <c:v>10.5</c:v>
                </c:pt>
                <c:pt idx="1051">
                  <c:v>10.51</c:v>
                </c:pt>
                <c:pt idx="1052">
                  <c:v>10.52</c:v>
                </c:pt>
                <c:pt idx="1053">
                  <c:v>10.53</c:v>
                </c:pt>
                <c:pt idx="1054">
                  <c:v>10.54</c:v>
                </c:pt>
                <c:pt idx="1055">
                  <c:v>10.55</c:v>
                </c:pt>
                <c:pt idx="1056">
                  <c:v>10.56</c:v>
                </c:pt>
                <c:pt idx="1057">
                  <c:v>10.57</c:v>
                </c:pt>
                <c:pt idx="1058">
                  <c:v>10.58</c:v>
                </c:pt>
                <c:pt idx="1059">
                  <c:v>10.59</c:v>
                </c:pt>
                <c:pt idx="1060">
                  <c:v>10.6</c:v>
                </c:pt>
                <c:pt idx="1061">
                  <c:v>10.61</c:v>
                </c:pt>
                <c:pt idx="1062">
                  <c:v>10.62</c:v>
                </c:pt>
                <c:pt idx="1063">
                  <c:v>10.63</c:v>
                </c:pt>
                <c:pt idx="1064">
                  <c:v>10.64</c:v>
                </c:pt>
                <c:pt idx="1065">
                  <c:v>10.65</c:v>
                </c:pt>
                <c:pt idx="1066">
                  <c:v>10.66</c:v>
                </c:pt>
                <c:pt idx="1067">
                  <c:v>10.67</c:v>
                </c:pt>
                <c:pt idx="1068">
                  <c:v>10.68</c:v>
                </c:pt>
                <c:pt idx="1069">
                  <c:v>10.69</c:v>
                </c:pt>
                <c:pt idx="1070">
                  <c:v>10.7</c:v>
                </c:pt>
                <c:pt idx="1071">
                  <c:v>10.71</c:v>
                </c:pt>
                <c:pt idx="1072">
                  <c:v>10.72</c:v>
                </c:pt>
                <c:pt idx="1073">
                  <c:v>10.73</c:v>
                </c:pt>
                <c:pt idx="1074">
                  <c:v>10.74</c:v>
                </c:pt>
                <c:pt idx="1075">
                  <c:v>10.75</c:v>
                </c:pt>
                <c:pt idx="1076">
                  <c:v>10.76</c:v>
                </c:pt>
                <c:pt idx="1077">
                  <c:v>10.77</c:v>
                </c:pt>
                <c:pt idx="1078">
                  <c:v>10.78</c:v>
                </c:pt>
                <c:pt idx="1079">
                  <c:v>10.79</c:v>
                </c:pt>
                <c:pt idx="1080">
                  <c:v>10.8</c:v>
                </c:pt>
                <c:pt idx="1081">
                  <c:v>10.81</c:v>
                </c:pt>
                <c:pt idx="1082">
                  <c:v>10.82</c:v>
                </c:pt>
                <c:pt idx="1083">
                  <c:v>10.83</c:v>
                </c:pt>
                <c:pt idx="1084">
                  <c:v>10.84</c:v>
                </c:pt>
                <c:pt idx="1085">
                  <c:v>10.85</c:v>
                </c:pt>
                <c:pt idx="1086">
                  <c:v>10.86</c:v>
                </c:pt>
                <c:pt idx="1087">
                  <c:v>10.87</c:v>
                </c:pt>
                <c:pt idx="1088">
                  <c:v>10.88</c:v>
                </c:pt>
                <c:pt idx="1089">
                  <c:v>10.89</c:v>
                </c:pt>
                <c:pt idx="1090">
                  <c:v>10.9</c:v>
                </c:pt>
                <c:pt idx="1091">
                  <c:v>10.91</c:v>
                </c:pt>
                <c:pt idx="1092">
                  <c:v>10.92</c:v>
                </c:pt>
                <c:pt idx="1093">
                  <c:v>10.93</c:v>
                </c:pt>
                <c:pt idx="1094">
                  <c:v>10.94</c:v>
                </c:pt>
                <c:pt idx="1095">
                  <c:v>10.95</c:v>
                </c:pt>
                <c:pt idx="1096">
                  <c:v>10.96</c:v>
                </c:pt>
                <c:pt idx="1097">
                  <c:v>10.97</c:v>
                </c:pt>
                <c:pt idx="1098">
                  <c:v>10.98</c:v>
                </c:pt>
                <c:pt idx="1099">
                  <c:v>10.99</c:v>
                </c:pt>
                <c:pt idx="1100">
                  <c:v>11</c:v>
                </c:pt>
                <c:pt idx="1101">
                  <c:v>11.01</c:v>
                </c:pt>
                <c:pt idx="1102">
                  <c:v>11.02</c:v>
                </c:pt>
                <c:pt idx="1103">
                  <c:v>11.03</c:v>
                </c:pt>
                <c:pt idx="1104">
                  <c:v>11.04</c:v>
                </c:pt>
                <c:pt idx="1105">
                  <c:v>11.05</c:v>
                </c:pt>
                <c:pt idx="1106">
                  <c:v>11.06</c:v>
                </c:pt>
                <c:pt idx="1107">
                  <c:v>11.07</c:v>
                </c:pt>
                <c:pt idx="1108">
                  <c:v>11.08</c:v>
                </c:pt>
                <c:pt idx="1109">
                  <c:v>11.09</c:v>
                </c:pt>
                <c:pt idx="1110">
                  <c:v>11.1</c:v>
                </c:pt>
                <c:pt idx="1111">
                  <c:v>11.11</c:v>
                </c:pt>
                <c:pt idx="1112">
                  <c:v>11.12</c:v>
                </c:pt>
                <c:pt idx="1113">
                  <c:v>11.13</c:v>
                </c:pt>
                <c:pt idx="1114">
                  <c:v>11.14</c:v>
                </c:pt>
                <c:pt idx="1115">
                  <c:v>11.15</c:v>
                </c:pt>
                <c:pt idx="1116">
                  <c:v>11.16</c:v>
                </c:pt>
                <c:pt idx="1117">
                  <c:v>11.17</c:v>
                </c:pt>
                <c:pt idx="1118">
                  <c:v>11.18</c:v>
                </c:pt>
                <c:pt idx="1119">
                  <c:v>11.19</c:v>
                </c:pt>
                <c:pt idx="1120">
                  <c:v>11.2</c:v>
                </c:pt>
                <c:pt idx="1121">
                  <c:v>11.21</c:v>
                </c:pt>
                <c:pt idx="1122">
                  <c:v>11.22</c:v>
                </c:pt>
                <c:pt idx="1123">
                  <c:v>11.23</c:v>
                </c:pt>
                <c:pt idx="1124">
                  <c:v>11.24</c:v>
                </c:pt>
                <c:pt idx="1125">
                  <c:v>11.25</c:v>
                </c:pt>
                <c:pt idx="1126">
                  <c:v>11.26</c:v>
                </c:pt>
                <c:pt idx="1127">
                  <c:v>11.27</c:v>
                </c:pt>
                <c:pt idx="1128">
                  <c:v>11.28</c:v>
                </c:pt>
                <c:pt idx="1129">
                  <c:v>11.29</c:v>
                </c:pt>
                <c:pt idx="1130">
                  <c:v>11.3</c:v>
                </c:pt>
                <c:pt idx="1131">
                  <c:v>11.31</c:v>
                </c:pt>
                <c:pt idx="1132">
                  <c:v>11.32</c:v>
                </c:pt>
                <c:pt idx="1133">
                  <c:v>11.33</c:v>
                </c:pt>
                <c:pt idx="1134">
                  <c:v>11.34</c:v>
                </c:pt>
                <c:pt idx="1135">
                  <c:v>11.35</c:v>
                </c:pt>
                <c:pt idx="1136">
                  <c:v>11.36</c:v>
                </c:pt>
                <c:pt idx="1137">
                  <c:v>11.37</c:v>
                </c:pt>
                <c:pt idx="1138">
                  <c:v>11.38</c:v>
                </c:pt>
                <c:pt idx="1139">
                  <c:v>11.39</c:v>
                </c:pt>
                <c:pt idx="1140">
                  <c:v>11.4</c:v>
                </c:pt>
                <c:pt idx="1141">
                  <c:v>11.41</c:v>
                </c:pt>
                <c:pt idx="1142">
                  <c:v>11.42</c:v>
                </c:pt>
                <c:pt idx="1143">
                  <c:v>11.43</c:v>
                </c:pt>
                <c:pt idx="1144">
                  <c:v>11.44</c:v>
                </c:pt>
                <c:pt idx="1145">
                  <c:v>11.45</c:v>
                </c:pt>
                <c:pt idx="1146">
                  <c:v>11.46</c:v>
                </c:pt>
                <c:pt idx="1147">
                  <c:v>11.47</c:v>
                </c:pt>
                <c:pt idx="1148">
                  <c:v>11.48</c:v>
                </c:pt>
                <c:pt idx="1149">
                  <c:v>11.49</c:v>
                </c:pt>
                <c:pt idx="1150">
                  <c:v>11.5</c:v>
                </c:pt>
                <c:pt idx="1151">
                  <c:v>11.51</c:v>
                </c:pt>
                <c:pt idx="1152">
                  <c:v>11.52</c:v>
                </c:pt>
                <c:pt idx="1153">
                  <c:v>11.53</c:v>
                </c:pt>
                <c:pt idx="1154">
                  <c:v>11.54</c:v>
                </c:pt>
                <c:pt idx="1155">
                  <c:v>11.55</c:v>
                </c:pt>
                <c:pt idx="1156">
                  <c:v>11.56</c:v>
                </c:pt>
                <c:pt idx="1157">
                  <c:v>11.57</c:v>
                </c:pt>
                <c:pt idx="1158">
                  <c:v>11.58</c:v>
                </c:pt>
                <c:pt idx="1159">
                  <c:v>11.59</c:v>
                </c:pt>
                <c:pt idx="1160">
                  <c:v>11.6</c:v>
                </c:pt>
                <c:pt idx="1161">
                  <c:v>11.61</c:v>
                </c:pt>
                <c:pt idx="1162">
                  <c:v>11.62</c:v>
                </c:pt>
                <c:pt idx="1163">
                  <c:v>11.63</c:v>
                </c:pt>
                <c:pt idx="1164">
                  <c:v>11.64</c:v>
                </c:pt>
                <c:pt idx="1165">
                  <c:v>11.65</c:v>
                </c:pt>
                <c:pt idx="1166">
                  <c:v>11.66</c:v>
                </c:pt>
                <c:pt idx="1167">
                  <c:v>11.67</c:v>
                </c:pt>
                <c:pt idx="1168">
                  <c:v>11.68</c:v>
                </c:pt>
                <c:pt idx="1169">
                  <c:v>11.69</c:v>
                </c:pt>
                <c:pt idx="1170">
                  <c:v>11.7</c:v>
                </c:pt>
                <c:pt idx="1171">
                  <c:v>11.71</c:v>
                </c:pt>
                <c:pt idx="1172">
                  <c:v>11.72</c:v>
                </c:pt>
                <c:pt idx="1173">
                  <c:v>11.73</c:v>
                </c:pt>
                <c:pt idx="1174">
                  <c:v>11.74</c:v>
                </c:pt>
                <c:pt idx="1175">
                  <c:v>11.75</c:v>
                </c:pt>
                <c:pt idx="1176">
                  <c:v>11.76</c:v>
                </c:pt>
                <c:pt idx="1177">
                  <c:v>11.77</c:v>
                </c:pt>
                <c:pt idx="1178">
                  <c:v>11.78</c:v>
                </c:pt>
                <c:pt idx="1179">
                  <c:v>11.79</c:v>
                </c:pt>
                <c:pt idx="1180">
                  <c:v>11.8</c:v>
                </c:pt>
                <c:pt idx="1181">
                  <c:v>11.81</c:v>
                </c:pt>
                <c:pt idx="1182">
                  <c:v>11.82</c:v>
                </c:pt>
                <c:pt idx="1183">
                  <c:v>11.83</c:v>
                </c:pt>
                <c:pt idx="1184">
                  <c:v>11.84</c:v>
                </c:pt>
                <c:pt idx="1185">
                  <c:v>11.85</c:v>
                </c:pt>
                <c:pt idx="1186">
                  <c:v>11.86</c:v>
                </c:pt>
                <c:pt idx="1187">
                  <c:v>11.87</c:v>
                </c:pt>
                <c:pt idx="1188">
                  <c:v>11.88</c:v>
                </c:pt>
                <c:pt idx="1189">
                  <c:v>11.89</c:v>
                </c:pt>
                <c:pt idx="1190">
                  <c:v>11.9</c:v>
                </c:pt>
                <c:pt idx="1191">
                  <c:v>11.91</c:v>
                </c:pt>
                <c:pt idx="1192">
                  <c:v>11.92</c:v>
                </c:pt>
                <c:pt idx="1193">
                  <c:v>11.93</c:v>
                </c:pt>
                <c:pt idx="1194">
                  <c:v>11.94</c:v>
                </c:pt>
                <c:pt idx="1195">
                  <c:v>11.95</c:v>
                </c:pt>
                <c:pt idx="1196">
                  <c:v>11.96</c:v>
                </c:pt>
                <c:pt idx="1197">
                  <c:v>11.97</c:v>
                </c:pt>
                <c:pt idx="1198">
                  <c:v>11.98</c:v>
                </c:pt>
                <c:pt idx="1199">
                  <c:v>11.99</c:v>
                </c:pt>
                <c:pt idx="1200">
                  <c:v>12</c:v>
                </c:pt>
                <c:pt idx="1201">
                  <c:v>12.01</c:v>
                </c:pt>
                <c:pt idx="1202">
                  <c:v>12.02</c:v>
                </c:pt>
                <c:pt idx="1203">
                  <c:v>12.03</c:v>
                </c:pt>
                <c:pt idx="1204">
                  <c:v>12.04</c:v>
                </c:pt>
                <c:pt idx="1205">
                  <c:v>12.05</c:v>
                </c:pt>
                <c:pt idx="1206">
                  <c:v>12.06</c:v>
                </c:pt>
                <c:pt idx="1207">
                  <c:v>12.07</c:v>
                </c:pt>
                <c:pt idx="1208">
                  <c:v>12.08</c:v>
                </c:pt>
                <c:pt idx="1209">
                  <c:v>12.09</c:v>
                </c:pt>
                <c:pt idx="1210">
                  <c:v>12.1</c:v>
                </c:pt>
                <c:pt idx="1211">
                  <c:v>12.11</c:v>
                </c:pt>
                <c:pt idx="1212">
                  <c:v>12.12</c:v>
                </c:pt>
                <c:pt idx="1213">
                  <c:v>12.13</c:v>
                </c:pt>
                <c:pt idx="1214">
                  <c:v>12.14</c:v>
                </c:pt>
                <c:pt idx="1215">
                  <c:v>12.15</c:v>
                </c:pt>
                <c:pt idx="1216">
                  <c:v>12.16</c:v>
                </c:pt>
                <c:pt idx="1217">
                  <c:v>12.17</c:v>
                </c:pt>
                <c:pt idx="1218">
                  <c:v>12.18</c:v>
                </c:pt>
                <c:pt idx="1219">
                  <c:v>12.19</c:v>
                </c:pt>
                <c:pt idx="1220">
                  <c:v>12.2</c:v>
                </c:pt>
                <c:pt idx="1221">
                  <c:v>12.21</c:v>
                </c:pt>
                <c:pt idx="1222">
                  <c:v>12.22</c:v>
                </c:pt>
                <c:pt idx="1223">
                  <c:v>12.23</c:v>
                </c:pt>
                <c:pt idx="1224">
                  <c:v>12.24</c:v>
                </c:pt>
                <c:pt idx="1225">
                  <c:v>12.25</c:v>
                </c:pt>
                <c:pt idx="1226">
                  <c:v>12.26</c:v>
                </c:pt>
                <c:pt idx="1227">
                  <c:v>12.27</c:v>
                </c:pt>
                <c:pt idx="1228">
                  <c:v>12.28</c:v>
                </c:pt>
                <c:pt idx="1229">
                  <c:v>12.29</c:v>
                </c:pt>
                <c:pt idx="1230">
                  <c:v>12.3</c:v>
                </c:pt>
                <c:pt idx="1231">
                  <c:v>12.31</c:v>
                </c:pt>
                <c:pt idx="1232">
                  <c:v>12.32</c:v>
                </c:pt>
                <c:pt idx="1233">
                  <c:v>12.33</c:v>
                </c:pt>
                <c:pt idx="1234">
                  <c:v>12.34</c:v>
                </c:pt>
                <c:pt idx="1235">
                  <c:v>12.35</c:v>
                </c:pt>
                <c:pt idx="1236">
                  <c:v>12.36</c:v>
                </c:pt>
                <c:pt idx="1237">
                  <c:v>12.37</c:v>
                </c:pt>
                <c:pt idx="1238">
                  <c:v>12.38</c:v>
                </c:pt>
                <c:pt idx="1239">
                  <c:v>12.39</c:v>
                </c:pt>
                <c:pt idx="1240">
                  <c:v>12.4</c:v>
                </c:pt>
                <c:pt idx="1241">
                  <c:v>12.41</c:v>
                </c:pt>
                <c:pt idx="1242">
                  <c:v>12.42</c:v>
                </c:pt>
                <c:pt idx="1243">
                  <c:v>12.43</c:v>
                </c:pt>
                <c:pt idx="1244">
                  <c:v>12.44</c:v>
                </c:pt>
                <c:pt idx="1245">
                  <c:v>12.45</c:v>
                </c:pt>
                <c:pt idx="1246">
                  <c:v>12.46</c:v>
                </c:pt>
                <c:pt idx="1247">
                  <c:v>12.47</c:v>
                </c:pt>
                <c:pt idx="1248">
                  <c:v>12.48</c:v>
                </c:pt>
                <c:pt idx="1249">
                  <c:v>12.49</c:v>
                </c:pt>
                <c:pt idx="1250">
                  <c:v>12.5</c:v>
                </c:pt>
                <c:pt idx="1251">
                  <c:v>12.51</c:v>
                </c:pt>
                <c:pt idx="1252">
                  <c:v>12.52</c:v>
                </c:pt>
                <c:pt idx="1253">
                  <c:v>12.53</c:v>
                </c:pt>
                <c:pt idx="1254">
                  <c:v>12.54</c:v>
                </c:pt>
                <c:pt idx="1255">
                  <c:v>12.55</c:v>
                </c:pt>
                <c:pt idx="1256">
                  <c:v>12.56</c:v>
                </c:pt>
                <c:pt idx="1257">
                  <c:v>12.57</c:v>
                </c:pt>
                <c:pt idx="1258">
                  <c:v>12.58</c:v>
                </c:pt>
                <c:pt idx="1259">
                  <c:v>12.59</c:v>
                </c:pt>
                <c:pt idx="1260">
                  <c:v>12.6</c:v>
                </c:pt>
                <c:pt idx="1261">
                  <c:v>12.61</c:v>
                </c:pt>
                <c:pt idx="1262">
                  <c:v>12.62</c:v>
                </c:pt>
                <c:pt idx="1263">
                  <c:v>12.63</c:v>
                </c:pt>
                <c:pt idx="1264">
                  <c:v>12.64</c:v>
                </c:pt>
                <c:pt idx="1265">
                  <c:v>12.65</c:v>
                </c:pt>
                <c:pt idx="1266">
                  <c:v>12.66</c:v>
                </c:pt>
                <c:pt idx="1267">
                  <c:v>12.67</c:v>
                </c:pt>
                <c:pt idx="1268">
                  <c:v>12.68</c:v>
                </c:pt>
                <c:pt idx="1269">
                  <c:v>12.69</c:v>
                </c:pt>
                <c:pt idx="1270">
                  <c:v>12.7</c:v>
                </c:pt>
                <c:pt idx="1271">
                  <c:v>12.71</c:v>
                </c:pt>
                <c:pt idx="1272">
                  <c:v>12.72</c:v>
                </c:pt>
                <c:pt idx="1273">
                  <c:v>12.73</c:v>
                </c:pt>
                <c:pt idx="1274">
                  <c:v>12.74</c:v>
                </c:pt>
                <c:pt idx="1275">
                  <c:v>12.75</c:v>
                </c:pt>
                <c:pt idx="1276">
                  <c:v>12.76</c:v>
                </c:pt>
                <c:pt idx="1277">
                  <c:v>12.77</c:v>
                </c:pt>
                <c:pt idx="1278">
                  <c:v>12.78</c:v>
                </c:pt>
                <c:pt idx="1279">
                  <c:v>12.79</c:v>
                </c:pt>
                <c:pt idx="1280">
                  <c:v>12.8</c:v>
                </c:pt>
                <c:pt idx="1281">
                  <c:v>12.81</c:v>
                </c:pt>
                <c:pt idx="1282">
                  <c:v>12.82</c:v>
                </c:pt>
                <c:pt idx="1283">
                  <c:v>12.83</c:v>
                </c:pt>
                <c:pt idx="1284">
                  <c:v>12.84</c:v>
                </c:pt>
                <c:pt idx="1285">
                  <c:v>12.85</c:v>
                </c:pt>
                <c:pt idx="1286">
                  <c:v>12.86</c:v>
                </c:pt>
                <c:pt idx="1287">
                  <c:v>12.87</c:v>
                </c:pt>
                <c:pt idx="1288">
                  <c:v>12.88</c:v>
                </c:pt>
                <c:pt idx="1289">
                  <c:v>12.89</c:v>
                </c:pt>
                <c:pt idx="1290">
                  <c:v>12.9</c:v>
                </c:pt>
                <c:pt idx="1291">
                  <c:v>12.91</c:v>
                </c:pt>
                <c:pt idx="1292">
                  <c:v>12.92</c:v>
                </c:pt>
                <c:pt idx="1293">
                  <c:v>12.93</c:v>
                </c:pt>
                <c:pt idx="1294">
                  <c:v>12.94</c:v>
                </c:pt>
                <c:pt idx="1295">
                  <c:v>12.95</c:v>
                </c:pt>
                <c:pt idx="1296">
                  <c:v>12.96</c:v>
                </c:pt>
                <c:pt idx="1297">
                  <c:v>12.97</c:v>
                </c:pt>
                <c:pt idx="1298">
                  <c:v>12.98</c:v>
                </c:pt>
                <c:pt idx="1299">
                  <c:v>12.99</c:v>
                </c:pt>
                <c:pt idx="1300">
                  <c:v>13</c:v>
                </c:pt>
                <c:pt idx="1301">
                  <c:v>13.01</c:v>
                </c:pt>
                <c:pt idx="1302">
                  <c:v>13.02</c:v>
                </c:pt>
                <c:pt idx="1303">
                  <c:v>13.03</c:v>
                </c:pt>
                <c:pt idx="1304">
                  <c:v>13.04</c:v>
                </c:pt>
                <c:pt idx="1305">
                  <c:v>13.05</c:v>
                </c:pt>
                <c:pt idx="1306">
                  <c:v>13.06</c:v>
                </c:pt>
                <c:pt idx="1307">
                  <c:v>13.07</c:v>
                </c:pt>
                <c:pt idx="1308">
                  <c:v>13.08</c:v>
                </c:pt>
                <c:pt idx="1309">
                  <c:v>13.09</c:v>
                </c:pt>
                <c:pt idx="1310">
                  <c:v>13.1</c:v>
                </c:pt>
                <c:pt idx="1311">
                  <c:v>13.11</c:v>
                </c:pt>
                <c:pt idx="1312">
                  <c:v>13.12</c:v>
                </c:pt>
                <c:pt idx="1313">
                  <c:v>13.13</c:v>
                </c:pt>
                <c:pt idx="1314">
                  <c:v>13.14</c:v>
                </c:pt>
                <c:pt idx="1315">
                  <c:v>13.15</c:v>
                </c:pt>
                <c:pt idx="1316">
                  <c:v>13.16</c:v>
                </c:pt>
                <c:pt idx="1317">
                  <c:v>13.17</c:v>
                </c:pt>
                <c:pt idx="1318">
                  <c:v>13.18</c:v>
                </c:pt>
                <c:pt idx="1319">
                  <c:v>13.19</c:v>
                </c:pt>
                <c:pt idx="1320">
                  <c:v>13.2</c:v>
                </c:pt>
                <c:pt idx="1321">
                  <c:v>13.21</c:v>
                </c:pt>
                <c:pt idx="1322">
                  <c:v>13.22</c:v>
                </c:pt>
                <c:pt idx="1323">
                  <c:v>13.23</c:v>
                </c:pt>
                <c:pt idx="1324">
                  <c:v>13.24</c:v>
                </c:pt>
                <c:pt idx="1325">
                  <c:v>13.25</c:v>
                </c:pt>
                <c:pt idx="1326">
                  <c:v>13.26</c:v>
                </c:pt>
                <c:pt idx="1327">
                  <c:v>13.27</c:v>
                </c:pt>
                <c:pt idx="1328">
                  <c:v>13.28</c:v>
                </c:pt>
                <c:pt idx="1329">
                  <c:v>13.29</c:v>
                </c:pt>
                <c:pt idx="1330">
                  <c:v>13.3</c:v>
                </c:pt>
                <c:pt idx="1331">
                  <c:v>13.31</c:v>
                </c:pt>
                <c:pt idx="1332">
                  <c:v>13.32</c:v>
                </c:pt>
                <c:pt idx="1333">
                  <c:v>13.33</c:v>
                </c:pt>
                <c:pt idx="1334">
                  <c:v>13.34</c:v>
                </c:pt>
                <c:pt idx="1335">
                  <c:v>13.35</c:v>
                </c:pt>
                <c:pt idx="1336">
                  <c:v>13.36</c:v>
                </c:pt>
                <c:pt idx="1337">
                  <c:v>13.37</c:v>
                </c:pt>
                <c:pt idx="1338">
                  <c:v>13.38</c:v>
                </c:pt>
                <c:pt idx="1339">
                  <c:v>13.39</c:v>
                </c:pt>
                <c:pt idx="1340">
                  <c:v>13.4</c:v>
                </c:pt>
                <c:pt idx="1341">
                  <c:v>13.41</c:v>
                </c:pt>
                <c:pt idx="1342">
                  <c:v>13.42</c:v>
                </c:pt>
                <c:pt idx="1343">
                  <c:v>13.43</c:v>
                </c:pt>
                <c:pt idx="1344">
                  <c:v>13.44</c:v>
                </c:pt>
                <c:pt idx="1345">
                  <c:v>13.45</c:v>
                </c:pt>
                <c:pt idx="1346">
                  <c:v>13.46</c:v>
                </c:pt>
                <c:pt idx="1347">
                  <c:v>13.47</c:v>
                </c:pt>
                <c:pt idx="1348">
                  <c:v>13.48</c:v>
                </c:pt>
                <c:pt idx="1349">
                  <c:v>13.49</c:v>
                </c:pt>
                <c:pt idx="1350">
                  <c:v>13.5</c:v>
                </c:pt>
                <c:pt idx="1351">
                  <c:v>13.51</c:v>
                </c:pt>
                <c:pt idx="1352">
                  <c:v>13.52</c:v>
                </c:pt>
                <c:pt idx="1353">
                  <c:v>13.53</c:v>
                </c:pt>
                <c:pt idx="1354">
                  <c:v>13.54</c:v>
                </c:pt>
                <c:pt idx="1355">
                  <c:v>13.55</c:v>
                </c:pt>
                <c:pt idx="1356">
                  <c:v>13.56</c:v>
                </c:pt>
                <c:pt idx="1357">
                  <c:v>13.57</c:v>
                </c:pt>
                <c:pt idx="1358">
                  <c:v>13.58</c:v>
                </c:pt>
                <c:pt idx="1359">
                  <c:v>13.59</c:v>
                </c:pt>
                <c:pt idx="1360">
                  <c:v>13.6</c:v>
                </c:pt>
                <c:pt idx="1361">
                  <c:v>13.61</c:v>
                </c:pt>
                <c:pt idx="1362">
                  <c:v>13.62</c:v>
                </c:pt>
                <c:pt idx="1363">
                  <c:v>13.63</c:v>
                </c:pt>
                <c:pt idx="1364">
                  <c:v>13.64</c:v>
                </c:pt>
                <c:pt idx="1365">
                  <c:v>13.65</c:v>
                </c:pt>
                <c:pt idx="1366">
                  <c:v>13.66</c:v>
                </c:pt>
                <c:pt idx="1367">
                  <c:v>13.67</c:v>
                </c:pt>
                <c:pt idx="1368">
                  <c:v>13.68</c:v>
                </c:pt>
                <c:pt idx="1369">
                  <c:v>13.69</c:v>
                </c:pt>
                <c:pt idx="1370">
                  <c:v>13.7</c:v>
                </c:pt>
                <c:pt idx="1371">
                  <c:v>13.71</c:v>
                </c:pt>
                <c:pt idx="1372">
                  <c:v>13.72</c:v>
                </c:pt>
                <c:pt idx="1373">
                  <c:v>13.73</c:v>
                </c:pt>
                <c:pt idx="1374">
                  <c:v>13.74</c:v>
                </c:pt>
                <c:pt idx="1375">
                  <c:v>13.75</c:v>
                </c:pt>
                <c:pt idx="1376">
                  <c:v>13.76</c:v>
                </c:pt>
                <c:pt idx="1377">
                  <c:v>13.77</c:v>
                </c:pt>
                <c:pt idx="1378">
                  <c:v>13.78</c:v>
                </c:pt>
                <c:pt idx="1379">
                  <c:v>13.79</c:v>
                </c:pt>
                <c:pt idx="1380">
                  <c:v>13.8</c:v>
                </c:pt>
                <c:pt idx="1381">
                  <c:v>13.81</c:v>
                </c:pt>
                <c:pt idx="1382">
                  <c:v>13.82</c:v>
                </c:pt>
                <c:pt idx="1383">
                  <c:v>13.83</c:v>
                </c:pt>
                <c:pt idx="1384">
                  <c:v>13.84</c:v>
                </c:pt>
                <c:pt idx="1385">
                  <c:v>13.85</c:v>
                </c:pt>
                <c:pt idx="1386">
                  <c:v>13.86</c:v>
                </c:pt>
                <c:pt idx="1387">
                  <c:v>13.87</c:v>
                </c:pt>
                <c:pt idx="1388">
                  <c:v>13.88</c:v>
                </c:pt>
                <c:pt idx="1389">
                  <c:v>13.89</c:v>
                </c:pt>
                <c:pt idx="1390">
                  <c:v>13.9</c:v>
                </c:pt>
                <c:pt idx="1391">
                  <c:v>13.91</c:v>
                </c:pt>
                <c:pt idx="1392">
                  <c:v>13.92</c:v>
                </c:pt>
                <c:pt idx="1393">
                  <c:v>13.93</c:v>
                </c:pt>
                <c:pt idx="1394">
                  <c:v>13.94</c:v>
                </c:pt>
                <c:pt idx="1395">
                  <c:v>13.95</c:v>
                </c:pt>
                <c:pt idx="1396">
                  <c:v>13.96</c:v>
                </c:pt>
                <c:pt idx="1397">
                  <c:v>13.97</c:v>
                </c:pt>
                <c:pt idx="1398">
                  <c:v>13.98</c:v>
                </c:pt>
                <c:pt idx="1399">
                  <c:v>13.99</c:v>
                </c:pt>
                <c:pt idx="1400">
                  <c:v>14</c:v>
                </c:pt>
                <c:pt idx="1401">
                  <c:v>14.01</c:v>
                </c:pt>
                <c:pt idx="1402">
                  <c:v>14.02</c:v>
                </c:pt>
                <c:pt idx="1403">
                  <c:v>14.03</c:v>
                </c:pt>
                <c:pt idx="1404">
                  <c:v>14.04</c:v>
                </c:pt>
                <c:pt idx="1405">
                  <c:v>14.05</c:v>
                </c:pt>
                <c:pt idx="1406">
                  <c:v>14.06</c:v>
                </c:pt>
                <c:pt idx="1407">
                  <c:v>14.07</c:v>
                </c:pt>
                <c:pt idx="1408">
                  <c:v>14.08</c:v>
                </c:pt>
                <c:pt idx="1409">
                  <c:v>14.09</c:v>
                </c:pt>
                <c:pt idx="1410">
                  <c:v>14.1</c:v>
                </c:pt>
                <c:pt idx="1411">
                  <c:v>14.11</c:v>
                </c:pt>
                <c:pt idx="1412">
                  <c:v>14.12</c:v>
                </c:pt>
                <c:pt idx="1413">
                  <c:v>14.13</c:v>
                </c:pt>
                <c:pt idx="1414">
                  <c:v>14.14</c:v>
                </c:pt>
                <c:pt idx="1415">
                  <c:v>14.15</c:v>
                </c:pt>
                <c:pt idx="1416">
                  <c:v>14.16</c:v>
                </c:pt>
                <c:pt idx="1417">
                  <c:v>14.17</c:v>
                </c:pt>
                <c:pt idx="1418">
                  <c:v>14.18</c:v>
                </c:pt>
                <c:pt idx="1419">
                  <c:v>14.19</c:v>
                </c:pt>
                <c:pt idx="1420">
                  <c:v>14.2</c:v>
                </c:pt>
                <c:pt idx="1421">
                  <c:v>14.21</c:v>
                </c:pt>
                <c:pt idx="1422">
                  <c:v>14.22</c:v>
                </c:pt>
                <c:pt idx="1423">
                  <c:v>14.23</c:v>
                </c:pt>
                <c:pt idx="1424">
                  <c:v>14.24</c:v>
                </c:pt>
                <c:pt idx="1425">
                  <c:v>14.25</c:v>
                </c:pt>
                <c:pt idx="1426">
                  <c:v>14.26</c:v>
                </c:pt>
                <c:pt idx="1427">
                  <c:v>14.27</c:v>
                </c:pt>
                <c:pt idx="1428">
                  <c:v>14.28</c:v>
                </c:pt>
                <c:pt idx="1429">
                  <c:v>14.29</c:v>
                </c:pt>
                <c:pt idx="1430">
                  <c:v>14.3</c:v>
                </c:pt>
                <c:pt idx="1431">
                  <c:v>14.31</c:v>
                </c:pt>
                <c:pt idx="1432">
                  <c:v>14.32</c:v>
                </c:pt>
                <c:pt idx="1433">
                  <c:v>14.33</c:v>
                </c:pt>
                <c:pt idx="1434">
                  <c:v>14.34</c:v>
                </c:pt>
                <c:pt idx="1435">
                  <c:v>14.35</c:v>
                </c:pt>
                <c:pt idx="1436">
                  <c:v>14.36</c:v>
                </c:pt>
                <c:pt idx="1437">
                  <c:v>14.37</c:v>
                </c:pt>
                <c:pt idx="1438">
                  <c:v>14.38</c:v>
                </c:pt>
                <c:pt idx="1439">
                  <c:v>14.39</c:v>
                </c:pt>
                <c:pt idx="1440">
                  <c:v>14.4</c:v>
                </c:pt>
                <c:pt idx="1441">
                  <c:v>14.41</c:v>
                </c:pt>
                <c:pt idx="1442">
                  <c:v>14.42</c:v>
                </c:pt>
                <c:pt idx="1443">
                  <c:v>14.43</c:v>
                </c:pt>
                <c:pt idx="1444">
                  <c:v>14.44</c:v>
                </c:pt>
                <c:pt idx="1445">
                  <c:v>14.45</c:v>
                </c:pt>
                <c:pt idx="1446">
                  <c:v>14.46</c:v>
                </c:pt>
                <c:pt idx="1447">
                  <c:v>14.47</c:v>
                </c:pt>
                <c:pt idx="1448">
                  <c:v>14.48</c:v>
                </c:pt>
                <c:pt idx="1449">
                  <c:v>14.49</c:v>
                </c:pt>
                <c:pt idx="1450">
                  <c:v>14.5</c:v>
                </c:pt>
                <c:pt idx="1451">
                  <c:v>14.51</c:v>
                </c:pt>
                <c:pt idx="1452">
                  <c:v>14.52</c:v>
                </c:pt>
                <c:pt idx="1453">
                  <c:v>14.53</c:v>
                </c:pt>
                <c:pt idx="1454">
                  <c:v>14.54</c:v>
                </c:pt>
                <c:pt idx="1455">
                  <c:v>14.55</c:v>
                </c:pt>
                <c:pt idx="1456">
                  <c:v>14.56</c:v>
                </c:pt>
                <c:pt idx="1457">
                  <c:v>14.57</c:v>
                </c:pt>
                <c:pt idx="1458">
                  <c:v>14.58</c:v>
                </c:pt>
                <c:pt idx="1459">
                  <c:v>14.59</c:v>
                </c:pt>
                <c:pt idx="1460">
                  <c:v>14.6</c:v>
                </c:pt>
                <c:pt idx="1461">
                  <c:v>14.61</c:v>
                </c:pt>
                <c:pt idx="1462">
                  <c:v>14.62</c:v>
                </c:pt>
                <c:pt idx="1463">
                  <c:v>14.63</c:v>
                </c:pt>
                <c:pt idx="1464">
                  <c:v>14.64</c:v>
                </c:pt>
                <c:pt idx="1465">
                  <c:v>14.65</c:v>
                </c:pt>
                <c:pt idx="1466">
                  <c:v>14.66</c:v>
                </c:pt>
                <c:pt idx="1467">
                  <c:v>14.67</c:v>
                </c:pt>
                <c:pt idx="1468">
                  <c:v>14.68</c:v>
                </c:pt>
                <c:pt idx="1469">
                  <c:v>14.69</c:v>
                </c:pt>
                <c:pt idx="1470">
                  <c:v>14.7</c:v>
                </c:pt>
                <c:pt idx="1471">
                  <c:v>14.71</c:v>
                </c:pt>
                <c:pt idx="1472">
                  <c:v>14.72</c:v>
                </c:pt>
                <c:pt idx="1473">
                  <c:v>14.73</c:v>
                </c:pt>
                <c:pt idx="1474">
                  <c:v>14.74</c:v>
                </c:pt>
                <c:pt idx="1475">
                  <c:v>14.75</c:v>
                </c:pt>
                <c:pt idx="1476">
                  <c:v>14.76</c:v>
                </c:pt>
                <c:pt idx="1477">
                  <c:v>14.77</c:v>
                </c:pt>
                <c:pt idx="1478">
                  <c:v>14.78</c:v>
                </c:pt>
                <c:pt idx="1479">
                  <c:v>14.79</c:v>
                </c:pt>
                <c:pt idx="1480">
                  <c:v>14.8</c:v>
                </c:pt>
                <c:pt idx="1481">
                  <c:v>14.81</c:v>
                </c:pt>
                <c:pt idx="1482">
                  <c:v>14.82</c:v>
                </c:pt>
                <c:pt idx="1483">
                  <c:v>14.83</c:v>
                </c:pt>
                <c:pt idx="1484">
                  <c:v>14.84</c:v>
                </c:pt>
                <c:pt idx="1485">
                  <c:v>14.85</c:v>
                </c:pt>
                <c:pt idx="1486">
                  <c:v>14.86</c:v>
                </c:pt>
                <c:pt idx="1487">
                  <c:v>14.87</c:v>
                </c:pt>
                <c:pt idx="1488">
                  <c:v>14.88</c:v>
                </c:pt>
                <c:pt idx="1489">
                  <c:v>14.89</c:v>
                </c:pt>
                <c:pt idx="1490">
                  <c:v>14.9</c:v>
                </c:pt>
                <c:pt idx="1491">
                  <c:v>14.91</c:v>
                </c:pt>
                <c:pt idx="1492">
                  <c:v>14.92</c:v>
                </c:pt>
                <c:pt idx="1493">
                  <c:v>14.93</c:v>
                </c:pt>
                <c:pt idx="1494">
                  <c:v>14.94</c:v>
                </c:pt>
                <c:pt idx="1495">
                  <c:v>14.95</c:v>
                </c:pt>
                <c:pt idx="1496">
                  <c:v>14.96</c:v>
                </c:pt>
                <c:pt idx="1497">
                  <c:v>14.97</c:v>
                </c:pt>
                <c:pt idx="1498">
                  <c:v>14.98</c:v>
                </c:pt>
                <c:pt idx="1499">
                  <c:v>14.99</c:v>
                </c:pt>
                <c:pt idx="1500">
                  <c:v>15</c:v>
                </c:pt>
                <c:pt idx="1501">
                  <c:v>15.01</c:v>
                </c:pt>
                <c:pt idx="1502">
                  <c:v>15.02</c:v>
                </c:pt>
                <c:pt idx="1503">
                  <c:v>15.03</c:v>
                </c:pt>
                <c:pt idx="1504">
                  <c:v>15.04</c:v>
                </c:pt>
                <c:pt idx="1505">
                  <c:v>15.05</c:v>
                </c:pt>
                <c:pt idx="1506">
                  <c:v>15.06</c:v>
                </c:pt>
                <c:pt idx="1507">
                  <c:v>15.07</c:v>
                </c:pt>
                <c:pt idx="1508">
                  <c:v>15.08</c:v>
                </c:pt>
                <c:pt idx="1509">
                  <c:v>15.09</c:v>
                </c:pt>
                <c:pt idx="1510">
                  <c:v>15.1</c:v>
                </c:pt>
                <c:pt idx="1511">
                  <c:v>15.11</c:v>
                </c:pt>
                <c:pt idx="1512">
                  <c:v>15.12</c:v>
                </c:pt>
                <c:pt idx="1513">
                  <c:v>15.13</c:v>
                </c:pt>
                <c:pt idx="1514">
                  <c:v>15.14</c:v>
                </c:pt>
                <c:pt idx="1515">
                  <c:v>15.15</c:v>
                </c:pt>
                <c:pt idx="1516">
                  <c:v>15.16</c:v>
                </c:pt>
                <c:pt idx="1517">
                  <c:v>15.17</c:v>
                </c:pt>
                <c:pt idx="1518">
                  <c:v>15.18</c:v>
                </c:pt>
                <c:pt idx="1519">
                  <c:v>15.19</c:v>
                </c:pt>
                <c:pt idx="1520">
                  <c:v>15.2</c:v>
                </c:pt>
                <c:pt idx="1521">
                  <c:v>15.21</c:v>
                </c:pt>
                <c:pt idx="1522">
                  <c:v>15.22</c:v>
                </c:pt>
                <c:pt idx="1523">
                  <c:v>15.23</c:v>
                </c:pt>
                <c:pt idx="1524">
                  <c:v>15.24</c:v>
                </c:pt>
                <c:pt idx="1525">
                  <c:v>15.25</c:v>
                </c:pt>
                <c:pt idx="1526">
                  <c:v>15.26</c:v>
                </c:pt>
                <c:pt idx="1527">
                  <c:v>15.27</c:v>
                </c:pt>
                <c:pt idx="1528">
                  <c:v>15.28</c:v>
                </c:pt>
                <c:pt idx="1529">
                  <c:v>15.29</c:v>
                </c:pt>
                <c:pt idx="1530">
                  <c:v>15.3</c:v>
                </c:pt>
                <c:pt idx="1531">
                  <c:v>15.31</c:v>
                </c:pt>
                <c:pt idx="1532">
                  <c:v>15.32</c:v>
                </c:pt>
                <c:pt idx="1533">
                  <c:v>15.33</c:v>
                </c:pt>
                <c:pt idx="1534">
                  <c:v>15.34</c:v>
                </c:pt>
                <c:pt idx="1535">
                  <c:v>15.35</c:v>
                </c:pt>
                <c:pt idx="1536">
                  <c:v>15.36</c:v>
                </c:pt>
                <c:pt idx="1537">
                  <c:v>15.37</c:v>
                </c:pt>
                <c:pt idx="1538">
                  <c:v>15.38</c:v>
                </c:pt>
                <c:pt idx="1539">
                  <c:v>15.39</c:v>
                </c:pt>
                <c:pt idx="1540">
                  <c:v>15.4</c:v>
                </c:pt>
                <c:pt idx="1541">
                  <c:v>15.41</c:v>
                </c:pt>
                <c:pt idx="1542">
                  <c:v>15.42</c:v>
                </c:pt>
                <c:pt idx="1543">
                  <c:v>15.43</c:v>
                </c:pt>
                <c:pt idx="1544">
                  <c:v>15.44</c:v>
                </c:pt>
                <c:pt idx="1545">
                  <c:v>15.45</c:v>
                </c:pt>
                <c:pt idx="1546">
                  <c:v>15.46</c:v>
                </c:pt>
                <c:pt idx="1547">
                  <c:v>15.47</c:v>
                </c:pt>
                <c:pt idx="1548">
                  <c:v>15.48</c:v>
                </c:pt>
                <c:pt idx="1549">
                  <c:v>15.49</c:v>
                </c:pt>
                <c:pt idx="1550">
                  <c:v>15.5</c:v>
                </c:pt>
                <c:pt idx="1551">
                  <c:v>15.51</c:v>
                </c:pt>
                <c:pt idx="1552">
                  <c:v>15.52</c:v>
                </c:pt>
                <c:pt idx="1553">
                  <c:v>15.53</c:v>
                </c:pt>
                <c:pt idx="1554">
                  <c:v>15.54</c:v>
                </c:pt>
                <c:pt idx="1555">
                  <c:v>15.55</c:v>
                </c:pt>
                <c:pt idx="1556">
                  <c:v>15.56</c:v>
                </c:pt>
                <c:pt idx="1557">
                  <c:v>15.57</c:v>
                </c:pt>
                <c:pt idx="1558">
                  <c:v>15.58</c:v>
                </c:pt>
                <c:pt idx="1559">
                  <c:v>15.59</c:v>
                </c:pt>
                <c:pt idx="1560">
                  <c:v>15.6</c:v>
                </c:pt>
                <c:pt idx="1561">
                  <c:v>15.61</c:v>
                </c:pt>
                <c:pt idx="1562">
                  <c:v>15.62</c:v>
                </c:pt>
                <c:pt idx="1563">
                  <c:v>15.63</c:v>
                </c:pt>
                <c:pt idx="1564">
                  <c:v>15.64</c:v>
                </c:pt>
                <c:pt idx="1565">
                  <c:v>15.65</c:v>
                </c:pt>
                <c:pt idx="1566">
                  <c:v>15.66</c:v>
                </c:pt>
                <c:pt idx="1567">
                  <c:v>15.67</c:v>
                </c:pt>
                <c:pt idx="1568">
                  <c:v>15.68</c:v>
                </c:pt>
                <c:pt idx="1569">
                  <c:v>15.69</c:v>
                </c:pt>
                <c:pt idx="1570">
                  <c:v>15.7</c:v>
                </c:pt>
                <c:pt idx="1571">
                  <c:v>15.71</c:v>
                </c:pt>
                <c:pt idx="1572">
                  <c:v>15.72</c:v>
                </c:pt>
                <c:pt idx="1573">
                  <c:v>15.73</c:v>
                </c:pt>
                <c:pt idx="1574">
                  <c:v>15.74</c:v>
                </c:pt>
                <c:pt idx="1575">
                  <c:v>15.75</c:v>
                </c:pt>
                <c:pt idx="1576">
                  <c:v>15.76</c:v>
                </c:pt>
                <c:pt idx="1577">
                  <c:v>15.77</c:v>
                </c:pt>
                <c:pt idx="1578">
                  <c:v>15.78</c:v>
                </c:pt>
                <c:pt idx="1579">
                  <c:v>15.79</c:v>
                </c:pt>
                <c:pt idx="1580">
                  <c:v>15.8</c:v>
                </c:pt>
                <c:pt idx="1581">
                  <c:v>15.81</c:v>
                </c:pt>
                <c:pt idx="1582">
                  <c:v>15.82</c:v>
                </c:pt>
                <c:pt idx="1583">
                  <c:v>15.83</c:v>
                </c:pt>
                <c:pt idx="1584">
                  <c:v>15.84</c:v>
                </c:pt>
                <c:pt idx="1585">
                  <c:v>15.85</c:v>
                </c:pt>
                <c:pt idx="1586">
                  <c:v>15.86</c:v>
                </c:pt>
                <c:pt idx="1587">
                  <c:v>15.87</c:v>
                </c:pt>
                <c:pt idx="1588">
                  <c:v>15.88</c:v>
                </c:pt>
                <c:pt idx="1589">
                  <c:v>15.89</c:v>
                </c:pt>
                <c:pt idx="1590">
                  <c:v>15.9</c:v>
                </c:pt>
                <c:pt idx="1591">
                  <c:v>15.91</c:v>
                </c:pt>
                <c:pt idx="1592">
                  <c:v>15.92</c:v>
                </c:pt>
                <c:pt idx="1593">
                  <c:v>15.93</c:v>
                </c:pt>
                <c:pt idx="1594">
                  <c:v>15.94</c:v>
                </c:pt>
                <c:pt idx="1595">
                  <c:v>15.95</c:v>
                </c:pt>
                <c:pt idx="1596">
                  <c:v>15.96</c:v>
                </c:pt>
                <c:pt idx="1597">
                  <c:v>15.97</c:v>
                </c:pt>
                <c:pt idx="1598">
                  <c:v>15.98</c:v>
                </c:pt>
                <c:pt idx="1599">
                  <c:v>15.99</c:v>
                </c:pt>
                <c:pt idx="1600">
                  <c:v>16</c:v>
                </c:pt>
                <c:pt idx="1601">
                  <c:v>16.010000000000002</c:v>
                </c:pt>
                <c:pt idx="1602">
                  <c:v>16.02</c:v>
                </c:pt>
                <c:pt idx="1603">
                  <c:v>16.03</c:v>
                </c:pt>
                <c:pt idx="1604">
                  <c:v>16.04</c:v>
                </c:pt>
                <c:pt idx="1605">
                  <c:v>16.05</c:v>
                </c:pt>
                <c:pt idx="1606">
                  <c:v>16.059999999999999</c:v>
                </c:pt>
                <c:pt idx="1607">
                  <c:v>16.07</c:v>
                </c:pt>
                <c:pt idx="1608">
                  <c:v>16.079999999999998</c:v>
                </c:pt>
                <c:pt idx="1609">
                  <c:v>16.09</c:v>
                </c:pt>
                <c:pt idx="1610">
                  <c:v>16.100000000000001</c:v>
                </c:pt>
                <c:pt idx="1611">
                  <c:v>16.11</c:v>
                </c:pt>
                <c:pt idx="1612">
                  <c:v>16.12</c:v>
                </c:pt>
                <c:pt idx="1613">
                  <c:v>16.13</c:v>
                </c:pt>
                <c:pt idx="1614">
                  <c:v>16.14</c:v>
                </c:pt>
                <c:pt idx="1615">
                  <c:v>16.149999999999999</c:v>
                </c:pt>
                <c:pt idx="1616">
                  <c:v>16.16</c:v>
                </c:pt>
                <c:pt idx="1617">
                  <c:v>16.170000000000002</c:v>
                </c:pt>
                <c:pt idx="1618">
                  <c:v>16.18</c:v>
                </c:pt>
                <c:pt idx="1619">
                  <c:v>16.190000000000001</c:v>
                </c:pt>
                <c:pt idx="1620">
                  <c:v>16.2</c:v>
                </c:pt>
                <c:pt idx="1621">
                  <c:v>16.21</c:v>
                </c:pt>
                <c:pt idx="1622">
                  <c:v>16.22</c:v>
                </c:pt>
                <c:pt idx="1623">
                  <c:v>16.23</c:v>
                </c:pt>
                <c:pt idx="1624">
                  <c:v>16.239999999999998</c:v>
                </c:pt>
                <c:pt idx="1625">
                  <c:v>16.25</c:v>
                </c:pt>
                <c:pt idx="1626">
                  <c:v>16.260000000000002</c:v>
                </c:pt>
                <c:pt idx="1627">
                  <c:v>16.27</c:v>
                </c:pt>
                <c:pt idx="1628">
                  <c:v>16.28</c:v>
                </c:pt>
                <c:pt idx="1629">
                  <c:v>16.29</c:v>
                </c:pt>
                <c:pt idx="1630">
                  <c:v>16.3</c:v>
                </c:pt>
                <c:pt idx="1631">
                  <c:v>16.309999999999999</c:v>
                </c:pt>
                <c:pt idx="1632">
                  <c:v>16.32</c:v>
                </c:pt>
                <c:pt idx="1633">
                  <c:v>16.329999999999998</c:v>
                </c:pt>
                <c:pt idx="1634">
                  <c:v>16.34</c:v>
                </c:pt>
                <c:pt idx="1635">
                  <c:v>16.350000000000001</c:v>
                </c:pt>
                <c:pt idx="1636">
                  <c:v>16.36</c:v>
                </c:pt>
                <c:pt idx="1637">
                  <c:v>16.37</c:v>
                </c:pt>
                <c:pt idx="1638">
                  <c:v>16.38</c:v>
                </c:pt>
                <c:pt idx="1639">
                  <c:v>16.39</c:v>
                </c:pt>
                <c:pt idx="1640">
                  <c:v>16.399999999999999</c:v>
                </c:pt>
                <c:pt idx="1641">
                  <c:v>16.41</c:v>
                </c:pt>
                <c:pt idx="1642">
                  <c:v>16.420000000000002</c:v>
                </c:pt>
                <c:pt idx="1643">
                  <c:v>16.43</c:v>
                </c:pt>
                <c:pt idx="1644">
                  <c:v>16.440000000000001</c:v>
                </c:pt>
                <c:pt idx="1645">
                  <c:v>16.45</c:v>
                </c:pt>
                <c:pt idx="1646">
                  <c:v>16.46</c:v>
                </c:pt>
                <c:pt idx="1647">
                  <c:v>16.47</c:v>
                </c:pt>
                <c:pt idx="1648">
                  <c:v>16.48</c:v>
                </c:pt>
                <c:pt idx="1649">
                  <c:v>16.489999999999998</c:v>
                </c:pt>
                <c:pt idx="1650">
                  <c:v>16.5</c:v>
                </c:pt>
                <c:pt idx="1651">
                  <c:v>16.510000000000002</c:v>
                </c:pt>
                <c:pt idx="1652">
                  <c:v>16.52</c:v>
                </c:pt>
                <c:pt idx="1653">
                  <c:v>16.53</c:v>
                </c:pt>
                <c:pt idx="1654">
                  <c:v>16.54</c:v>
                </c:pt>
                <c:pt idx="1655">
                  <c:v>16.55</c:v>
                </c:pt>
                <c:pt idx="1656">
                  <c:v>16.559999999999999</c:v>
                </c:pt>
                <c:pt idx="1657">
                  <c:v>16.57</c:v>
                </c:pt>
                <c:pt idx="1658">
                  <c:v>16.579999999999998</c:v>
                </c:pt>
                <c:pt idx="1659">
                  <c:v>16.59</c:v>
                </c:pt>
                <c:pt idx="1660">
                  <c:v>16.600000000000001</c:v>
                </c:pt>
                <c:pt idx="1661">
                  <c:v>16.61</c:v>
                </c:pt>
                <c:pt idx="1662">
                  <c:v>16.62</c:v>
                </c:pt>
                <c:pt idx="1663">
                  <c:v>16.63</c:v>
                </c:pt>
                <c:pt idx="1664">
                  <c:v>16.64</c:v>
                </c:pt>
                <c:pt idx="1665">
                  <c:v>16.649999999999999</c:v>
                </c:pt>
                <c:pt idx="1666">
                  <c:v>16.66</c:v>
                </c:pt>
                <c:pt idx="1667">
                  <c:v>16.670000000000002</c:v>
                </c:pt>
                <c:pt idx="1668">
                  <c:v>16.68</c:v>
                </c:pt>
                <c:pt idx="1669">
                  <c:v>16.690000000000001</c:v>
                </c:pt>
                <c:pt idx="1670">
                  <c:v>16.7</c:v>
                </c:pt>
                <c:pt idx="1671">
                  <c:v>16.71</c:v>
                </c:pt>
                <c:pt idx="1672">
                  <c:v>16.72</c:v>
                </c:pt>
                <c:pt idx="1673">
                  <c:v>16.73</c:v>
                </c:pt>
                <c:pt idx="1674">
                  <c:v>16.739999999999998</c:v>
                </c:pt>
                <c:pt idx="1675">
                  <c:v>16.75</c:v>
                </c:pt>
                <c:pt idx="1676">
                  <c:v>16.760000000000002</c:v>
                </c:pt>
                <c:pt idx="1677">
                  <c:v>16.77</c:v>
                </c:pt>
                <c:pt idx="1678">
                  <c:v>16.78</c:v>
                </c:pt>
                <c:pt idx="1679">
                  <c:v>16.79</c:v>
                </c:pt>
                <c:pt idx="1680">
                  <c:v>16.8</c:v>
                </c:pt>
                <c:pt idx="1681">
                  <c:v>16.809999999999999</c:v>
                </c:pt>
                <c:pt idx="1682">
                  <c:v>16.82</c:v>
                </c:pt>
                <c:pt idx="1683">
                  <c:v>16.829999999999998</c:v>
                </c:pt>
                <c:pt idx="1684">
                  <c:v>16.84</c:v>
                </c:pt>
                <c:pt idx="1685">
                  <c:v>16.850000000000001</c:v>
                </c:pt>
                <c:pt idx="1686">
                  <c:v>16.86</c:v>
                </c:pt>
                <c:pt idx="1687">
                  <c:v>16.87</c:v>
                </c:pt>
                <c:pt idx="1688">
                  <c:v>16.88</c:v>
                </c:pt>
                <c:pt idx="1689">
                  <c:v>16.89</c:v>
                </c:pt>
                <c:pt idx="1690">
                  <c:v>16.899999999999999</c:v>
                </c:pt>
                <c:pt idx="1691">
                  <c:v>16.91</c:v>
                </c:pt>
                <c:pt idx="1692">
                  <c:v>16.920000000000002</c:v>
                </c:pt>
                <c:pt idx="1693">
                  <c:v>16.93</c:v>
                </c:pt>
                <c:pt idx="1694">
                  <c:v>16.940000000000001</c:v>
                </c:pt>
                <c:pt idx="1695">
                  <c:v>16.95</c:v>
                </c:pt>
                <c:pt idx="1696">
                  <c:v>16.96</c:v>
                </c:pt>
                <c:pt idx="1697">
                  <c:v>16.97</c:v>
                </c:pt>
                <c:pt idx="1698">
                  <c:v>16.98</c:v>
                </c:pt>
                <c:pt idx="1699">
                  <c:v>16.989999999999998</c:v>
                </c:pt>
                <c:pt idx="1700">
                  <c:v>17</c:v>
                </c:pt>
                <c:pt idx="1701">
                  <c:v>17.010000000000002</c:v>
                </c:pt>
                <c:pt idx="1702">
                  <c:v>17.02</c:v>
                </c:pt>
                <c:pt idx="1703">
                  <c:v>17.03</c:v>
                </c:pt>
                <c:pt idx="1704">
                  <c:v>17.04</c:v>
                </c:pt>
                <c:pt idx="1705">
                  <c:v>17.05</c:v>
                </c:pt>
                <c:pt idx="1706">
                  <c:v>17.059999999999999</c:v>
                </c:pt>
                <c:pt idx="1707">
                  <c:v>17.07</c:v>
                </c:pt>
                <c:pt idx="1708">
                  <c:v>17.079999999999998</c:v>
                </c:pt>
                <c:pt idx="1709">
                  <c:v>17.09</c:v>
                </c:pt>
                <c:pt idx="1710">
                  <c:v>17.100000000000001</c:v>
                </c:pt>
                <c:pt idx="1711">
                  <c:v>17.11</c:v>
                </c:pt>
                <c:pt idx="1712">
                  <c:v>17.12</c:v>
                </c:pt>
                <c:pt idx="1713">
                  <c:v>17.13</c:v>
                </c:pt>
                <c:pt idx="1714">
                  <c:v>17.14</c:v>
                </c:pt>
                <c:pt idx="1715">
                  <c:v>17.149999999999999</c:v>
                </c:pt>
                <c:pt idx="1716">
                  <c:v>17.16</c:v>
                </c:pt>
                <c:pt idx="1717">
                  <c:v>17.170000000000002</c:v>
                </c:pt>
                <c:pt idx="1718">
                  <c:v>17.18</c:v>
                </c:pt>
                <c:pt idx="1719">
                  <c:v>17.190000000000001</c:v>
                </c:pt>
                <c:pt idx="1720">
                  <c:v>17.2</c:v>
                </c:pt>
                <c:pt idx="1721">
                  <c:v>17.21</c:v>
                </c:pt>
                <c:pt idx="1722">
                  <c:v>17.22</c:v>
                </c:pt>
                <c:pt idx="1723">
                  <c:v>17.23</c:v>
                </c:pt>
                <c:pt idx="1724">
                  <c:v>17.239999999999998</c:v>
                </c:pt>
                <c:pt idx="1725">
                  <c:v>17.25</c:v>
                </c:pt>
                <c:pt idx="1726">
                  <c:v>17.260000000000002</c:v>
                </c:pt>
                <c:pt idx="1727">
                  <c:v>17.27</c:v>
                </c:pt>
                <c:pt idx="1728">
                  <c:v>17.28</c:v>
                </c:pt>
                <c:pt idx="1729">
                  <c:v>17.29</c:v>
                </c:pt>
                <c:pt idx="1730">
                  <c:v>17.3</c:v>
                </c:pt>
                <c:pt idx="1731">
                  <c:v>17.309999999999999</c:v>
                </c:pt>
                <c:pt idx="1732">
                  <c:v>17.32</c:v>
                </c:pt>
                <c:pt idx="1733">
                  <c:v>17.329999999999998</c:v>
                </c:pt>
                <c:pt idx="1734">
                  <c:v>17.34</c:v>
                </c:pt>
                <c:pt idx="1735">
                  <c:v>17.350000000000001</c:v>
                </c:pt>
                <c:pt idx="1736">
                  <c:v>17.36</c:v>
                </c:pt>
                <c:pt idx="1737">
                  <c:v>17.37</c:v>
                </c:pt>
                <c:pt idx="1738">
                  <c:v>17.38</c:v>
                </c:pt>
                <c:pt idx="1739">
                  <c:v>17.39</c:v>
                </c:pt>
                <c:pt idx="1740">
                  <c:v>17.399999999999999</c:v>
                </c:pt>
                <c:pt idx="1741">
                  <c:v>17.41</c:v>
                </c:pt>
                <c:pt idx="1742">
                  <c:v>17.420000000000002</c:v>
                </c:pt>
                <c:pt idx="1743">
                  <c:v>17.43</c:v>
                </c:pt>
                <c:pt idx="1744">
                  <c:v>17.440000000000001</c:v>
                </c:pt>
                <c:pt idx="1745">
                  <c:v>17.45</c:v>
                </c:pt>
                <c:pt idx="1746">
                  <c:v>17.46</c:v>
                </c:pt>
                <c:pt idx="1747">
                  <c:v>17.47</c:v>
                </c:pt>
                <c:pt idx="1748">
                  <c:v>17.48</c:v>
                </c:pt>
                <c:pt idx="1749">
                  <c:v>17.489999999999998</c:v>
                </c:pt>
                <c:pt idx="1750">
                  <c:v>17.5</c:v>
                </c:pt>
                <c:pt idx="1751">
                  <c:v>17.510000000000002</c:v>
                </c:pt>
                <c:pt idx="1752">
                  <c:v>17.52</c:v>
                </c:pt>
                <c:pt idx="1753">
                  <c:v>17.53</c:v>
                </c:pt>
                <c:pt idx="1754">
                  <c:v>17.54</c:v>
                </c:pt>
                <c:pt idx="1755">
                  <c:v>17.55</c:v>
                </c:pt>
                <c:pt idx="1756">
                  <c:v>17.559999999999999</c:v>
                </c:pt>
                <c:pt idx="1757">
                  <c:v>17.57</c:v>
                </c:pt>
                <c:pt idx="1758">
                  <c:v>17.579999999999998</c:v>
                </c:pt>
                <c:pt idx="1759">
                  <c:v>17.59</c:v>
                </c:pt>
                <c:pt idx="1760">
                  <c:v>17.600000000000001</c:v>
                </c:pt>
                <c:pt idx="1761">
                  <c:v>17.61</c:v>
                </c:pt>
                <c:pt idx="1762">
                  <c:v>17.62</c:v>
                </c:pt>
                <c:pt idx="1763">
                  <c:v>17.63</c:v>
                </c:pt>
                <c:pt idx="1764">
                  <c:v>17.64</c:v>
                </c:pt>
                <c:pt idx="1765">
                  <c:v>17.649999999999999</c:v>
                </c:pt>
                <c:pt idx="1766">
                  <c:v>17.66</c:v>
                </c:pt>
                <c:pt idx="1767">
                  <c:v>17.670000000000002</c:v>
                </c:pt>
                <c:pt idx="1768">
                  <c:v>17.68</c:v>
                </c:pt>
                <c:pt idx="1769">
                  <c:v>17.690000000000001</c:v>
                </c:pt>
                <c:pt idx="1770">
                  <c:v>17.7</c:v>
                </c:pt>
                <c:pt idx="1771">
                  <c:v>17.71</c:v>
                </c:pt>
                <c:pt idx="1772">
                  <c:v>17.72</c:v>
                </c:pt>
                <c:pt idx="1773">
                  <c:v>17.73</c:v>
                </c:pt>
                <c:pt idx="1774">
                  <c:v>17.739999999999998</c:v>
                </c:pt>
                <c:pt idx="1775">
                  <c:v>17.75</c:v>
                </c:pt>
                <c:pt idx="1776">
                  <c:v>17.760000000000002</c:v>
                </c:pt>
                <c:pt idx="1777">
                  <c:v>17.77</c:v>
                </c:pt>
                <c:pt idx="1778">
                  <c:v>17.78</c:v>
                </c:pt>
                <c:pt idx="1779">
                  <c:v>17.79</c:v>
                </c:pt>
                <c:pt idx="1780">
                  <c:v>17.8</c:v>
                </c:pt>
                <c:pt idx="1781">
                  <c:v>17.809999999999999</c:v>
                </c:pt>
                <c:pt idx="1782">
                  <c:v>17.82</c:v>
                </c:pt>
                <c:pt idx="1783">
                  <c:v>17.829999999999998</c:v>
                </c:pt>
                <c:pt idx="1784">
                  <c:v>17.84</c:v>
                </c:pt>
                <c:pt idx="1785">
                  <c:v>17.850000000000001</c:v>
                </c:pt>
                <c:pt idx="1786">
                  <c:v>17.86</c:v>
                </c:pt>
                <c:pt idx="1787">
                  <c:v>17.87</c:v>
                </c:pt>
                <c:pt idx="1788">
                  <c:v>17.88</c:v>
                </c:pt>
                <c:pt idx="1789">
                  <c:v>17.89</c:v>
                </c:pt>
                <c:pt idx="1790">
                  <c:v>17.899999999999999</c:v>
                </c:pt>
                <c:pt idx="1791">
                  <c:v>17.91</c:v>
                </c:pt>
                <c:pt idx="1792">
                  <c:v>17.920000000000002</c:v>
                </c:pt>
                <c:pt idx="1793">
                  <c:v>17.93</c:v>
                </c:pt>
                <c:pt idx="1794">
                  <c:v>17.940000000000001</c:v>
                </c:pt>
                <c:pt idx="1795">
                  <c:v>17.95</c:v>
                </c:pt>
                <c:pt idx="1796">
                  <c:v>17.96</c:v>
                </c:pt>
                <c:pt idx="1797">
                  <c:v>17.97</c:v>
                </c:pt>
                <c:pt idx="1798">
                  <c:v>17.98</c:v>
                </c:pt>
                <c:pt idx="1799">
                  <c:v>17.989999999999998</c:v>
                </c:pt>
                <c:pt idx="1800">
                  <c:v>18</c:v>
                </c:pt>
                <c:pt idx="1801">
                  <c:v>18.010000000000002</c:v>
                </c:pt>
                <c:pt idx="1802">
                  <c:v>18.02</c:v>
                </c:pt>
                <c:pt idx="1803">
                  <c:v>18.03</c:v>
                </c:pt>
                <c:pt idx="1804">
                  <c:v>18.04</c:v>
                </c:pt>
                <c:pt idx="1805">
                  <c:v>18.05</c:v>
                </c:pt>
                <c:pt idx="1806">
                  <c:v>18.059999999999999</c:v>
                </c:pt>
                <c:pt idx="1807">
                  <c:v>18.07</c:v>
                </c:pt>
                <c:pt idx="1808">
                  <c:v>18.079999999999998</c:v>
                </c:pt>
                <c:pt idx="1809">
                  <c:v>18.09</c:v>
                </c:pt>
                <c:pt idx="1810">
                  <c:v>18.100000000000001</c:v>
                </c:pt>
                <c:pt idx="1811">
                  <c:v>18.11</c:v>
                </c:pt>
                <c:pt idx="1812">
                  <c:v>18.12</c:v>
                </c:pt>
                <c:pt idx="1813">
                  <c:v>18.13</c:v>
                </c:pt>
                <c:pt idx="1814">
                  <c:v>18.14</c:v>
                </c:pt>
                <c:pt idx="1815">
                  <c:v>18.149999999999999</c:v>
                </c:pt>
                <c:pt idx="1816">
                  <c:v>18.16</c:v>
                </c:pt>
                <c:pt idx="1817">
                  <c:v>18.170000000000002</c:v>
                </c:pt>
                <c:pt idx="1818">
                  <c:v>18.18</c:v>
                </c:pt>
                <c:pt idx="1819">
                  <c:v>18.190000000000001</c:v>
                </c:pt>
                <c:pt idx="1820">
                  <c:v>18.2</c:v>
                </c:pt>
                <c:pt idx="1821">
                  <c:v>18.21</c:v>
                </c:pt>
                <c:pt idx="1822">
                  <c:v>18.22</c:v>
                </c:pt>
                <c:pt idx="1823">
                  <c:v>18.23</c:v>
                </c:pt>
                <c:pt idx="1824">
                  <c:v>18.239999999999998</c:v>
                </c:pt>
                <c:pt idx="1825">
                  <c:v>18.25</c:v>
                </c:pt>
                <c:pt idx="1826">
                  <c:v>18.260000000000002</c:v>
                </c:pt>
                <c:pt idx="1827">
                  <c:v>18.27</c:v>
                </c:pt>
                <c:pt idx="1828">
                  <c:v>18.28</c:v>
                </c:pt>
                <c:pt idx="1829">
                  <c:v>18.29</c:v>
                </c:pt>
                <c:pt idx="1830">
                  <c:v>18.3</c:v>
                </c:pt>
                <c:pt idx="1831">
                  <c:v>18.309999999999999</c:v>
                </c:pt>
                <c:pt idx="1832">
                  <c:v>18.32</c:v>
                </c:pt>
                <c:pt idx="1833">
                  <c:v>18.329999999999998</c:v>
                </c:pt>
                <c:pt idx="1834">
                  <c:v>18.34</c:v>
                </c:pt>
                <c:pt idx="1835">
                  <c:v>18.350000000000001</c:v>
                </c:pt>
                <c:pt idx="1836">
                  <c:v>18.36</c:v>
                </c:pt>
                <c:pt idx="1837">
                  <c:v>18.37</c:v>
                </c:pt>
                <c:pt idx="1838">
                  <c:v>18.38</c:v>
                </c:pt>
                <c:pt idx="1839">
                  <c:v>18.39</c:v>
                </c:pt>
                <c:pt idx="1840">
                  <c:v>18.399999999999999</c:v>
                </c:pt>
                <c:pt idx="1841">
                  <c:v>18.41</c:v>
                </c:pt>
                <c:pt idx="1842">
                  <c:v>18.420000000000002</c:v>
                </c:pt>
                <c:pt idx="1843">
                  <c:v>18.43</c:v>
                </c:pt>
                <c:pt idx="1844">
                  <c:v>18.440000000000001</c:v>
                </c:pt>
                <c:pt idx="1845">
                  <c:v>18.45</c:v>
                </c:pt>
                <c:pt idx="1846">
                  <c:v>18.46</c:v>
                </c:pt>
                <c:pt idx="1847">
                  <c:v>18.47</c:v>
                </c:pt>
                <c:pt idx="1848">
                  <c:v>18.48</c:v>
                </c:pt>
                <c:pt idx="1849">
                  <c:v>18.489999999999998</c:v>
                </c:pt>
                <c:pt idx="1850">
                  <c:v>18.5</c:v>
                </c:pt>
                <c:pt idx="1851">
                  <c:v>18.510000000000002</c:v>
                </c:pt>
                <c:pt idx="1852">
                  <c:v>18.52</c:v>
                </c:pt>
                <c:pt idx="1853">
                  <c:v>18.53</c:v>
                </c:pt>
                <c:pt idx="1854">
                  <c:v>18.54</c:v>
                </c:pt>
                <c:pt idx="1855">
                  <c:v>18.55</c:v>
                </c:pt>
                <c:pt idx="1856">
                  <c:v>18.559999999999999</c:v>
                </c:pt>
                <c:pt idx="1857">
                  <c:v>18.57</c:v>
                </c:pt>
                <c:pt idx="1858">
                  <c:v>18.579999999999998</c:v>
                </c:pt>
                <c:pt idx="1859">
                  <c:v>18.59</c:v>
                </c:pt>
                <c:pt idx="1860">
                  <c:v>18.592020000000002</c:v>
                </c:pt>
              </c:numCache>
            </c:numRef>
          </c:xVal>
          <c:yVal>
            <c:numRef>
              <c:f>'H-3'!$F$2:$F$1862</c:f>
              <c:numCache>
                <c:formatCode>0.00E+00</c:formatCode>
                <c:ptCount val="1861"/>
                <c:pt idx="0">
                  <c:v>8.2524200000000006E-2</c:v>
                </c:pt>
                <c:pt idx="1">
                  <c:v>8.2428600000000005E-2</c:v>
                </c:pt>
                <c:pt idx="2">
                  <c:v>8.2345399999999999E-2</c:v>
                </c:pt>
                <c:pt idx="3">
                  <c:v>8.2274399999999998E-2</c:v>
                </c:pt>
                <c:pt idx="4">
                  <c:v>8.2225199999999998E-2</c:v>
                </c:pt>
                <c:pt idx="5">
                  <c:v>8.2202499999999998E-2</c:v>
                </c:pt>
                <c:pt idx="6">
                  <c:v>8.2206799999999997E-2</c:v>
                </c:pt>
                <c:pt idx="7">
                  <c:v>8.2237000000000005E-2</c:v>
                </c:pt>
                <c:pt idx="8">
                  <c:v>8.2290500000000003E-2</c:v>
                </c:pt>
                <c:pt idx="9">
                  <c:v>8.2364800000000002E-2</c:v>
                </c:pt>
                <c:pt idx="10">
                  <c:v>8.2457299999999997E-2</c:v>
                </c:pt>
                <c:pt idx="11">
                  <c:v>8.2565700000000006E-2</c:v>
                </c:pt>
                <c:pt idx="12">
                  <c:v>8.2687700000000003E-2</c:v>
                </c:pt>
                <c:pt idx="13">
                  <c:v>8.2821400000000003E-2</c:v>
                </c:pt>
                <c:pt idx="14">
                  <c:v>8.2965200000000003E-2</c:v>
                </c:pt>
                <c:pt idx="15">
                  <c:v>8.31176E-2</c:v>
                </c:pt>
                <c:pt idx="16">
                  <c:v>8.3277400000000001E-2</c:v>
                </c:pt>
                <c:pt idx="17">
                  <c:v>8.3443400000000001E-2</c:v>
                </c:pt>
                <c:pt idx="18">
                  <c:v>8.3614599999999997E-2</c:v>
                </c:pt>
                <c:pt idx="19">
                  <c:v>8.3790299999999998E-2</c:v>
                </c:pt>
                <c:pt idx="20">
                  <c:v>8.3969699999999994E-2</c:v>
                </c:pt>
                <c:pt idx="21">
                  <c:v>8.4152199999999996E-2</c:v>
                </c:pt>
                <c:pt idx="22">
                  <c:v>8.4337200000000001E-2</c:v>
                </c:pt>
                <c:pt idx="23">
                  <c:v>8.4524299999999997E-2</c:v>
                </c:pt>
                <c:pt idx="24">
                  <c:v>8.4712899999999994E-2</c:v>
                </c:pt>
                <c:pt idx="25">
                  <c:v>8.49028E-2</c:v>
                </c:pt>
                <c:pt idx="26">
                  <c:v>8.5093699999999994E-2</c:v>
                </c:pt>
                <c:pt idx="27">
                  <c:v>8.5285100000000003E-2</c:v>
                </c:pt>
                <c:pt idx="28">
                  <c:v>8.5476899999999995E-2</c:v>
                </c:pt>
                <c:pt idx="29">
                  <c:v>8.5668900000000006E-2</c:v>
                </c:pt>
                <c:pt idx="30">
                  <c:v>8.5860800000000001E-2</c:v>
                </c:pt>
                <c:pt idx="31">
                  <c:v>8.6052500000000004E-2</c:v>
                </c:pt>
                <c:pt idx="32">
                  <c:v>8.6243799999999995E-2</c:v>
                </c:pt>
                <c:pt idx="33">
                  <c:v>8.64346E-2</c:v>
                </c:pt>
                <c:pt idx="34">
                  <c:v>8.6624800000000002E-2</c:v>
                </c:pt>
                <c:pt idx="35">
                  <c:v>8.6814199999999994E-2</c:v>
                </c:pt>
                <c:pt idx="36">
                  <c:v>8.7002800000000005E-2</c:v>
                </c:pt>
                <c:pt idx="37">
                  <c:v>8.7190500000000004E-2</c:v>
                </c:pt>
                <c:pt idx="38">
                  <c:v>8.7377200000000002E-2</c:v>
                </c:pt>
                <c:pt idx="39">
                  <c:v>8.7562899999999999E-2</c:v>
                </c:pt>
                <c:pt idx="40">
                  <c:v>8.7747400000000003E-2</c:v>
                </c:pt>
                <c:pt idx="41">
                  <c:v>8.7930800000000003E-2</c:v>
                </c:pt>
                <c:pt idx="42">
                  <c:v>8.8112999999999997E-2</c:v>
                </c:pt>
                <c:pt idx="43">
                  <c:v>8.8293899999999995E-2</c:v>
                </c:pt>
                <c:pt idx="44">
                  <c:v>8.8473499999999997E-2</c:v>
                </c:pt>
                <c:pt idx="45">
                  <c:v>8.8651900000000006E-2</c:v>
                </c:pt>
                <c:pt idx="46">
                  <c:v>8.8828900000000002E-2</c:v>
                </c:pt>
                <c:pt idx="47">
                  <c:v>8.90045E-2</c:v>
                </c:pt>
                <c:pt idx="48">
                  <c:v>8.9178800000000003E-2</c:v>
                </c:pt>
                <c:pt idx="49">
                  <c:v>8.9351700000000006E-2</c:v>
                </c:pt>
                <c:pt idx="50">
                  <c:v>8.9523199999999997E-2</c:v>
                </c:pt>
                <c:pt idx="51">
                  <c:v>8.9693300000000004E-2</c:v>
                </c:pt>
                <c:pt idx="52">
                  <c:v>8.9861999999999997E-2</c:v>
                </c:pt>
                <c:pt idx="53">
                  <c:v>9.0029200000000004E-2</c:v>
                </c:pt>
                <c:pt idx="54">
                  <c:v>9.0194999999999997E-2</c:v>
                </c:pt>
                <c:pt idx="55">
                  <c:v>9.0359400000000006E-2</c:v>
                </c:pt>
                <c:pt idx="56">
                  <c:v>9.05223E-2</c:v>
                </c:pt>
                <c:pt idx="57">
                  <c:v>9.0683799999999995E-2</c:v>
                </c:pt>
                <c:pt idx="58">
                  <c:v>9.0843800000000002E-2</c:v>
                </c:pt>
                <c:pt idx="59">
                  <c:v>9.10025E-2</c:v>
                </c:pt>
                <c:pt idx="60">
                  <c:v>9.1159599999999993E-2</c:v>
                </c:pt>
                <c:pt idx="61">
                  <c:v>9.1315400000000005E-2</c:v>
                </c:pt>
                <c:pt idx="62">
                  <c:v>9.1469700000000001E-2</c:v>
                </c:pt>
                <c:pt idx="63">
                  <c:v>9.1622599999999998E-2</c:v>
                </c:pt>
                <c:pt idx="64">
                  <c:v>9.1774099999999997E-2</c:v>
                </c:pt>
                <c:pt idx="65">
                  <c:v>9.1924199999999998E-2</c:v>
                </c:pt>
                <c:pt idx="66">
                  <c:v>9.2072799999999996E-2</c:v>
                </c:pt>
                <c:pt idx="67">
                  <c:v>9.2220099999999999E-2</c:v>
                </c:pt>
                <c:pt idx="68">
                  <c:v>9.2366000000000004E-2</c:v>
                </c:pt>
                <c:pt idx="69">
                  <c:v>9.2510400000000007E-2</c:v>
                </c:pt>
                <c:pt idx="70">
                  <c:v>9.26535E-2</c:v>
                </c:pt>
                <c:pt idx="71">
                  <c:v>9.2795299999999997E-2</c:v>
                </c:pt>
                <c:pt idx="72">
                  <c:v>9.2935599999999993E-2</c:v>
                </c:pt>
                <c:pt idx="73">
                  <c:v>9.3074599999999993E-2</c:v>
                </c:pt>
                <c:pt idx="74">
                  <c:v>9.3212299999999998E-2</c:v>
                </c:pt>
                <c:pt idx="75">
                  <c:v>9.3348600000000004E-2</c:v>
                </c:pt>
                <c:pt idx="76">
                  <c:v>9.34836E-2</c:v>
                </c:pt>
                <c:pt idx="77">
                  <c:v>9.3617300000000001E-2</c:v>
                </c:pt>
                <c:pt idx="78">
                  <c:v>9.3749700000000005E-2</c:v>
                </c:pt>
                <c:pt idx="79">
                  <c:v>9.3880699999999997E-2</c:v>
                </c:pt>
                <c:pt idx="80">
                  <c:v>9.4010499999999997E-2</c:v>
                </c:pt>
                <c:pt idx="81">
                  <c:v>9.4139E-2</c:v>
                </c:pt>
                <c:pt idx="82">
                  <c:v>9.4266199999999994E-2</c:v>
                </c:pt>
                <c:pt idx="83">
                  <c:v>9.4392100000000007E-2</c:v>
                </c:pt>
                <c:pt idx="84">
                  <c:v>9.4516799999999998E-2</c:v>
                </c:pt>
                <c:pt idx="85">
                  <c:v>9.4640199999999994E-2</c:v>
                </c:pt>
                <c:pt idx="86">
                  <c:v>9.4762399999999997E-2</c:v>
                </c:pt>
                <c:pt idx="87">
                  <c:v>9.4883300000000004E-2</c:v>
                </c:pt>
                <c:pt idx="88">
                  <c:v>9.5003099999999993E-2</c:v>
                </c:pt>
                <c:pt idx="89">
                  <c:v>9.5121600000000001E-2</c:v>
                </c:pt>
                <c:pt idx="90">
                  <c:v>9.5238900000000001E-2</c:v>
                </c:pt>
                <c:pt idx="91">
                  <c:v>9.5354999999999995E-2</c:v>
                </c:pt>
                <c:pt idx="92">
                  <c:v>9.5469899999999996E-2</c:v>
                </c:pt>
                <c:pt idx="93">
                  <c:v>9.5583699999999994E-2</c:v>
                </c:pt>
                <c:pt idx="94">
                  <c:v>9.5696299999999998E-2</c:v>
                </c:pt>
                <c:pt idx="95">
                  <c:v>9.5807699999999996E-2</c:v>
                </c:pt>
                <c:pt idx="96">
                  <c:v>9.5918000000000003E-2</c:v>
                </c:pt>
                <c:pt idx="97">
                  <c:v>9.6027100000000004E-2</c:v>
                </c:pt>
                <c:pt idx="98">
                  <c:v>9.6135100000000001E-2</c:v>
                </c:pt>
                <c:pt idx="99">
                  <c:v>9.6241999999999994E-2</c:v>
                </c:pt>
                <c:pt idx="100">
                  <c:v>9.6347699999999994E-2</c:v>
                </c:pt>
                <c:pt idx="101">
                  <c:v>9.6452399999999994E-2</c:v>
                </c:pt>
                <c:pt idx="102">
                  <c:v>9.65559E-2</c:v>
                </c:pt>
                <c:pt idx="103">
                  <c:v>9.6658400000000005E-2</c:v>
                </c:pt>
                <c:pt idx="104">
                  <c:v>9.6759700000000004E-2</c:v>
                </c:pt>
                <c:pt idx="105">
                  <c:v>9.6860000000000002E-2</c:v>
                </c:pt>
                <c:pt idx="106">
                  <c:v>9.6959199999999995E-2</c:v>
                </c:pt>
                <c:pt idx="107">
                  <c:v>9.7057400000000002E-2</c:v>
                </c:pt>
                <c:pt idx="108">
                  <c:v>9.7154500000000005E-2</c:v>
                </c:pt>
                <c:pt idx="109">
                  <c:v>9.7250600000000006E-2</c:v>
                </c:pt>
                <c:pt idx="110">
                  <c:v>9.7345600000000004E-2</c:v>
                </c:pt>
                <c:pt idx="111">
                  <c:v>9.7439600000000001E-2</c:v>
                </c:pt>
                <c:pt idx="112">
                  <c:v>9.7532599999999997E-2</c:v>
                </c:pt>
                <c:pt idx="113">
                  <c:v>9.7624600000000006E-2</c:v>
                </c:pt>
                <c:pt idx="114">
                  <c:v>9.7715499999999997E-2</c:v>
                </c:pt>
                <c:pt idx="115">
                  <c:v>9.7805500000000004E-2</c:v>
                </c:pt>
                <c:pt idx="116">
                  <c:v>9.7894499999999995E-2</c:v>
                </c:pt>
                <c:pt idx="117">
                  <c:v>9.7982399999999997E-2</c:v>
                </c:pt>
                <c:pt idx="118">
                  <c:v>9.8069400000000001E-2</c:v>
                </c:pt>
                <c:pt idx="119">
                  <c:v>9.8155500000000007E-2</c:v>
                </c:pt>
                <c:pt idx="120">
                  <c:v>9.8240599999999997E-2</c:v>
                </c:pt>
                <c:pt idx="121">
                  <c:v>9.8324700000000001E-2</c:v>
                </c:pt>
                <c:pt idx="122">
                  <c:v>9.8407800000000004E-2</c:v>
                </c:pt>
                <c:pt idx="123">
                  <c:v>9.8490099999999997E-2</c:v>
                </c:pt>
                <c:pt idx="124">
                  <c:v>9.8571400000000003E-2</c:v>
                </c:pt>
                <c:pt idx="125">
                  <c:v>9.8651699999999995E-2</c:v>
                </c:pt>
                <c:pt idx="126">
                  <c:v>9.8731200000000005E-2</c:v>
                </c:pt>
                <c:pt idx="127">
                  <c:v>9.88097E-2</c:v>
                </c:pt>
                <c:pt idx="128">
                  <c:v>9.8887299999999997E-2</c:v>
                </c:pt>
                <c:pt idx="129">
                  <c:v>9.8963999999999996E-2</c:v>
                </c:pt>
                <c:pt idx="130">
                  <c:v>9.9039799999999997E-2</c:v>
                </c:pt>
                <c:pt idx="131">
                  <c:v>9.9114800000000003E-2</c:v>
                </c:pt>
                <c:pt idx="132">
                  <c:v>9.9188799999999994E-2</c:v>
                </c:pt>
                <c:pt idx="133">
                  <c:v>9.9262000000000003E-2</c:v>
                </c:pt>
                <c:pt idx="134">
                  <c:v>9.9334199999999997E-2</c:v>
                </c:pt>
                <c:pt idx="135">
                  <c:v>9.94057E-2</c:v>
                </c:pt>
                <c:pt idx="136">
                  <c:v>9.9476200000000001E-2</c:v>
                </c:pt>
                <c:pt idx="137">
                  <c:v>9.9545900000000007E-2</c:v>
                </c:pt>
                <c:pt idx="138">
                  <c:v>9.9614800000000003E-2</c:v>
                </c:pt>
                <c:pt idx="139">
                  <c:v>9.9682800000000002E-2</c:v>
                </c:pt>
                <c:pt idx="140">
                  <c:v>9.9750000000000005E-2</c:v>
                </c:pt>
                <c:pt idx="141">
                  <c:v>9.9816299999999997E-2</c:v>
                </c:pt>
                <c:pt idx="142">
                  <c:v>9.9881899999999996E-2</c:v>
                </c:pt>
                <c:pt idx="143">
                  <c:v>9.9946599999999997E-2</c:v>
                </c:pt>
                <c:pt idx="144">
                  <c:v>0.10001</c:v>
                </c:pt>
                <c:pt idx="145">
                  <c:v>0.100074</c:v>
                </c:pt>
                <c:pt idx="146">
                  <c:v>0.100136</c:v>
                </c:pt>
                <c:pt idx="147">
                  <c:v>0.10019699999999999</c:v>
                </c:pt>
                <c:pt idx="148">
                  <c:v>0.100258</c:v>
                </c:pt>
                <c:pt idx="149">
                  <c:v>0.100318</c:v>
                </c:pt>
                <c:pt idx="150">
                  <c:v>0.10037699999999999</c:v>
                </c:pt>
                <c:pt idx="151">
                  <c:v>0.100435</c:v>
                </c:pt>
                <c:pt idx="152">
                  <c:v>0.100493</c:v>
                </c:pt>
                <c:pt idx="153">
                  <c:v>0.10055</c:v>
                </c:pt>
                <c:pt idx="154">
                  <c:v>0.100606</c:v>
                </c:pt>
                <c:pt idx="155">
                  <c:v>0.100661</c:v>
                </c:pt>
                <c:pt idx="156">
                  <c:v>0.100715</c:v>
                </c:pt>
                <c:pt idx="157">
                  <c:v>0.100769</c:v>
                </c:pt>
                <c:pt idx="158">
                  <c:v>0.10082199999999999</c:v>
                </c:pt>
                <c:pt idx="159">
                  <c:v>0.10087500000000001</c:v>
                </c:pt>
                <c:pt idx="160">
                  <c:v>0.100926</c:v>
                </c:pt>
                <c:pt idx="161">
                  <c:v>0.100977</c:v>
                </c:pt>
                <c:pt idx="162">
                  <c:v>0.10102700000000001</c:v>
                </c:pt>
                <c:pt idx="163">
                  <c:v>0.101076</c:v>
                </c:pt>
                <c:pt idx="164">
                  <c:v>0.10112500000000001</c:v>
                </c:pt>
                <c:pt idx="165">
                  <c:v>0.101173</c:v>
                </c:pt>
                <c:pt idx="166">
                  <c:v>0.10122</c:v>
                </c:pt>
                <c:pt idx="167">
                  <c:v>0.101267</c:v>
                </c:pt>
                <c:pt idx="168">
                  <c:v>0.101313</c:v>
                </c:pt>
                <c:pt idx="169">
                  <c:v>0.101358</c:v>
                </c:pt>
                <c:pt idx="170">
                  <c:v>0.10140200000000001</c:v>
                </c:pt>
                <c:pt idx="171">
                  <c:v>0.10144599999999999</c:v>
                </c:pt>
                <c:pt idx="172">
                  <c:v>0.101489</c:v>
                </c:pt>
                <c:pt idx="173">
                  <c:v>0.101531</c:v>
                </c:pt>
                <c:pt idx="174">
                  <c:v>0.101573</c:v>
                </c:pt>
                <c:pt idx="175">
                  <c:v>0.101614</c:v>
                </c:pt>
                <c:pt idx="176">
                  <c:v>0.101655</c:v>
                </c:pt>
                <c:pt idx="177">
                  <c:v>0.10169400000000001</c:v>
                </c:pt>
                <c:pt idx="178">
                  <c:v>0.101733</c:v>
                </c:pt>
                <c:pt idx="179">
                  <c:v>0.101772</c:v>
                </c:pt>
                <c:pt idx="180">
                  <c:v>0.10181</c:v>
                </c:pt>
                <c:pt idx="181">
                  <c:v>0.10184699999999999</c:v>
                </c:pt>
                <c:pt idx="182">
                  <c:v>0.101883</c:v>
                </c:pt>
                <c:pt idx="183">
                  <c:v>0.101919</c:v>
                </c:pt>
                <c:pt idx="184">
                  <c:v>0.101954</c:v>
                </c:pt>
                <c:pt idx="185">
                  <c:v>0.101989</c:v>
                </c:pt>
                <c:pt idx="186">
                  <c:v>0.102023</c:v>
                </c:pt>
                <c:pt idx="187">
                  <c:v>0.10205599999999999</c:v>
                </c:pt>
                <c:pt idx="188">
                  <c:v>0.102089</c:v>
                </c:pt>
                <c:pt idx="189">
                  <c:v>0.102121</c:v>
                </c:pt>
                <c:pt idx="190">
                  <c:v>0.10215200000000001</c:v>
                </c:pt>
                <c:pt idx="191">
                  <c:v>0.102183</c:v>
                </c:pt>
                <c:pt idx="192">
                  <c:v>0.102213</c:v>
                </c:pt>
                <c:pt idx="193">
                  <c:v>0.102243</c:v>
                </c:pt>
                <c:pt idx="194">
                  <c:v>0.102272</c:v>
                </c:pt>
                <c:pt idx="195">
                  <c:v>0.102301</c:v>
                </c:pt>
                <c:pt idx="196">
                  <c:v>0.102328</c:v>
                </c:pt>
                <c:pt idx="197">
                  <c:v>0.102356</c:v>
                </c:pt>
                <c:pt idx="198">
                  <c:v>0.102382</c:v>
                </c:pt>
                <c:pt idx="199">
                  <c:v>0.102408</c:v>
                </c:pt>
                <c:pt idx="200">
                  <c:v>0.102434</c:v>
                </c:pt>
                <c:pt idx="201">
                  <c:v>0.10245899999999999</c:v>
                </c:pt>
                <c:pt idx="202">
                  <c:v>0.102483</c:v>
                </c:pt>
                <c:pt idx="203">
                  <c:v>0.102507</c:v>
                </c:pt>
                <c:pt idx="204">
                  <c:v>0.10253</c:v>
                </c:pt>
                <c:pt idx="205">
                  <c:v>0.10255300000000001</c:v>
                </c:pt>
                <c:pt idx="206">
                  <c:v>0.102575</c:v>
                </c:pt>
                <c:pt idx="207">
                  <c:v>0.10259699999999999</c:v>
                </c:pt>
                <c:pt idx="208">
                  <c:v>0.102618</c:v>
                </c:pt>
                <c:pt idx="209">
                  <c:v>0.10263799999999999</c:v>
                </c:pt>
                <c:pt idx="210">
                  <c:v>0.102658</c:v>
                </c:pt>
                <c:pt idx="211">
                  <c:v>0.102677</c:v>
                </c:pt>
                <c:pt idx="212">
                  <c:v>0.102696</c:v>
                </c:pt>
                <c:pt idx="213">
                  <c:v>0.102714</c:v>
                </c:pt>
                <c:pt idx="214">
                  <c:v>0.102732</c:v>
                </c:pt>
                <c:pt idx="215">
                  <c:v>0.10274899999999999</c:v>
                </c:pt>
                <c:pt idx="216">
                  <c:v>0.102766</c:v>
                </c:pt>
                <c:pt idx="217">
                  <c:v>0.102782</c:v>
                </c:pt>
                <c:pt idx="218">
                  <c:v>0.102797</c:v>
                </c:pt>
                <c:pt idx="219">
                  <c:v>0.102813</c:v>
                </c:pt>
                <c:pt idx="220">
                  <c:v>0.102827</c:v>
                </c:pt>
                <c:pt idx="221">
                  <c:v>0.102841</c:v>
                </c:pt>
                <c:pt idx="222">
                  <c:v>0.102855</c:v>
                </c:pt>
                <c:pt idx="223">
                  <c:v>0.102868</c:v>
                </c:pt>
                <c:pt idx="224">
                  <c:v>0.10288</c:v>
                </c:pt>
                <c:pt idx="225">
                  <c:v>0.102892</c:v>
                </c:pt>
                <c:pt idx="226">
                  <c:v>0.10290299999999999</c:v>
                </c:pt>
                <c:pt idx="227">
                  <c:v>0.10291400000000001</c:v>
                </c:pt>
                <c:pt idx="228">
                  <c:v>0.102925</c:v>
                </c:pt>
                <c:pt idx="229">
                  <c:v>0.102935</c:v>
                </c:pt>
                <c:pt idx="230">
                  <c:v>0.10294399999999999</c:v>
                </c:pt>
                <c:pt idx="231">
                  <c:v>0.102953</c:v>
                </c:pt>
                <c:pt idx="232">
                  <c:v>0.102962</c:v>
                </c:pt>
                <c:pt idx="233">
                  <c:v>0.10297000000000001</c:v>
                </c:pt>
                <c:pt idx="234">
                  <c:v>0.102977</c:v>
                </c:pt>
                <c:pt idx="235">
                  <c:v>0.10298400000000001</c:v>
                </c:pt>
                <c:pt idx="236">
                  <c:v>0.102991</c:v>
                </c:pt>
                <c:pt idx="237">
                  <c:v>0.10299700000000001</c:v>
                </c:pt>
                <c:pt idx="238">
                  <c:v>0.103003</c:v>
                </c:pt>
                <c:pt idx="239">
                  <c:v>0.103008</c:v>
                </c:pt>
                <c:pt idx="240">
                  <c:v>0.10301200000000001</c:v>
                </c:pt>
                <c:pt idx="241">
                  <c:v>0.103016</c:v>
                </c:pt>
                <c:pt idx="242">
                  <c:v>0.10302</c:v>
                </c:pt>
                <c:pt idx="243">
                  <c:v>0.103023</c:v>
                </c:pt>
                <c:pt idx="244">
                  <c:v>0.10302600000000001</c:v>
                </c:pt>
                <c:pt idx="245">
                  <c:v>0.103029</c:v>
                </c:pt>
                <c:pt idx="246">
                  <c:v>0.10303</c:v>
                </c:pt>
                <c:pt idx="247">
                  <c:v>0.103032</c:v>
                </c:pt>
                <c:pt idx="248">
                  <c:v>0.103033</c:v>
                </c:pt>
                <c:pt idx="249">
                  <c:v>0.103033</c:v>
                </c:pt>
                <c:pt idx="250">
                  <c:v>0.103033</c:v>
                </c:pt>
                <c:pt idx="251">
                  <c:v>0.103033</c:v>
                </c:pt>
                <c:pt idx="252">
                  <c:v>0.103032</c:v>
                </c:pt>
                <c:pt idx="253">
                  <c:v>0.103031</c:v>
                </c:pt>
                <c:pt idx="254">
                  <c:v>0.103029</c:v>
                </c:pt>
                <c:pt idx="255">
                  <c:v>0.10302699999999999</c:v>
                </c:pt>
                <c:pt idx="256">
                  <c:v>0.103024</c:v>
                </c:pt>
                <c:pt idx="257">
                  <c:v>0.103021</c:v>
                </c:pt>
                <c:pt idx="258">
                  <c:v>0.103018</c:v>
                </c:pt>
                <c:pt idx="259">
                  <c:v>0.10301399999999999</c:v>
                </c:pt>
                <c:pt idx="260">
                  <c:v>0.10301</c:v>
                </c:pt>
                <c:pt idx="261">
                  <c:v>0.103005</c:v>
                </c:pt>
                <c:pt idx="262">
                  <c:v>0.10299999999999999</c:v>
                </c:pt>
                <c:pt idx="263">
                  <c:v>0.102994</c:v>
                </c:pt>
                <c:pt idx="264">
                  <c:v>0.102988</c:v>
                </c:pt>
                <c:pt idx="265">
                  <c:v>0.102982</c:v>
                </c:pt>
                <c:pt idx="266">
                  <c:v>0.102975</c:v>
                </c:pt>
                <c:pt idx="267">
                  <c:v>0.102968</c:v>
                </c:pt>
                <c:pt idx="268">
                  <c:v>0.10296</c:v>
                </c:pt>
                <c:pt idx="269">
                  <c:v>0.102952</c:v>
                </c:pt>
                <c:pt idx="270">
                  <c:v>0.10294300000000001</c:v>
                </c:pt>
                <c:pt idx="271">
                  <c:v>0.102934</c:v>
                </c:pt>
                <c:pt idx="272">
                  <c:v>0.102925</c:v>
                </c:pt>
                <c:pt idx="273">
                  <c:v>0.10291500000000001</c:v>
                </c:pt>
                <c:pt idx="274">
                  <c:v>0.102905</c:v>
                </c:pt>
                <c:pt idx="275">
                  <c:v>0.102895</c:v>
                </c:pt>
                <c:pt idx="276">
                  <c:v>0.102884</c:v>
                </c:pt>
                <c:pt idx="277">
                  <c:v>0.10287300000000001</c:v>
                </c:pt>
                <c:pt idx="278">
                  <c:v>0.10286099999999999</c:v>
                </c:pt>
                <c:pt idx="279">
                  <c:v>0.102849</c:v>
                </c:pt>
                <c:pt idx="280">
                  <c:v>0.102836</c:v>
                </c:pt>
                <c:pt idx="281">
                  <c:v>0.102823</c:v>
                </c:pt>
                <c:pt idx="282">
                  <c:v>0.10281</c:v>
                </c:pt>
                <c:pt idx="283">
                  <c:v>0.102796</c:v>
                </c:pt>
                <c:pt idx="284">
                  <c:v>0.102782</c:v>
                </c:pt>
                <c:pt idx="285">
                  <c:v>0.102768</c:v>
                </c:pt>
                <c:pt idx="286">
                  <c:v>0.102753</c:v>
                </c:pt>
                <c:pt idx="287">
                  <c:v>0.102738</c:v>
                </c:pt>
                <c:pt idx="288">
                  <c:v>0.10272299999999999</c:v>
                </c:pt>
                <c:pt idx="289">
                  <c:v>0.10270700000000001</c:v>
                </c:pt>
                <c:pt idx="290">
                  <c:v>0.10269</c:v>
                </c:pt>
                <c:pt idx="291">
                  <c:v>0.102674</c:v>
                </c:pt>
                <c:pt idx="292">
                  <c:v>0.102657</c:v>
                </c:pt>
                <c:pt idx="293">
                  <c:v>0.10263899999999999</c:v>
                </c:pt>
                <c:pt idx="294">
                  <c:v>0.102621</c:v>
                </c:pt>
                <c:pt idx="295">
                  <c:v>0.102603</c:v>
                </c:pt>
                <c:pt idx="296">
                  <c:v>0.102585</c:v>
                </c:pt>
                <c:pt idx="297">
                  <c:v>0.102566</c:v>
                </c:pt>
                <c:pt idx="298">
                  <c:v>0.102547</c:v>
                </c:pt>
                <c:pt idx="299">
                  <c:v>0.10252699999999999</c:v>
                </c:pt>
                <c:pt idx="300">
                  <c:v>0.102507</c:v>
                </c:pt>
                <c:pt idx="301">
                  <c:v>0.10248699999999999</c:v>
                </c:pt>
                <c:pt idx="302">
                  <c:v>0.102466</c:v>
                </c:pt>
                <c:pt idx="303">
                  <c:v>0.10244499999999999</c:v>
                </c:pt>
                <c:pt idx="304">
                  <c:v>0.102424</c:v>
                </c:pt>
                <c:pt idx="305">
                  <c:v>0.10240200000000001</c:v>
                </c:pt>
                <c:pt idx="306">
                  <c:v>0.10238</c:v>
                </c:pt>
                <c:pt idx="307">
                  <c:v>0.102358</c:v>
                </c:pt>
                <c:pt idx="308">
                  <c:v>0.102335</c:v>
                </c:pt>
                <c:pt idx="309">
                  <c:v>0.102312</c:v>
                </c:pt>
                <c:pt idx="310">
                  <c:v>0.102289</c:v>
                </c:pt>
                <c:pt idx="311">
                  <c:v>0.10226499999999999</c:v>
                </c:pt>
                <c:pt idx="312">
                  <c:v>0.102241</c:v>
                </c:pt>
                <c:pt idx="313">
                  <c:v>0.102216</c:v>
                </c:pt>
                <c:pt idx="314">
                  <c:v>0.10219200000000001</c:v>
                </c:pt>
                <c:pt idx="315">
                  <c:v>0.10216600000000001</c:v>
                </c:pt>
                <c:pt idx="316">
                  <c:v>0.102141</c:v>
                </c:pt>
                <c:pt idx="317">
                  <c:v>0.102115</c:v>
                </c:pt>
                <c:pt idx="318">
                  <c:v>0.102089</c:v>
                </c:pt>
                <c:pt idx="319">
                  <c:v>0.102063</c:v>
                </c:pt>
                <c:pt idx="320">
                  <c:v>0.102036</c:v>
                </c:pt>
                <c:pt idx="321">
                  <c:v>0.102009</c:v>
                </c:pt>
                <c:pt idx="322">
                  <c:v>0.101981</c:v>
                </c:pt>
                <c:pt idx="323">
                  <c:v>0.101954</c:v>
                </c:pt>
                <c:pt idx="324">
                  <c:v>0.101926</c:v>
                </c:pt>
                <c:pt idx="325">
                  <c:v>0.101897</c:v>
                </c:pt>
                <c:pt idx="326">
                  <c:v>0.101869</c:v>
                </c:pt>
                <c:pt idx="327">
                  <c:v>0.10184</c:v>
                </c:pt>
                <c:pt idx="328">
                  <c:v>0.10181</c:v>
                </c:pt>
                <c:pt idx="329">
                  <c:v>0.101781</c:v>
                </c:pt>
                <c:pt idx="330">
                  <c:v>0.10175099999999999</c:v>
                </c:pt>
                <c:pt idx="331">
                  <c:v>0.10172</c:v>
                </c:pt>
                <c:pt idx="332">
                  <c:v>0.10169</c:v>
                </c:pt>
                <c:pt idx="333">
                  <c:v>0.101659</c:v>
                </c:pt>
                <c:pt idx="334">
                  <c:v>0.101628</c:v>
                </c:pt>
                <c:pt idx="335">
                  <c:v>0.10159600000000001</c:v>
                </c:pt>
                <c:pt idx="336">
                  <c:v>0.101564</c:v>
                </c:pt>
                <c:pt idx="337">
                  <c:v>0.101532</c:v>
                </c:pt>
                <c:pt idx="338">
                  <c:v>0.10150000000000001</c:v>
                </c:pt>
                <c:pt idx="339">
                  <c:v>0.101467</c:v>
                </c:pt>
                <c:pt idx="340">
                  <c:v>0.101434</c:v>
                </c:pt>
                <c:pt idx="341">
                  <c:v>0.10140100000000001</c:v>
                </c:pt>
                <c:pt idx="342">
                  <c:v>0.101367</c:v>
                </c:pt>
                <c:pt idx="343">
                  <c:v>0.10133300000000001</c:v>
                </c:pt>
                <c:pt idx="344">
                  <c:v>0.101299</c:v>
                </c:pt>
                <c:pt idx="345">
                  <c:v>0.10126400000000001</c:v>
                </c:pt>
                <c:pt idx="346">
                  <c:v>0.101229</c:v>
                </c:pt>
                <c:pt idx="347">
                  <c:v>0.10119400000000001</c:v>
                </c:pt>
                <c:pt idx="348">
                  <c:v>0.101159</c:v>
                </c:pt>
                <c:pt idx="349">
                  <c:v>0.101123</c:v>
                </c:pt>
                <c:pt idx="350">
                  <c:v>0.101087</c:v>
                </c:pt>
                <c:pt idx="351">
                  <c:v>0.101051</c:v>
                </c:pt>
                <c:pt idx="352">
                  <c:v>0.10101400000000001</c:v>
                </c:pt>
                <c:pt idx="353">
                  <c:v>0.100978</c:v>
                </c:pt>
                <c:pt idx="354">
                  <c:v>0.10094</c:v>
                </c:pt>
                <c:pt idx="355">
                  <c:v>0.10090300000000001</c:v>
                </c:pt>
                <c:pt idx="356">
                  <c:v>0.100865</c:v>
                </c:pt>
                <c:pt idx="357">
                  <c:v>0.100827</c:v>
                </c:pt>
                <c:pt idx="358">
                  <c:v>0.100789</c:v>
                </c:pt>
                <c:pt idx="359">
                  <c:v>0.10075099999999999</c:v>
                </c:pt>
                <c:pt idx="360">
                  <c:v>0.100712</c:v>
                </c:pt>
                <c:pt idx="361">
                  <c:v>0.100673</c:v>
                </c:pt>
                <c:pt idx="362">
                  <c:v>0.100633</c:v>
                </c:pt>
                <c:pt idx="363">
                  <c:v>0.100594</c:v>
                </c:pt>
                <c:pt idx="364">
                  <c:v>0.100554</c:v>
                </c:pt>
                <c:pt idx="365">
                  <c:v>0.10051400000000001</c:v>
                </c:pt>
                <c:pt idx="366">
                  <c:v>0.10047300000000001</c:v>
                </c:pt>
                <c:pt idx="367">
                  <c:v>0.10043199999999999</c:v>
                </c:pt>
                <c:pt idx="368">
                  <c:v>0.10039099999999999</c:v>
                </c:pt>
                <c:pt idx="369">
                  <c:v>0.10034999999999999</c:v>
                </c:pt>
                <c:pt idx="370">
                  <c:v>0.100309</c:v>
                </c:pt>
                <c:pt idx="371">
                  <c:v>0.100267</c:v>
                </c:pt>
                <c:pt idx="372">
                  <c:v>0.10022499999999999</c:v>
                </c:pt>
                <c:pt idx="373">
                  <c:v>0.10018299999999999</c:v>
                </c:pt>
                <c:pt idx="374">
                  <c:v>0.10014000000000001</c:v>
                </c:pt>
                <c:pt idx="375">
                  <c:v>0.10009700000000001</c:v>
                </c:pt>
                <c:pt idx="376">
                  <c:v>0.100054</c:v>
                </c:pt>
                <c:pt idx="377">
                  <c:v>0.100011</c:v>
                </c:pt>
                <c:pt idx="378">
                  <c:v>9.9967E-2</c:v>
                </c:pt>
                <c:pt idx="379">
                  <c:v>9.9923100000000001E-2</c:v>
                </c:pt>
                <c:pt idx="380">
                  <c:v>9.9878999999999996E-2</c:v>
                </c:pt>
                <c:pt idx="381">
                  <c:v>9.9834599999999996E-2</c:v>
                </c:pt>
                <c:pt idx="382">
                  <c:v>9.9790000000000004E-2</c:v>
                </c:pt>
                <c:pt idx="383">
                  <c:v>9.9745100000000003E-2</c:v>
                </c:pt>
                <c:pt idx="384">
                  <c:v>9.9699999999999997E-2</c:v>
                </c:pt>
                <c:pt idx="385">
                  <c:v>9.9654599999999996E-2</c:v>
                </c:pt>
                <c:pt idx="386">
                  <c:v>9.96089E-2</c:v>
                </c:pt>
                <c:pt idx="387">
                  <c:v>9.9562999999999999E-2</c:v>
                </c:pt>
                <c:pt idx="388">
                  <c:v>9.9516900000000005E-2</c:v>
                </c:pt>
                <c:pt idx="389">
                  <c:v>9.9470500000000003E-2</c:v>
                </c:pt>
                <c:pt idx="390">
                  <c:v>9.9423899999999996E-2</c:v>
                </c:pt>
                <c:pt idx="391">
                  <c:v>9.9376999999999993E-2</c:v>
                </c:pt>
                <c:pt idx="392">
                  <c:v>9.9329899999999999E-2</c:v>
                </c:pt>
                <c:pt idx="393">
                  <c:v>9.9282499999999996E-2</c:v>
                </c:pt>
                <c:pt idx="394">
                  <c:v>9.9234900000000001E-2</c:v>
                </c:pt>
                <c:pt idx="395">
                  <c:v>9.9186999999999997E-2</c:v>
                </c:pt>
                <c:pt idx="396">
                  <c:v>9.9138900000000002E-2</c:v>
                </c:pt>
                <c:pt idx="397">
                  <c:v>9.9090600000000001E-2</c:v>
                </c:pt>
                <c:pt idx="398">
                  <c:v>9.9042000000000005E-2</c:v>
                </c:pt>
                <c:pt idx="399">
                  <c:v>9.8993200000000003E-2</c:v>
                </c:pt>
                <c:pt idx="400">
                  <c:v>9.8944199999999996E-2</c:v>
                </c:pt>
                <c:pt idx="401">
                  <c:v>9.8894899999999994E-2</c:v>
                </c:pt>
                <c:pt idx="402">
                  <c:v>9.88454E-2</c:v>
                </c:pt>
                <c:pt idx="403">
                  <c:v>9.87957E-2</c:v>
                </c:pt>
                <c:pt idx="404">
                  <c:v>9.8745700000000006E-2</c:v>
                </c:pt>
                <c:pt idx="405">
                  <c:v>9.8695500000000005E-2</c:v>
                </c:pt>
                <c:pt idx="406">
                  <c:v>9.8644999999999997E-2</c:v>
                </c:pt>
                <c:pt idx="407">
                  <c:v>9.8594399999999999E-2</c:v>
                </c:pt>
                <c:pt idx="408">
                  <c:v>9.8543500000000006E-2</c:v>
                </c:pt>
                <c:pt idx="409">
                  <c:v>9.8492300000000005E-2</c:v>
                </c:pt>
                <c:pt idx="410">
                  <c:v>9.8441000000000001E-2</c:v>
                </c:pt>
                <c:pt idx="411">
                  <c:v>9.8389400000000002E-2</c:v>
                </c:pt>
                <c:pt idx="412">
                  <c:v>9.8337599999999997E-2</c:v>
                </c:pt>
                <c:pt idx="413">
                  <c:v>9.8285600000000001E-2</c:v>
                </c:pt>
                <c:pt idx="414">
                  <c:v>9.8233299999999996E-2</c:v>
                </c:pt>
                <c:pt idx="415">
                  <c:v>9.8180900000000002E-2</c:v>
                </c:pt>
                <c:pt idx="416">
                  <c:v>9.8128199999999999E-2</c:v>
                </c:pt>
                <c:pt idx="417">
                  <c:v>9.8075200000000001E-2</c:v>
                </c:pt>
                <c:pt idx="418">
                  <c:v>9.8022100000000001E-2</c:v>
                </c:pt>
                <c:pt idx="419">
                  <c:v>9.7968700000000006E-2</c:v>
                </c:pt>
                <c:pt idx="420">
                  <c:v>9.7915199999999994E-2</c:v>
                </c:pt>
                <c:pt idx="421">
                  <c:v>9.7861400000000001E-2</c:v>
                </c:pt>
                <c:pt idx="422">
                  <c:v>9.7807400000000003E-2</c:v>
                </c:pt>
                <c:pt idx="423">
                  <c:v>9.7753099999999996E-2</c:v>
                </c:pt>
                <c:pt idx="424">
                  <c:v>9.7698699999999999E-2</c:v>
                </c:pt>
                <c:pt idx="425">
                  <c:v>9.7643999999999995E-2</c:v>
                </c:pt>
                <c:pt idx="426">
                  <c:v>9.7589200000000001E-2</c:v>
                </c:pt>
                <c:pt idx="427">
                  <c:v>9.7534099999999999E-2</c:v>
                </c:pt>
                <c:pt idx="428">
                  <c:v>9.7478800000000004E-2</c:v>
                </c:pt>
                <c:pt idx="429">
                  <c:v>9.7423300000000004E-2</c:v>
                </c:pt>
                <c:pt idx="430">
                  <c:v>9.7367599999999999E-2</c:v>
                </c:pt>
                <c:pt idx="431">
                  <c:v>9.7311700000000001E-2</c:v>
                </c:pt>
                <c:pt idx="432">
                  <c:v>9.7255499999999995E-2</c:v>
                </c:pt>
                <c:pt idx="433">
                  <c:v>9.7199199999999999E-2</c:v>
                </c:pt>
                <c:pt idx="434">
                  <c:v>9.7142699999999998E-2</c:v>
                </c:pt>
                <c:pt idx="435">
                  <c:v>9.7085900000000003E-2</c:v>
                </c:pt>
                <c:pt idx="436">
                  <c:v>9.7029000000000004E-2</c:v>
                </c:pt>
                <c:pt idx="437">
                  <c:v>9.6971799999999997E-2</c:v>
                </c:pt>
                <c:pt idx="438">
                  <c:v>9.6914399999999998E-2</c:v>
                </c:pt>
                <c:pt idx="439">
                  <c:v>9.6856899999999996E-2</c:v>
                </c:pt>
                <c:pt idx="440">
                  <c:v>9.6799099999999999E-2</c:v>
                </c:pt>
                <c:pt idx="441">
                  <c:v>9.6741199999999999E-2</c:v>
                </c:pt>
                <c:pt idx="442">
                  <c:v>9.6683000000000005E-2</c:v>
                </c:pt>
                <c:pt idx="443">
                  <c:v>9.6624600000000005E-2</c:v>
                </c:pt>
                <c:pt idx="444">
                  <c:v>9.6566100000000002E-2</c:v>
                </c:pt>
                <c:pt idx="445">
                  <c:v>9.6507300000000004E-2</c:v>
                </c:pt>
                <c:pt idx="446">
                  <c:v>9.6448300000000001E-2</c:v>
                </c:pt>
                <c:pt idx="447">
                  <c:v>9.6389199999999994E-2</c:v>
                </c:pt>
                <c:pt idx="448">
                  <c:v>9.6329799999999993E-2</c:v>
                </c:pt>
                <c:pt idx="449">
                  <c:v>9.6270300000000003E-2</c:v>
                </c:pt>
                <c:pt idx="450">
                  <c:v>9.6210500000000004E-2</c:v>
                </c:pt>
                <c:pt idx="451">
                  <c:v>9.6150600000000003E-2</c:v>
                </c:pt>
                <c:pt idx="452">
                  <c:v>9.6090499999999995E-2</c:v>
                </c:pt>
                <c:pt idx="453">
                  <c:v>9.6030199999999996E-2</c:v>
                </c:pt>
                <c:pt idx="454">
                  <c:v>9.5969700000000005E-2</c:v>
                </c:pt>
                <c:pt idx="455">
                  <c:v>9.5908999999999994E-2</c:v>
                </c:pt>
                <c:pt idx="456">
                  <c:v>9.5848100000000006E-2</c:v>
                </c:pt>
                <c:pt idx="457">
                  <c:v>9.5786999999999997E-2</c:v>
                </c:pt>
                <c:pt idx="458">
                  <c:v>9.57258E-2</c:v>
                </c:pt>
                <c:pt idx="459">
                  <c:v>9.5664299999999994E-2</c:v>
                </c:pt>
                <c:pt idx="460">
                  <c:v>9.5602699999999999E-2</c:v>
                </c:pt>
                <c:pt idx="461">
                  <c:v>9.5540899999999998E-2</c:v>
                </c:pt>
                <c:pt idx="462">
                  <c:v>9.5478800000000003E-2</c:v>
                </c:pt>
                <c:pt idx="463">
                  <c:v>9.5416699999999993E-2</c:v>
                </c:pt>
                <c:pt idx="464">
                  <c:v>9.5354300000000003E-2</c:v>
                </c:pt>
                <c:pt idx="465">
                  <c:v>9.5291699999999993E-2</c:v>
                </c:pt>
                <c:pt idx="466">
                  <c:v>9.5228999999999994E-2</c:v>
                </c:pt>
                <c:pt idx="467">
                  <c:v>9.5166100000000003E-2</c:v>
                </c:pt>
                <c:pt idx="468">
                  <c:v>9.5102999999999993E-2</c:v>
                </c:pt>
                <c:pt idx="469">
                  <c:v>9.5039700000000005E-2</c:v>
                </c:pt>
                <c:pt idx="470">
                  <c:v>9.4976199999999997E-2</c:v>
                </c:pt>
                <c:pt idx="471">
                  <c:v>9.49126E-2</c:v>
                </c:pt>
                <c:pt idx="472">
                  <c:v>9.4848799999999997E-2</c:v>
                </c:pt>
                <c:pt idx="473">
                  <c:v>9.4784800000000002E-2</c:v>
                </c:pt>
                <c:pt idx="474">
                  <c:v>9.4720600000000002E-2</c:v>
                </c:pt>
                <c:pt idx="475">
                  <c:v>9.4656299999999999E-2</c:v>
                </c:pt>
                <c:pt idx="476">
                  <c:v>9.4591800000000004E-2</c:v>
                </c:pt>
                <c:pt idx="477">
                  <c:v>9.4527100000000003E-2</c:v>
                </c:pt>
                <c:pt idx="478">
                  <c:v>9.4462199999999996E-2</c:v>
                </c:pt>
                <c:pt idx="479">
                  <c:v>9.4397200000000001E-2</c:v>
                </c:pt>
                <c:pt idx="480">
                  <c:v>9.4331999999999999E-2</c:v>
                </c:pt>
                <c:pt idx="481">
                  <c:v>9.4266600000000006E-2</c:v>
                </c:pt>
                <c:pt idx="482">
                  <c:v>9.4200999999999993E-2</c:v>
                </c:pt>
                <c:pt idx="483">
                  <c:v>9.4135300000000005E-2</c:v>
                </c:pt>
                <c:pt idx="484">
                  <c:v>9.4069399999999997E-2</c:v>
                </c:pt>
                <c:pt idx="485">
                  <c:v>9.4003400000000001E-2</c:v>
                </c:pt>
                <c:pt idx="486">
                  <c:v>9.3937099999999996E-2</c:v>
                </c:pt>
                <c:pt idx="487">
                  <c:v>9.3870700000000001E-2</c:v>
                </c:pt>
                <c:pt idx="488">
                  <c:v>9.3804200000000004E-2</c:v>
                </c:pt>
                <c:pt idx="489">
                  <c:v>9.3737399999999999E-2</c:v>
                </c:pt>
                <c:pt idx="490">
                  <c:v>9.3670600000000007E-2</c:v>
                </c:pt>
                <c:pt idx="491">
                  <c:v>9.3603500000000006E-2</c:v>
                </c:pt>
                <c:pt idx="492">
                  <c:v>9.3536300000000003E-2</c:v>
                </c:pt>
                <c:pt idx="493">
                  <c:v>9.3468899999999994E-2</c:v>
                </c:pt>
                <c:pt idx="494">
                  <c:v>9.3401300000000007E-2</c:v>
                </c:pt>
                <c:pt idx="495">
                  <c:v>9.3333600000000003E-2</c:v>
                </c:pt>
                <c:pt idx="496">
                  <c:v>9.3265799999999996E-2</c:v>
                </c:pt>
                <c:pt idx="497">
                  <c:v>9.3197699999999994E-2</c:v>
                </c:pt>
                <c:pt idx="498">
                  <c:v>9.3129500000000004E-2</c:v>
                </c:pt>
                <c:pt idx="499">
                  <c:v>9.3061199999999997E-2</c:v>
                </c:pt>
                <c:pt idx="500">
                  <c:v>9.2992699999999998E-2</c:v>
                </c:pt>
                <c:pt idx="501">
                  <c:v>9.2924000000000007E-2</c:v>
                </c:pt>
                <c:pt idx="502">
                  <c:v>9.2855199999999999E-2</c:v>
                </c:pt>
                <c:pt idx="503">
                  <c:v>9.2786199999999999E-2</c:v>
                </c:pt>
                <c:pt idx="504">
                  <c:v>9.2717099999999997E-2</c:v>
                </c:pt>
                <c:pt idx="505">
                  <c:v>9.2647800000000002E-2</c:v>
                </c:pt>
                <c:pt idx="506">
                  <c:v>9.2578300000000002E-2</c:v>
                </c:pt>
                <c:pt idx="507">
                  <c:v>9.2508699999999999E-2</c:v>
                </c:pt>
                <c:pt idx="508">
                  <c:v>9.2438999999999993E-2</c:v>
                </c:pt>
                <c:pt idx="509">
                  <c:v>9.2369099999999996E-2</c:v>
                </c:pt>
                <c:pt idx="510">
                  <c:v>9.2299000000000006E-2</c:v>
                </c:pt>
                <c:pt idx="511">
                  <c:v>9.22288E-2</c:v>
                </c:pt>
                <c:pt idx="512">
                  <c:v>9.2158400000000001E-2</c:v>
                </c:pt>
                <c:pt idx="513">
                  <c:v>9.20879E-2</c:v>
                </c:pt>
                <c:pt idx="514">
                  <c:v>9.2017299999999996E-2</c:v>
                </c:pt>
                <c:pt idx="515">
                  <c:v>9.1946399999999998E-2</c:v>
                </c:pt>
                <c:pt idx="516">
                  <c:v>9.1875499999999999E-2</c:v>
                </c:pt>
                <c:pt idx="517">
                  <c:v>9.1804399999999994E-2</c:v>
                </c:pt>
                <c:pt idx="518">
                  <c:v>9.1733099999999998E-2</c:v>
                </c:pt>
                <c:pt idx="519">
                  <c:v>9.1661699999999999E-2</c:v>
                </c:pt>
                <c:pt idx="520">
                  <c:v>9.1590199999999997E-2</c:v>
                </c:pt>
                <c:pt idx="521">
                  <c:v>9.1518500000000003E-2</c:v>
                </c:pt>
                <c:pt idx="522">
                  <c:v>9.1446600000000003E-2</c:v>
                </c:pt>
                <c:pt idx="523">
                  <c:v>9.13746E-2</c:v>
                </c:pt>
                <c:pt idx="524">
                  <c:v>9.1302499999999995E-2</c:v>
                </c:pt>
                <c:pt idx="525">
                  <c:v>9.1230199999999997E-2</c:v>
                </c:pt>
                <c:pt idx="526">
                  <c:v>9.1157799999999997E-2</c:v>
                </c:pt>
                <c:pt idx="527">
                  <c:v>9.1085299999999994E-2</c:v>
                </c:pt>
                <c:pt idx="528">
                  <c:v>9.1012599999999999E-2</c:v>
                </c:pt>
                <c:pt idx="529">
                  <c:v>9.0939699999999998E-2</c:v>
                </c:pt>
                <c:pt idx="530">
                  <c:v>9.0866799999999998E-2</c:v>
                </c:pt>
                <c:pt idx="531">
                  <c:v>9.0793600000000002E-2</c:v>
                </c:pt>
                <c:pt idx="532">
                  <c:v>9.0720400000000007E-2</c:v>
                </c:pt>
                <c:pt idx="533">
                  <c:v>9.0647000000000005E-2</c:v>
                </c:pt>
                <c:pt idx="534">
                  <c:v>9.0573399999999998E-2</c:v>
                </c:pt>
                <c:pt idx="535">
                  <c:v>9.0499800000000005E-2</c:v>
                </c:pt>
                <c:pt idx="536">
                  <c:v>9.0426000000000006E-2</c:v>
                </c:pt>
                <c:pt idx="537">
                  <c:v>9.0352000000000002E-2</c:v>
                </c:pt>
                <c:pt idx="538">
                  <c:v>9.0277899999999994E-2</c:v>
                </c:pt>
                <c:pt idx="539">
                  <c:v>9.0203699999999998E-2</c:v>
                </c:pt>
                <c:pt idx="540">
                  <c:v>9.0129399999999998E-2</c:v>
                </c:pt>
                <c:pt idx="541">
                  <c:v>9.0054899999999993E-2</c:v>
                </c:pt>
                <c:pt idx="542">
                  <c:v>8.9980299999999999E-2</c:v>
                </c:pt>
                <c:pt idx="543">
                  <c:v>8.9905499999999999E-2</c:v>
                </c:pt>
                <c:pt idx="544">
                  <c:v>8.9830599999999997E-2</c:v>
                </c:pt>
                <c:pt idx="545">
                  <c:v>8.9755600000000005E-2</c:v>
                </c:pt>
                <c:pt idx="546">
                  <c:v>8.9680499999999996E-2</c:v>
                </c:pt>
                <c:pt idx="547">
                  <c:v>8.9605199999999996E-2</c:v>
                </c:pt>
                <c:pt idx="548">
                  <c:v>8.9529800000000007E-2</c:v>
                </c:pt>
                <c:pt idx="549">
                  <c:v>8.94543E-2</c:v>
                </c:pt>
                <c:pt idx="550">
                  <c:v>8.9378600000000002E-2</c:v>
                </c:pt>
                <c:pt idx="551">
                  <c:v>8.9302800000000002E-2</c:v>
                </c:pt>
                <c:pt idx="552">
                  <c:v>8.9226899999999998E-2</c:v>
                </c:pt>
                <c:pt idx="553">
                  <c:v>8.9150800000000002E-2</c:v>
                </c:pt>
                <c:pt idx="554">
                  <c:v>8.9074700000000007E-2</c:v>
                </c:pt>
                <c:pt idx="555">
                  <c:v>8.8998400000000005E-2</c:v>
                </c:pt>
                <c:pt idx="556">
                  <c:v>8.8921899999999998E-2</c:v>
                </c:pt>
                <c:pt idx="557">
                  <c:v>8.8845400000000005E-2</c:v>
                </c:pt>
                <c:pt idx="558">
                  <c:v>8.8768700000000006E-2</c:v>
                </c:pt>
                <c:pt idx="559">
                  <c:v>8.8691900000000004E-2</c:v>
                </c:pt>
                <c:pt idx="560">
                  <c:v>8.8614999999999999E-2</c:v>
                </c:pt>
                <c:pt idx="561">
                  <c:v>8.8537900000000003E-2</c:v>
                </c:pt>
                <c:pt idx="562">
                  <c:v>8.8460800000000006E-2</c:v>
                </c:pt>
                <c:pt idx="563">
                  <c:v>8.8383500000000004E-2</c:v>
                </c:pt>
                <c:pt idx="564">
                  <c:v>8.8306099999999998E-2</c:v>
                </c:pt>
                <c:pt idx="565">
                  <c:v>8.8228500000000001E-2</c:v>
                </c:pt>
                <c:pt idx="566">
                  <c:v>8.8150900000000004E-2</c:v>
                </c:pt>
                <c:pt idx="567">
                  <c:v>8.8073100000000001E-2</c:v>
                </c:pt>
                <c:pt idx="568">
                  <c:v>8.7995199999999996E-2</c:v>
                </c:pt>
                <c:pt idx="569">
                  <c:v>8.7917200000000001E-2</c:v>
                </c:pt>
                <c:pt idx="570">
                  <c:v>8.7839100000000003E-2</c:v>
                </c:pt>
                <c:pt idx="571">
                  <c:v>8.77608E-2</c:v>
                </c:pt>
                <c:pt idx="572">
                  <c:v>8.7682499999999997E-2</c:v>
                </c:pt>
                <c:pt idx="573">
                  <c:v>8.7604000000000001E-2</c:v>
                </c:pt>
                <c:pt idx="574">
                  <c:v>8.7525400000000003E-2</c:v>
                </c:pt>
                <c:pt idx="575">
                  <c:v>8.7446700000000002E-2</c:v>
                </c:pt>
                <c:pt idx="576">
                  <c:v>8.7367899999999998E-2</c:v>
                </c:pt>
                <c:pt idx="577">
                  <c:v>8.7288900000000003E-2</c:v>
                </c:pt>
                <c:pt idx="578">
                  <c:v>8.7209900000000007E-2</c:v>
                </c:pt>
                <c:pt idx="579">
                  <c:v>8.7130700000000005E-2</c:v>
                </c:pt>
                <c:pt idx="580">
                  <c:v>8.7051400000000001E-2</c:v>
                </c:pt>
                <c:pt idx="581">
                  <c:v>8.6971999999999994E-2</c:v>
                </c:pt>
                <c:pt idx="582">
                  <c:v>8.6892499999999998E-2</c:v>
                </c:pt>
                <c:pt idx="583">
                  <c:v>8.6812899999999998E-2</c:v>
                </c:pt>
                <c:pt idx="584">
                  <c:v>8.6733199999999996E-2</c:v>
                </c:pt>
                <c:pt idx="585">
                  <c:v>8.6653300000000003E-2</c:v>
                </c:pt>
                <c:pt idx="586">
                  <c:v>8.6573399999999995E-2</c:v>
                </c:pt>
                <c:pt idx="587">
                  <c:v>8.6493299999999995E-2</c:v>
                </c:pt>
                <c:pt idx="588">
                  <c:v>8.6413199999999996E-2</c:v>
                </c:pt>
                <c:pt idx="589">
                  <c:v>8.6332900000000004E-2</c:v>
                </c:pt>
                <c:pt idx="590">
                  <c:v>8.6252499999999996E-2</c:v>
                </c:pt>
                <c:pt idx="591">
                  <c:v>8.6171999999999999E-2</c:v>
                </c:pt>
                <c:pt idx="592">
                  <c:v>8.6091399999999998E-2</c:v>
                </c:pt>
                <c:pt idx="593">
                  <c:v>8.6010699999999995E-2</c:v>
                </c:pt>
                <c:pt idx="594">
                  <c:v>8.5929900000000004E-2</c:v>
                </c:pt>
                <c:pt idx="595">
                  <c:v>8.5848999999999995E-2</c:v>
                </c:pt>
                <c:pt idx="596">
                  <c:v>8.5767999999999997E-2</c:v>
                </c:pt>
                <c:pt idx="597">
                  <c:v>8.5686799999999994E-2</c:v>
                </c:pt>
                <c:pt idx="598">
                  <c:v>8.5605600000000004E-2</c:v>
                </c:pt>
                <c:pt idx="599">
                  <c:v>8.5524299999999998E-2</c:v>
                </c:pt>
                <c:pt idx="600">
                  <c:v>8.5442799999999999E-2</c:v>
                </c:pt>
                <c:pt idx="601">
                  <c:v>8.5361300000000001E-2</c:v>
                </c:pt>
                <c:pt idx="602">
                  <c:v>8.52797E-2</c:v>
                </c:pt>
                <c:pt idx="603">
                  <c:v>8.5197899999999993E-2</c:v>
                </c:pt>
                <c:pt idx="604">
                  <c:v>8.51161E-2</c:v>
                </c:pt>
                <c:pt idx="605">
                  <c:v>8.5034100000000001E-2</c:v>
                </c:pt>
                <c:pt idx="606">
                  <c:v>8.4952100000000003E-2</c:v>
                </c:pt>
                <c:pt idx="607">
                  <c:v>8.4869899999999998E-2</c:v>
                </c:pt>
                <c:pt idx="608">
                  <c:v>8.4787699999999994E-2</c:v>
                </c:pt>
                <c:pt idx="609">
                  <c:v>8.4705299999999997E-2</c:v>
                </c:pt>
                <c:pt idx="610">
                  <c:v>8.4622900000000001E-2</c:v>
                </c:pt>
                <c:pt idx="611">
                  <c:v>8.4540400000000002E-2</c:v>
                </c:pt>
                <c:pt idx="612">
                  <c:v>8.4457699999999997E-2</c:v>
                </c:pt>
                <c:pt idx="613">
                  <c:v>8.4375000000000006E-2</c:v>
                </c:pt>
                <c:pt idx="614">
                  <c:v>8.4292099999999995E-2</c:v>
                </c:pt>
                <c:pt idx="615">
                  <c:v>8.4209199999999998E-2</c:v>
                </c:pt>
                <c:pt idx="616">
                  <c:v>8.4126199999999998E-2</c:v>
                </c:pt>
                <c:pt idx="617">
                  <c:v>8.4043099999999996E-2</c:v>
                </c:pt>
                <c:pt idx="618">
                  <c:v>8.3959900000000004E-2</c:v>
                </c:pt>
                <c:pt idx="619">
                  <c:v>8.3876599999999996E-2</c:v>
                </c:pt>
                <c:pt idx="620">
                  <c:v>8.3793199999999998E-2</c:v>
                </c:pt>
                <c:pt idx="621">
                  <c:v>8.3709699999999998E-2</c:v>
                </c:pt>
                <c:pt idx="622">
                  <c:v>8.3626099999999995E-2</c:v>
                </c:pt>
                <c:pt idx="623">
                  <c:v>8.3542400000000003E-2</c:v>
                </c:pt>
                <c:pt idx="624">
                  <c:v>8.3458599999999994E-2</c:v>
                </c:pt>
                <c:pt idx="625">
                  <c:v>8.3374799999999999E-2</c:v>
                </c:pt>
                <c:pt idx="626">
                  <c:v>8.3290799999999998E-2</c:v>
                </c:pt>
                <c:pt idx="627">
                  <c:v>8.3206799999999997E-2</c:v>
                </c:pt>
                <c:pt idx="628">
                  <c:v>8.3122600000000005E-2</c:v>
                </c:pt>
                <c:pt idx="629">
                  <c:v>8.3038399999999998E-2</c:v>
                </c:pt>
                <c:pt idx="630">
                  <c:v>8.2954100000000003E-2</c:v>
                </c:pt>
                <c:pt idx="631">
                  <c:v>8.2869700000000004E-2</c:v>
                </c:pt>
                <c:pt idx="632">
                  <c:v>8.2785200000000003E-2</c:v>
                </c:pt>
                <c:pt idx="633">
                  <c:v>8.2700599999999999E-2</c:v>
                </c:pt>
                <c:pt idx="634">
                  <c:v>8.2615900000000006E-2</c:v>
                </c:pt>
                <c:pt idx="635">
                  <c:v>8.2531199999999999E-2</c:v>
                </c:pt>
                <c:pt idx="636">
                  <c:v>8.2446400000000003E-2</c:v>
                </c:pt>
                <c:pt idx="637">
                  <c:v>8.2361400000000001E-2</c:v>
                </c:pt>
                <c:pt idx="638">
                  <c:v>8.22764E-2</c:v>
                </c:pt>
                <c:pt idx="639">
                  <c:v>8.2191299999999995E-2</c:v>
                </c:pt>
                <c:pt idx="640">
                  <c:v>8.2106100000000001E-2</c:v>
                </c:pt>
                <c:pt idx="641">
                  <c:v>8.2020899999999994E-2</c:v>
                </c:pt>
                <c:pt idx="642">
                  <c:v>8.1935499999999994E-2</c:v>
                </c:pt>
                <c:pt idx="643">
                  <c:v>8.1850099999999995E-2</c:v>
                </c:pt>
                <c:pt idx="644">
                  <c:v>8.1764600000000007E-2</c:v>
                </c:pt>
                <c:pt idx="645">
                  <c:v>8.1679000000000002E-2</c:v>
                </c:pt>
                <c:pt idx="646">
                  <c:v>8.1593299999999994E-2</c:v>
                </c:pt>
                <c:pt idx="647">
                  <c:v>8.1507499999999997E-2</c:v>
                </c:pt>
                <c:pt idx="648">
                  <c:v>8.14217E-2</c:v>
                </c:pt>
                <c:pt idx="649">
                  <c:v>8.13358E-2</c:v>
                </c:pt>
                <c:pt idx="650">
                  <c:v>8.1249699999999994E-2</c:v>
                </c:pt>
                <c:pt idx="651">
                  <c:v>8.1163700000000005E-2</c:v>
                </c:pt>
                <c:pt idx="652">
                  <c:v>8.1077499999999997E-2</c:v>
                </c:pt>
                <c:pt idx="653">
                  <c:v>8.0991199999999999E-2</c:v>
                </c:pt>
                <c:pt idx="654">
                  <c:v>8.0904900000000002E-2</c:v>
                </c:pt>
                <c:pt idx="655">
                  <c:v>8.0818500000000001E-2</c:v>
                </c:pt>
                <c:pt idx="656">
                  <c:v>8.0731999999999998E-2</c:v>
                </c:pt>
                <c:pt idx="657">
                  <c:v>8.0645499999999995E-2</c:v>
                </c:pt>
                <c:pt idx="658">
                  <c:v>8.05588E-2</c:v>
                </c:pt>
                <c:pt idx="659">
                  <c:v>8.0472100000000005E-2</c:v>
                </c:pt>
                <c:pt idx="660">
                  <c:v>8.0385300000000007E-2</c:v>
                </c:pt>
                <c:pt idx="661">
                  <c:v>8.0298499999999995E-2</c:v>
                </c:pt>
                <c:pt idx="662">
                  <c:v>8.0211500000000005E-2</c:v>
                </c:pt>
                <c:pt idx="663">
                  <c:v>8.0124500000000001E-2</c:v>
                </c:pt>
                <c:pt idx="664">
                  <c:v>8.0037399999999995E-2</c:v>
                </c:pt>
                <c:pt idx="665">
                  <c:v>7.9950300000000002E-2</c:v>
                </c:pt>
                <c:pt idx="666">
                  <c:v>7.9863000000000003E-2</c:v>
                </c:pt>
                <c:pt idx="667">
                  <c:v>7.9775700000000005E-2</c:v>
                </c:pt>
                <c:pt idx="668">
                  <c:v>7.9688300000000004E-2</c:v>
                </c:pt>
                <c:pt idx="669">
                  <c:v>7.9600900000000002E-2</c:v>
                </c:pt>
                <c:pt idx="670">
                  <c:v>7.9513399999999998E-2</c:v>
                </c:pt>
                <c:pt idx="671">
                  <c:v>7.9425700000000002E-2</c:v>
                </c:pt>
                <c:pt idx="672">
                  <c:v>7.9338099999999995E-2</c:v>
                </c:pt>
                <c:pt idx="673">
                  <c:v>7.9250299999999996E-2</c:v>
                </c:pt>
                <c:pt idx="674">
                  <c:v>7.9162499999999997E-2</c:v>
                </c:pt>
                <c:pt idx="675">
                  <c:v>7.9074599999999995E-2</c:v>
                </c:pt>
                <c:pt idx="676">
                  <c:v>7.8986700000000007E-2</c:v>
                </c:pt>
                <c:pt idx="677">
                  <c:v>7.8898700000000002E-2</c:v>
                </c:pt>
                <c:pt idx="678">
                  <c:v>7.8810599999999995E-2</c:v>
                </c:pt>
                <c:pt idx="679">
                  <c:v>7.8722399999999998E-2</c:v>
                </c:pt>
                <c:pt idx="680">
                  <c:v>7.8634200000000001E-2</c:v>
                </c:pt>
                <c:pt idx="681">
                  <c:v>7.8545900000000002E-2</c:v>
                </c:pt>
                <c:pt idx="682">
                  <c:v>7.8457499999999999E-2</c:v>
                </c:pt>
                <c:pt idx="683">
                  <c:v>7.8369099999999997E-2</c:v>
                </c:pt>
                <c:pt idx="684">
                  <c:v>7.8280600000000006E-2</c:v>
                </c:pt>
                <c:pt idx="685">
                  <c:v>7.8191999999999998E-2</c:v>
                </c:pt>
                <c:pt idx="686">
                  <c:v>7.8103400000000003E-2</c:v>
                </c:pt>
                <c:pt idx="687">
                  <c:v>7.8014700000000006E-2</c:v>
                </c:pt>
                <c:pt idx="688">
                  <c:v>7.7925900000000006E-2</c:v>
                </c:pt>
                <c:pt idx="689">
                  <c:v>7.7837100000000006E-2</c:v>
                </c:pt>
                <c:pt idx="690">
                  <c:v>7.7748200000000003E-2</c:v>
                </c:pt>
                <c:pt idx="691">
                  <c:v>7.7659300000000001E-2</c:v>
                </c:pt>
                <c:pt idx="692">
                  <c:v>7.7570200000000006E-2</c:v>
                </c:pt>
                <c:pt idx="693">
                  <c:v>7.74812E-2</c:v>
                </c:pt>
                <c:pt idx="694">
                  <c:v>7.7392000000000002E-2</c:v>
                </c:pt>
                <c:pt idx="695">
                  <c:v>7.7302800000000005E-2</c:v>
                </c:pt>
                <c:pt idx="696">
                  <c:v>7.7213599999999993E-2</c:v>
                </c:pt>
                <c:pt idx="697">
                  <c:v>7.7124200000000004E-2</c:v>
                </c:pt>
                <c:pt idx="698">
                  <c:v>7.70348E-2</c:v>
                </c:pt>
                <c:pt idx="699">
                  <c:v>7.6945399999999997E-2</c:v>
                </c:pt>
                <c:pt idx="700">
                  <c:v>7.6855900000000005E-2</c:v>
                </c:pt>
                <c:pt idx="701">
                  <c:v>7.6766299999999996E-2</c:v>
                </c:pt>
                <c:pt idx="702">
                  <c:v>7.66767E-2</c:v>
                </c:pt>
                <c:pt idx="703">
                  <c:v>7.6587000000000002E-2</c:v>
                </c:pt>
                <c:pt idx="704">
                  <c:v>7.6497200000000001E-2</c:v>
                </c:pt>
                <c:pt idx="705">
                  <c:v>7.64074E-2</c:v>
                </c:pt>
                <c:pt idx="706">
                  <c:v>7.6317599999999999E-2</c:v>
                </c:pt>
                <c:pt idx="707">
                  <c:v>7.6227600000000006E-2</c:v>
                </c:pt>
                <c:pt idx="708">
                  <c:v>7.6137700000000003E-2</c:v>
                </c:pt>
                <c:pt idx="709">
                  <c:v>7.6047600000000007E-2</c:v>
                </c:pt>
                <c:pt idx="710">
                  <c:v>7.5957499999999997E-2</c:v>
                </c:pt>
                <c:pt idx="711">
                  <c:v>7.5867400000000002E-2</c:v>
                </c:pt>
                <c:pt idx="712">
                  <c:v>7.5777200000000003E-2</c:v>
                </c:pt>
                <c:pt idx="713">
                  <c:v>7.5686900000000001E-2</c:v>
                </c:pt>
                <c:pt idx="714">
                  <c:v>7.55966E-2</c:v>
                </c:pt>
                <c:pt idx="715">
                  <c:v>7.5506199999999996E-2</c:v>
                </c:pt>
                <c:pt idx="716">
                  <c:v>7.5415800000000005E-2</c:v>
                </c:pt>
                <c:pt idx="717">
                  <c:v>7.5325299999999998E-2</c:v>
                </c:pt>
                <c:pt idx="718">
                  <c:v>7.5234800000000004E-2</c:v>
                </c:pt>
                <c:pt idx="719">
                  <c:v>7.5144199999999994E-2</c:v>
                </c:pt>
                <c:pt idx="720">
                  <c:v>7.5053499999999995E-2</c:v>
                </c:pt>
                <c:pt idx="721">
                  <c:v>7.4962899999999999E-2</c:v>
                </c:pt>
                <c:pt idx="722">
                  <c:v>7.4872099999999997E-2</c:v>
                </c:pt>
                <c:pt idx="723">
                  <c:v>7.4781299999999995E-2</c:v>
                </c:pt>
                <c:pt idx="724">
                  <c:v>7.4690500000000007E-2</c:v>
                </c:pt>
                <c:pt idx="725">
                  <c:v>7.4599600000000002E-2</c:v>
                </c:pt>
                <c:pt idx="726">
                  <c:v>7.4508599999999994E-2</c:v>
                </c:pt>
                <c:pt idx="727">
                  <c:v>7.44176E-2</c:v>
                </c:pt>
                <c:pt idx="728">
                  <c:v>7.4326600000000007E-2</c:v>
                </c:pt>
                <c:pt idx="729">
                  <c:v>7.4235499999999996E-2</c:v>
                </c:pt>
                <c:pt idx="730">
                  <c:v>7.4144299999999996E-2</c:v>
                </c:pt>
                <c:pt idx="731">
                  <c:v>7.4053099999999997E-2</c:v>
                </c:pt>
                <c:pt idx="732">
                  <c:v>7.3961899999999997E-2</c:v>
                </c:pt>
                <c:pt idx="733">
                  <c:v>7.3870599999999995E-2</c:v>
                </c:pt>
                <c:pt idx="734">
                  <c:v>7.3779200000000003E-2</c:v>
                </c:pt>
                <c:pt idx="735">
                  <c:v>7.3687799999999998E-2</c:v>
                </c:pt>
                <c:pt idx="736">
                  <c:v>7.3596400000000006E-2</c:v>
                </c:pt>
                <c:pt idx="737">
                  <c:v>7.3504899999999998E-2</c:v>
                </c:pt>
                <c:pt idx="738">
                  <c:v>7.3413400000000004E-2</c:v>
                </c:pt>
                <c:pt idx="739">
                  <c:v>7.3321800000000006E-2</c:v>
                </c:pt>
                <c:pt idx="740">
                  <c:v>7.3230199999999995E-2</c:v>
                </c:pt>
                <c:pt idx="741">
                  <c:v>7.3138499999999995E-2</c:v>
                </c:pt>
                <c:pt idx="742">
                  <c:v>7.3046799999999995E-2</c:v>
                </c:pt>
                <c:pt idx="743">
                  <c:v>7.2955000000000006E-2</c:v>
                </c:pt>
                <c:pt idx="744">
                  <c:v>7.2863200000000003E-2</c:v>
                </c:pt>
                <c:pt idx="745">
                  <c:v>7.27714E-2</c:v>
                </c:pt>
                <c:pt idx="746">
                  <c:v>7.2679499999999994E-2</c:v>
                </c:pt>
                <c:pt idx="747">
                  <c:v>7.2587600000000002E-2</c:v>
                </c:pt>
                <c:pt idx="748">
                  <c:v>7.2495599999999993E-2</c:v>
                </c:pt>
                <c:pt idx="749">
                  <c:v>7.2403599999999999E-2</c:v>
                </c:pt>
                <c:pt idx="750">
                  <c:v>7.2311500000000001E-2</c:v>
                </c:pt>
                <c:pt idx="751">
                  <c:v>7.2219400000000003E-2</c:v>
                </c:pt>
                <c:pt idx="752">
                  <c:v>7.2127300000000005E-2</c:v>
                </c:pt>
                <c:pt idx="753">
                  <c:v>7.2035100000000005E-2</c:v>
                </c:pt>
                <c:pt idx="754">
                  <c:v>7.1942800000000001E-2</c:v>
                </c:pt>
                <c:pt idx="755">
                  <c:v>7.1850600000000001E-2</c:v>
                </c:pt>
                <c:pt idx="756">
                  <c:v>7.1758299999999997E-2</c:v>
                </c:pt>
                <c:pt idx="757">
                  <c:v>7.1665900000000005E-2</c:v>
                </c:pt>
                <c:pt idx="758">
                  <c:v>7.1573499999999998E-2</c:v>
                </c:pt>
                <c:pt idx="759">
                  <c:v>7.1481100000000006E-2</c:v>
                </c:pt>
                <c:pt idx="760">
                  <c:v>7.1388599999999997E-2</c:v>
                </c:pt>
                <c:pt idx="761">
                  <c:v>7.1296100000000001E-2</c:v>
                </c:pt>
                <c:pt idx="762">
                  <c:v>7.1203600000000006E-2</c:v>
                </c:pt>
                <c:pt idx="763">
                  <c:v>7.1110999999999994E-2</c:v>
                </c:pt>
                <c:pt idx="764">
                  <c:v>7.1018399999999995E-2</c:v>
                </c:pt>
                <c:pt idx="765">
                  <c:v>7.0925699999999994E-2</c:v>
                </c:pt>
                <c:pt idx="766">
                  <c:v>7.0833099999999996E-2</c:v>
                </c:pt>
                <c:pt idx="767">
                  <c:v>7.0740300000000006E-2</c:v>
                </c:pt>
                <c:pt idx="768">
                  <c:v>7.0647600000000005E-2</c:v>
                </c:pt>
                <c:pt idx="769">
                  <c:v>7.0554800000000001E-2</c:v>
                </c:pt>
                <c:pt idx="770">
                  <c:v>7.0461899999999994E-2</c:v>
                </c:pt>
                <c:pt idx="771">
                  <c:v>7.0369100000000004E-2</c:v>
                </c:pt>
                <c:pt idx="772">
                  <c:v>7.0276099999999994E-2</c:v>
                </c:pt>
                <c:pt idx="773">
                  <c:v>7.0183200000000001E-2</c:v>
                </c:pt>
                <c:pt idx="774">
                  <c:v>7.0090200000000005E-2</c:v>
                </c:pt>
                <c:pt idx="775">
                  <c:v>6.9997199999999996E-2</c:v>
                </c:pt>
                <c:pt idx="776">
                  <c:v>6.99042E-2</c:v>
                </c:pt>
                <c:pt idx="777">
                  <c:v>6.9811100000000001E-2</c:v>
                </c:pt>
                <c:pt idx="778">
                  <c:v>6.9718000000000002E-2</c:v>
                </c:pt>
                <c:pt idx="779">
                  <c:v>6.9624900000000003E-2</c:v>
                </c:pt>
                <c:pt idx="780">
                  <c:v>6.9531700000000002E-2</c:v>
                </c:pt>
                <c:pt idx="781">
                  <c:v>6.94385E-2</c:v>
                </c:pt>
                <c:pt idx="782">
                  <c:v>6.9345199999999996E-2</c:v>
                </c:pt>
                <c:pt idx="783">
                  <c:v>6.9251999999999994E-2</c:v>
                </c:pt>
                <c:pt idx="784">
                  <c:v>6.9158700000000004E-2</c:v>
                </c:pt>
                <c:pt idx="785">
                  <c:v>6.9065399999999999E-2</c:v>
                </c:pt>
                <c:pt idx="786">
                  <c:v>6.8972000000000006E-2</c:v>
                </c:pt>
                <c:pt idx="787">
                  <c:v>6.8878599999999998E-2</c:v>
                </c:pt>
                <c:pt idx="788">
                  <c:v>6.8785200000000005E-2</c:v>
                </c:pt>
                <c:pt idx="789">
                  <c:v>6.8691699999999994E-2</c:v>
                </c:pt>
                <c:pt idx="790">
                  <c:v>6.8598300000000001E-2</c:v>
                </c:pt>
                <c:pt idx="791">
                  <c:v>6.8504800000000005E-2</c:v>
                </c:pt>
                <c:pt idx="792">
                  <c:v>6.8411200000000005E-2</c:v>
                </c:pt>
                <c:pt idx="793">
                  <c:v>6.8317699999999995E-2</c:v>
                </c:pt>
                <c:pt idx="794">
                  <c:v>6.8224099999999996E-2</c:v>
                </c:pt>
                <c:pt idx="795">
                  <c:v>6.8130499999999997E-2</c:v>
                </c:pt>
                <c:pt idx="796">
                  <c:v>6.8036799999999995E-2</c:v>
                </c:pt>
                <c:pt idx="797">
                  <c:v>6.7943100000000006E-2</c:v>
                </c:pt>
                <c:pt idx="798">
                  <c:v>6.7849400000000004E-2</c:v>
                </c:pt>
                <c:pt idx="799">
                  <c:v>6.7755700000000002E-2</c:v>
                </c:pt>
                <c:pt idx="800">
                  <c:v>6.7662E-2</c:v>
                </c:pt>
                <c:pt idx="801">
                  <c:v>6.7568199999999995E-2</c:v>
                </c:pt>
                <c:pt idx="802">
                  <c:v>6.7474400000000004E-2</c:v>
                </c:pt>
                <c:pt idx="803">
                  <c:v>6.7380599999999999E-2</c:v>
                </c:pt>
                <c:pt idx="804">
                  <c:v>6.7286700000000005E-2</c:v>
                </c:pt>
                <c:pt idx="805">
                  <c:v>6.71929E-2</c:v>
                </c:pt>
                <c:pt idx="806">
                  <c:v>6.7099000000000006E-2</c:v>
                </c:pt>
                <c:pt idx="807">
                  <c:v>6.7004999999999995E-2</c:v>
                </c:pt>
                <c:pt idx="808">
                  <c:v>6.6911100000000001E-2</c:v>
                </c:pt>
                <c:pt idx="809">
                  <c:v>6.6817100000000004E-2</c:v>
                </c:pt>
                <c:pt idx="810">
                  <c:v>6.6723099999999994E-2</c:v>
                </c:pt>
                <c:pt idx="811">
                  <c:v>6.6629099999999997E-2</c:v>
                </c:pt>
                <c:pt idx="812">
                  <c:v>6.65351E-2</c:v>
                </c:pt>
                <c:pt idx="813">
                  <c:v>6.6441E-2</c:v>
                </c:pt>
                <c:pt idx="814">
                  <c:v>6.6347000000000003E-2</c:v>
                </c:pt>
                <c:pt idx="815">
                  <c:v>6.6252900000000003E-2</c:v>
                </c:pt>
                <c:pt idx="816">
                  <c:v>6.6158700000000001E-2</c:v>
                </c:pt>
                <c:pt idx="817">
                  <c:v>6.6064600000000001E-2</c:v>
                </c:pt>
                <c:pt idx="818">
                  <c:v>6.5970399999999998E-2</c:v>
                </c:pt>
                <c:pt idx="819">
                  <c:v>6.5876299999999999E-2</c:v>
                </c:pt>
                <c:pt idx="820">
                  <c:v>6.5782099999999996E-2</c:v>
                </c:pt>
                <c:pt idx="821">
                  <c:v>6.5687899999999994E-2</c:v>
                </c:pt>
                <c:pt idx="822">
                  <c:v>6.5593600000000002E-2</c:v>
                </c:pt>
                <c:pt idx="823">
                  <c:v>6.5499399999999999E-2</c:v>
                </c:pt>
                <c:pt idx="824">
                  <c:v>6.5405099999999994E-2</c:v>
                </c:pt>
                <c:pt idx="825">
                  <c:v>6.5310800000000002E-2</c:v>
                </c:pt>
                <c:pt idx="826">
                  <c:v>6.5216499999999997E-2</c:v>
                </c:pt>
                <c:pt idx="827">
                  <c:v>6.5122200000000005E-2</c:v>
                </c:pt>
                <c:pt idx="828">
                  <c:v>6.5027799999999997E-2</c:v>
                </c:pt>
                <c:pt idx="829">
                  <c:v>6.4933400000000002E-2</c:v>
                </c:pt>
                <c:pt idx="830">
                  <c:v>6.4839099999999997E-2</c:v>
                </c:pt>
                <c:pt idx="831">
                  <c:v>6.4744700000000002E-2</c:v>
                </c:pt>
                <c:pt idx="832">
                  <c:v>6.4650299999999994E-2</c:v>
                </c:pt>
                <c:pt idx="833">
                  <c:v>6.4555799999999997E-2</c:v>
                </c:pt>
                <c:pt idx="834">
                  <c:v>6.4461400000000002E-2</c:v>
                </c:pt>
                <c:pt idx="835">
                  <c:v>6.4366900000000005E-2</c:v>
                </c:pt>
                <c:pt idx="836">
                  <c:v>6.4272499999999996E-2</c:v>
                </c:pt>
                <c:pt idx="837">
                  <c:v>6.4177999999999999E-2</c:v>
                </c:pt>
                <c:pt idx="838">
                  <c:v>6.4083500000000002E-2</c:v>
                </c:pt>
                <c:pt idx="839">
                  <c:v>6.3989000000000004E-2</c:v>
                </c:pt>
                <c:pt idx="840">
                  <c:v>6.3894400000000004E-2</c:v>
                </c:pt>
                <c:pt idx="841">
                  <c:v>6.3799900000000007E-2</c:v>
                </c:pt>
                <c:pt idx="842">
                  <c:v>6.3705399999999995E-2</c:v>
                </c:pt>
                <c:pt idx="843">
                  <c:v>6.3610799999999995E-2</c:v>
                </c:pt>
                <c:pt idx="844">
                  <c:v>6.3516199999999995E-2</c:v>
                </c:pt>
                <c:pt idx="845">
                  <c:v>6.3421599999999995E-2</c:v>
                </c:pt>
                <c:pt idx="846">
                  <c:v>6.3326999999999994E-2</c:v>
                </c:pt>
                <c:pt idx="847">
                  <c:v>6.3232399999999994E-2</c:v>
                </c:pt>
                <c:pt idx="848">
                  <c:v>6.3137799999999994E-2</c:v>
                </c:pt>
                <c:pt idx="849">
                  <c:v>6.3043100000000005E-2</c:v>
                </c:pt>
                <c:pt idx="850">
                  <c:v>6.2948500000000004E-2</c:v>
                </c:pt>
                <c:pt idx="851">
                  <c:v>6.2853800000000001E-2</c:v>
                </c:pt>
                <c:pt idx="852">
                  <c:v>6.2759200000000001E-2</c:v>
                </c:pt>
                <c:pt idx="853">
                  <c:v>6.2664499999999998E-2</c:v>
                </c:pt>
                <c:pt idx="854">
                  <c:v>6.2569799999999995E-2</c:v>
                </c:pt>
                <c:pt idx="855">
                  <c:v>6.2475099999999999E-2</c:v>
                </c:pt>
                <c:pt idx="856">
                  <c:v>6.2380400000000003E-2</c:v>
                </c:pt>
                <c:pt idx="857">
                  <c:v>6.2285699999999999E-2</c:v>
                </c:pt>
                <c:pt idx="858">
                  <c:v>6.2191000000000003E-2</c:v>
                </c:pt>
                <c:pt idx="859">
                  <c:v>6.2096199999999997E-2</c:v>
                </c:pt>
                <c:pt idx="860">
                  <c:v>6.2001500000000001E-2</c:v>
                </c:pt>
                <c:pt idx="861">
                  <c:v>6.1906799999999998E-2</c:v>
                </c:pt>
                <c:pt idx="862">
                  <c:v>6.1811999999999999E-2</c:v>
                </c:pt>
                <c:pt idx="863">
                  <c:v>6.1717300000000003E-2</c:v>
                </c:pt>
                <c:pt idx="864">
                  <c:v>6.1622499999999997E-2</c:v>
                </c:pt>
                <c:pt idx="865">
                  <c:v>6.1527699999999998E-2</c:v>
                </c:pt>
                <c:pt idx="866">
                  <c:v>6.1432899999999999E-2</c:v>
                </c:pt>
                <c:pt idx="867">
                  <c:v>6.1338200000000002E-2</c:v>
                </c:pt>
                <c:pt idx="868">
                  <c:v>6.1243400000000003E-2</c:v>
                </c:pt>
                <c:pt idx="869">
                  <c:v>6.1148599999999997E-2</c:v>
                </c:pt>
                <c:pt idx="870">
                  <c:v>6.1053799999999998E-2</c:v>
                </c:pt>
                <c:pt idx="871">
                  <c:v>6.0958999999999999E-2</c:v>
                </c:pt>
                <c:pt idx="872">
                  <c:v>6.08642E-2</c:v>
                </c:pt>
                <c:pt idx="873">
                  <c:v>6.0769400000000001E-2</c:v>
                </c:pt>
                <c:pt idx="874">
                  <c:v>6.0674499999999999E-2</c:v>
                </c:pt>
                <c:pt idx="875">
                  <c:v>6.05797E-2</c:v>
                </c:pt>
                <c:pt idx="876">
                  <c:v>6.0484900000000001E-2</c:v>
                </c:pt>
                <c:pt idx="877">
                  <c:v>6.0390100000000002E-2</c:v>
                </c:pt>
                <c:pt idx="878">
                  <c:v>6.02952E-2</c:v>
                </c:pt>
                <c:pt idx="879">
                  <c:v>6.0200400000000001E-2</c:v>
                </c:pt>
                <c:pt idx="880">
                  <c:v>6.0105600000000002E-2</c:v>
                </c:pt>
                <c:pt idx="881">
                  <c:v>6.00107E-2</c:v>
                </c:pt>
                <c:pt idx="882">
                  <c:v>5.9915900000000001E-2</c:v>
                </c:pt>
                <c:pt idx="883">
                  <c:v>5.9821100000000002E-2</c:v>
                </c:pt>
                <c:pt idx="884">
                  <c:v>5.97262E-2</c:v>
                </c:pt>
                <c:pt idx="885">
                  <c:v>5.9631400000000001E-2</c:v>
                </c:pt>
                <c:pt idx="886">
                  <c:v>5.9536600000000002E-2</c:v>
                </c:pt>
                <c:pt idx="887">
                  <c:v>5.94417E-2</c:v>
                </c:pt>
                <c:pt idx="888">
                  <c:v>5.9346900000000001E-2</c:v>
                </c:pt>
                <c:pt idx="889">
                  <c:v>5.9251999999999999E-2</c:v>
                </c:pt>
                <c:pt idx="890">
                  <c:v>5.91572E-2</c:v>
                </c:pt>
                <c:pt idx="891">
                  <c:v>5.9062400000000001E-2</c:v>
                </c:pt>
                <c:pt idx="892">
                  <c:v>5.8967499999999999E-2</c:v>
                </c:pt>
                <c:pt idx="893">
                  <c:v>5.88727E-2</c:v>
                </c:pt>
                <c:pt idx="894">
                  <c:v>5.8777900000000001E-2</c:v>
                </c:pt>
                <c:pt idx="895">
                  <c:v>5.8682999999999999E-2</c:v>
                </c:pt>
                <c:pt idx="896">
                  <c:v>5.85882E-2</c:v>
                </c:pt>
                <c:pt idx="897">
                  <c:v>5.8493400000000001E-2</c:v>
                </c:pt>
                <c:pt idx="898">
                  <c:v>5.8398600000000002E-2</c:v>
                </c:pt>
                <c:pt idx="899">
                  <c:v>5.83037E-2</c:v>
                </c:pt>
                <c:pt idx="900">
                  <c:v>5.8208900000000001E-2</c:v>
                </c:pt>
                <c:pt idx="901">
                  <c:v>5.8114100000000002E-2</c:v>
                </c:pt>
                <c:pt idx="902">
                  <c:v>5.8019300000000003E-2</c:v>
                </c:pt>
                <c:pt idx="903">
                  <c:v>5.7924499999999997E-2</c:v>
                </c:pt>
                <c:pt idx="904">
                  <c:v>5.7829699999999998E-2</c:v>
                </c:pt>
                <c:pt idx="905">
                  <c:v>5.7734899999999999E-2</c:v>
                </c:pt>
                <c:pt idx="906">
                  <c:v>5.76401E-2</c:v>
                </c:pt>
                <c:pt idx="907">
                  <c:v>5.7545300000000001E-2</c:v>
                </c:pt>
                <c:pt idx="908">
                  <c:v>5.7450500000000002E-2</c:v>
                </c:pt>
                <c:pt idx="909">
                  <c:v>5.7355799999999998E-2</c:v>
                </c:pt>
                <c:pt idx="910">
                  <c:v>5.7260999999999999E-2</c:v>
                </c:pt>
                <c:pt idx="911">
                  <c:v>5.71662E-2</c:v>
                </c:pt>
                <c:pt idx="912">
                  <c:v>5.7071499999999997E-2</c:v>
                </c:pt>
                <c:pt idx="913">
                  <c:v>5.6976699999999998E-2</c:v>
                </c:pt>
                <c:pt idx="914">
                  <c:v>5.6882000000000002E-2</c:v>
                </c:pt>
                <c:pt idx="915">
                  <c:v>5.6787299999999999E-2</c:v>
                </c:pt>
                <c:pt idx="916">
                  <c:v>5.66925E-2</c:v>
                </c:pt>
                <c:pt idx="917">
                  <c:v>5.6597799999999997E-2</c:v>
                </c:pt>
                <c:pt idx="918">
                  <c:v>5.6503100000000001E-2</c:v>
                </c:pt>
                <c:pt idx="919">
                  <c:v>5.6408399999999997E-2</c:v>
                </c:pt>
                <c:pt idx="920">
                  <c:v>5.6313700000000001E-2</c:v>
                </c:pt>
                <c:pt idx="921">
                  <c:v>5.6218999999999998E-2</c:v>
                </c:pt>
                <c:pt idx="922">
                  <c:v>5.6124300000000002E-2</c:v>
                </c:pt>
                <c:pt idx="923">
                  <c:v>5.6029700000000002E-2</c:v>
                </c:pt>
                <c:pt idx="924">
                  <c:v>5.5934999999999999E-2</c:v>
                </c:pt>
                <c:pt idx="925">
                  <c:v>5.5840399999999998E-2</c:v>
                </c:pt>
                <c:pt idx="926">
                  <c:v>5.5745700000000002E-2</c:v>
                </c:pt>
                <c:pt idx="927">
                  <c:v>5.5651100000000002E-2</c:v>
                </c:pt>
                <c:pt idx="928">
                  <c:v>5.5556500000000002E-2</c:v>
                </c:pt>
                <c:pt idx="929">
                  <c:v>5.5461900000000001E-2</c:v>
                </c:pt>
                <c:pt idx="930">
                  <c:v>5.5367300000000001E-2</c:v>
                </c:pt>
                <c:pt idx="931">
                  <c:v>5.5272700000000001E-2</c:v>
                </c:pt>
                <c:pt idx="932">
                  <c:v>5.5178199999999997E-2</c:v>
                </c:pt>
                <c:pt idx="933">
                  <c:v>5.5083600000000003E-2</c:v>
                </c:pt>
                <c:pt idx="934">
                  <c:v>5.4989099999999999E-2</c:v>
                </c:pt>
                <c:pt idx="935">
                  <c:v>5.4894499999999999E-2</c:v>
                </c:pt>
                <c:pt idx="936">
                  <c:v>5.4800000000000001E-2</c:v>
                </c:pt>
                <c:pt idx="937">
                  <c:v>5.4705499999999997E-2</c:v>
                </c:pt>
                <c:pt idx="938">
                  <c:v>5.4611E-2</c:v>
                </c:pt>
                <c:pt idx="939">
                  <c:v>5.4516500000000002E-2</c:v>
                </c:pt>
                <c:pt idx="940">
                  <c:v>5.4422100000000001E-2</c:v>
                </c:pt>
                <c:pt idx="941">
                  <c:v>5.4327599999999997E-2</c:v>
                </c:pt>
                <c:pt idx="942">
                  <c:v>5.4233200000000002E-2</c:v>
                </c:pt>
                <c:pt idx="943">
                  <c:v>5.4138800000000001E-2</c:v>
                </c:pt>
                <c:pt idx="944">
                  <c:v>5.4044300000000003E-2</c:v>
                </c:pt>
                <c:pt idx="945">
                  <c:v>5.3949999999999998E-2</c:v>
                </c:pt>
                <c:pt idx="946">
                  <c:v>5.3855600000000003E-2</c:v>
                </c:pt>
                <c:pt idx="947">
                  <c:v>5.3761200000000002E-2</c:v>
                </c:pt>
                <c:pt idx="948">
                  <c:v>5.3666899999999997E-2</c:v>
                </c:pt>
                <c:pt idx="949">
                  <c:v>5.3572500000000002E-2</c:v>
                </c:pt>
                <c:pt idx="950">
                  <c:v>5.3478199999999997E-2</c:v>
                </c:pt>
                <c:pt idx="951">
                  <c:v>5.3383899999999998E-2</c:v>
                </c:pt>
                <c:pt idx="952">
                  <c:v>5.3289700000000002E-2</c:v>
                </c:pt>
                <c:pt idx="953">
                  <c:v>5.3195399999999997E-2</c:v>
                </c:pt>
                <c:pt idx="954">
                  <c:v>5.3101200000000001E-2</c:v>
                </c:pt>
                <c:pt idx="955">
                  <c:v>5.3006900000000003E-2</c:v>
                </c:pt>
                <c:pt idx="956">
                  <c:v>5.29127E-2</c:v>
                </c:pt>
                <c:pt idx="957">
                  <c:v>5.2818499999999997E-2</c:v>
                </c:pt>
                <c:pt idx="958">
                  <c:v>5.2724399999999998E-2</c:v>
                </c:pt>
                <c:pt idx="959">
                  <c:v>5.2630200000000002E-2</c:v>
                </c:pt>
                <c:pt idx="960">
                  <c:v>5.2536100000000002E-2</c:v>
                </c:pt>
                <c:pt idx="961">
                  <c:v>5.2442000000000003E-2</c:v>
                </c:pt>
                <c:pt idx="962">
                  <c:v>5.2347900000000003E-2</c:v>
                </c:pt>
                <c:pt idx="963">
                  <c:v>5.2253800000000003E-2</c:v>
                </c:pt>
                <c:pt idx="964">
                  <c:v>5.2159700000000003E-2</c:v>
                </c:pt>
                <c:pt idx="965">
                  <c:v>5.2065699999999999E-2</c:v>
                </c:pt>
                <c:pt idx="966">
                  <c:v>5.1971700000000003E-2</c:v>
                </c:pt>
                <c:pt idx="967">
                  <c:v>5.1877699999999999E-2</c:v>
                </c:pt>
                <c:pt idx="968">
                  <c:v>5.1783700000000002E-2</c:v>
                </c:pt>
                <c:pt idx="969">
                  <c:v>5.1689800000000001E-2</c:v>
                </c:pt>
                <c:pt idx="970">
                  <c:v>5.1595799999999997E-2</c:v>
                </c:pt>
                <c:pt idx="971">
                  <c:v>5.1501900000000003E-2</c:v>
                </c:pt>
                <c:pt idx="972">
                  <c:v>5.1408000000000002E-2</c:v>
                </c:pt>
                <c:pt idx="973">
                  <c:v>5.1314199999999997E-2</c:v>
                </c:pt>
                <c:pt idx="974">
                  <c:v>5.1220300000000003E-2</c:v>
                </c:pt>
                <c:pt idx="975">
                  <c:v>5.1126499999999998E-2</c:v>
                </c:pt>
                <c:pt idx="976">
                  <c:v>5.10327E-2</c:v>
                </c:pt>
                <c:pt idx="977">
                  <c:v>5.0938900000000002E-2</c:v>
                </c:pt>
                <c:pt idx="978">
                  <c:v>5.08452E-2</c:v>
                </c:pt>
                <c:pt idx="979">
                  <c:v>5.0751400000000002E-2</c:v>
                </c:pt>
                <c:pt idx="980">
                  <c:v>5.06577E-2</c:v>
                </c:pt>
                <c:pt idx="981">
                  <c:v>5.0564100000000001E-2</c:v>
                </c:pt>
                <c:pt idx="982">
                  <c:v>5.0470399999999999E-2</c:v>
                </c:pt>
                <c:pt idx="983">
                  <c:v>5.0376799999999999E-2</c:v>
                </c:pt>
                <c:pt idx="984">
                  <c:v>5.02832E-2</c:v>
                </c:pt>
                <c:pt idx="985">
                  <c:v>5.0189600000000001E-2</c:v>
                </c:pt>
                <c:pt idx="986">
                  <c:v>5.0096000000000002E-2</c:v>
                </c:pt>
                <c:pt idx="987">
                  <c:v>5.0002499999999998E-2</c:v>
                </c:pt>
                <c:pt idx="988">
                  <c:v>4.9909000000000002E-2</c:v>
                </c:pt>
                <c:pt idx="989">
                  <c:v>4.9815499999999999E-2</c:v>
                </c:pt>
                <c:pt idx="990">
                  <c:v>4.9722099999999998E-2</c:v>
                </c:pt>
                <c:pt idx="991">
                  <c:v>4.9628600000000002E-2</c:v>
                </c:pt>
                <c:pt idx="992">
                  <c:v>4.9535200000000001E-2</c:v>
                </c:pt>
                <c:pt idx="993">
                  <c:v>4.9441899999999997E-2</c:v>
                </c:pt>
                <c:pt idx="994">
                  <c:v>4.9348499999999997E-2</c:v>
                </c:pt>
                <c:pt idx="995">
                  <c:v>4.9255199999999999E-2</c:v>
                </c:pt>
                <c:pt idx="996">
                  <c:v>4.9161900000000001E-2</c:v>
                </c:pt>
                <c:pt idx="997">
                  <c:v>4.9068599999999997E-2</c:v>
                </c:pt>
                <c:pt idx="998">
                  <c:v>4.8975400000000002E-2</c:v>
                </c:pt>
                <c:pt idx="999">
                  <c:v>4.8882200000000001E-2</c:v>
                </c:pt>
                <c:pt idx="1000">
                  <c:v>4.8788999999999999E-2</c:v>
                </c:pt>
                <c:pt idx="1001">
                  <c:v>4.86959E-2</c:v>
                </c:pt>
                <c:pt idx="1002">
                  <c:v>4.8602800000000002E-2</c:v>
                </c:pt>
                <c:pt idx="1003">
                  <c:v>4.8509700000000003E-2</c:v>
                </c:pt>
                <c:pt idx="1004">
                  <c:v>4.8416599999999997E-2</c:v>
                </c:pt>
                <c:pt idx="1005">
                  <c:v>4.8323600000000001E-2</c:v>
                </c:pt>
                <c:pt idx="1006">
                  <c:v>4.8230599999999998E-2</c:v>
                </c:pt>
                <c:pt idx="1007">
                  <c:v>4.8137600000000003E-2</c:v>
                </c:pt>
                <c:pt idx="1008">
                  <c:v>4.8044700000000003E-2</c:v>
                </c:pt>
                <c:pt idx="1009">
                  <c:v>4.7951800000000003E-2</c:v>
                </c:pt>
                <c:pt idx="1010">
                  <c:v>4.7858900000000003E-2</c:v>
                </c:pt>
                <c:pt idx="1011">
                  <c:v>4.7766000000000003E-2</c:v>
                </c:pt>
                <c:pt idx="1012">
                  <c:v>4.7673199999999999E-2</c:v>
                </c:pt>
                <c:pt idx="1013">
                  <c:v>4.7580400000000002E-2</c:v>
                </c:pt>
                <c:pt idx="1014">
                  <c:v>4.7487700000000001E-2</c:v>
                </c:pt>
                <c:pt idx="1015">
                  <c:v>4.7395E-2</c:v>
                </c:pt>
                <c:pt idx="1016">
                  <c:v>4.7302299999999999E-2</c:v>
                </c:pt>
                <c:pt idx="1017">
                  <c:v>4.7209599999999997E-2</c:v>
                </c:pt>
                <c:pt idx="1018">
                  <c:v>4.7116999999999999E-2</c:v>
                </c:pt>
                <c:pt idx="1019">
                  <c:v>4.7024400000000001E-2</c:v>
                </c:pt>
                <c:pt idx="1020">
                  <c:v>4.6931899999999999E-2</c:v>
                </c:pt>
                <c:pt idx="1021">
                  <c:v>4.68393E-2</c:v>
                </c:pt>
                <c:pt idx="1022">
                  <c:v>4.6746900000000001E-2</c:v>
                </c:pt>
                <c:pt idx="1023">
                  <c:v>4.6654399999999999E-2</c:v>
                </c:pt>
                <c:pt idx="1024">
                  <c:v>4.6561999999999999E-2</c:v>
                </c:pt>
                <c:pt idx="1025">
                  <c:v>4.64696E-2</c:v>
                </c:pt>
                <c:pt idx="1026">
                  <c:v>4.6377300000000003E-2</c:v>
                </c:pt>
                <c:pt idx="1027">
                  <c:v>4.6284899999999997E-2</c:v>
                </c:pt>
                <c:pt idx="1028">
                  <c:v>4.6192700000000003E-2</c:v>
                </c:pt>
                <c:pt idx="1029">
                  <c:v>4.61004E-2</c:v>
                </c:pt>
                <c:pt idx="1030">
                  <c:v>4.6008199999999999E-2</c:v>
                </c:pt>
                <c:pt idx="1031">
                  <c:v>4.5915999999999998E-2</c:v>
                </c:pt>
                <c:pt idx="1032">
                  <c:v>4.5823900000000001E-2</c:v>
                </c:pt>
                <c:pt idx="1033">
                  <c:v>4.5731800000000003E-2</c:v>
                </c:pt>
                <c:pt idx="1034">
                  <c:v>4.5639699999999998E-2</c:v>
                </c:pt>
                <c:pt idx="1035">
                  <c:v>4.5547700000000003E-2</c:v>
                </c:pt>
                <c:pt idx="1036">
                  <c:v>4.5455700000000002E-2</c:v>
                </c:pt>
                <c:pt idx="1037">
                  <c:v>4.5363800000000003E-2</c:v>
                </c:pt>
                <c:pt idx="1038">
                  <c:v>4.5271800000000001E-2</c:v>
                </c:pt>
                <c:pt idx="1039">
                  <c:v>4.5179999999999998E-2</c:v>
                </c:pt>
                <c:pt idx="1040">
                  <c:v>4.5088099999999999E-2</c:v>
                </c:pt>
                <c:pt idx="1041">
                  <c:v>4.4996300000000003E-2</c:v>
                </c:pt>
                <c:pt idx="1042">
                  <c:v>4.4904600000000003E-2</c:v>
                </c:pt>
                <c:pt idx="1043">
                  <c:v>4.48128E-2</c:v>
                </c:pt>
                <c:pt idx="1044">
                  <c:v>4.47211E-2</c:v>
                </c:pt>
                <c:pt idx="1045">
                  <c:v>4.4629500000000003E-2</c:v>
                </c:pt>
                <c:pt idx="1046">
                  <c:v>4.4537899999999998E-2</c:v>
                </c:pt>
                <c:pt idx="1047">
                  <c:v>4.4446300000000001E-2</c:v>
                </c:pt>
                <c:pt idx="1048">
                  <c:v>4.43548E-2</c:v>
                </c:pt>
                <c:pt idx="1049">
                  <c:v>4.4263299999999998E-2</c:v>
                </c:pt>
                <c:pt idx="1050">
                  <c:v>4.4171799999999997E-2</c:v>
                </c:pt>
                <c:pt idx="1051">
                  <c:v>4.4080399999999999E-2</c:v>
                </c:pt>
                <c:pt idx="1052">
                  <c:v>4.3989100000000003E-2</c:v>
                </c:pt>
                <c:pt idx="1053">
                  <c:v>4.3897699999999998E-2</c:v>
                </c:pt>
                <c:pt idx="1054">
                  <c:v>4.3806499999999998E-2</c:v>
                </c:pt>
                <c:pt idx="1055">
                  <c:v>4.3715200000000003E-2</c:v>
                </c:pt>
                <c:pt idx="1056">
                  <c:v>4.3624000000000003E-2</c:v>
                </c:pt>
                <c:pt idx="1057">
                  <c:v>4.3532800000000003E-2</c:v>
                </c:pt>
                <c:pt idx="1058">
                  <c:v>4.34417E-2</c:v>
                </c:pt>
                <c:pt idx="1059">
                  <c:v>4.3350600000000003E-2</c:v>
                </c:pt>
                <c:pt idx="1060">
                  <c:v>4.3259600000000002E-2</c:v>
                </c:pt>
                <c:pt idx="1061">
                  <c:v>4.3168600000000001E-2</c:v>
                </c:pt>
                <c:pt idx="1062">
                  <c:v>4.3077699999999997E-2</c:v>
                </c:pt>
                <c:pt idx="1063">
                  <c:v>4.2986799999999999E-2</c:v>
                </c:pt>
                <c:pt idx="1064">
                  <c:v>4.2895900000000001E-2</c:v>
                </c:pt>
                <c:pt idx="1065">
                  <c:v>4.2805099999999999E-2</c:v>
                </c:pt>
                <c:pt idx="1066">
                  <c:v>4.2714299999999997E-2</c:v>
                </c:pt>
                <c:pt idx="1067">
                  <c:v>4.2623599999999998E-2</c:v>
                </c:pt>
                <c:pt idx="1068">
                  <c:v>4.2532899999999998E-2</c:v>
                </c:pt>
                <c:pt idx="1069">
                  <c:v>4.2442199999999999E-2</c:v>
                </c:pt>
                <c:pt idx="1070">
                  <c:v>4.2351600000000003E-2</c:v>
                </c:pt>
                <c:pt idx="1071">
                  <c:v>4.2261100000000003E-2</c:v>
                </c:pt>
                <c:pt idx="1072">
                  <c:v>4.2170600000000003E-2</c:v>
                </c:pt>
                <c:pt idx="1073">
                  <c:v>4.2080100000000002E-2</c:v>
                </c:pt>
                <c:pt idx="1074">
                  <c:v>4.1989699999999998E-2</c:v>
                </c:pt>
                <c:pt idx="1075">
                  <c:v>4.18993E-2</c:v>
                </c:pt>
                <c:pt idx="1076">
                  <c:v>4.1808999999999999E-2</c:v>
                </c:pt>
                <c:pt idx="1077">
                  <c:v>4.1718699999999997E-2</c:v>
                </c:pt>
                <c:pt idx="1078">
                  <c:v>4.1628499999999999E-2</c:v>
                </c:pt>
                <c:pt idx="1079">
                  <c:v>4.15383E-2</c:v>
                </c:pt>
                <c:pt idx="1080">
                  <c:v>4.1448100000000002E-2</c:v>
                </c:pt>
                <c:pt idx="1081">
                  <c:v>4.1357999999999999E-2</c:v>
                </c:pt>
                <c:pt idx="1082">
                  <c:v>4.1267999999999999E-2</c:v>
                </c:pt>
                <c:pt idx="1083">
                  <c:v>4.1177999999999999E-2</c:v>
                </c:pt>
                <c:pt idx="1084">
                  <c:v>4.1088E-2</c:v>
                </c:pt>
                <c:pt idx="1085">
                  <c:v>4.0998100000000003E-2</c:v>
                </c:pt>
                <c:pt idx="1086">
                  <c:v>4.0908300000000002E-2</c:v>
                </c:pt>
                <c:pt idx="1087">
                  <c:v>4.0818500000000001E-2</c:v>
                </c:pt>
                <c:pt idx="1088">
                  <c:v>4.07287E-2</c:v>
                </c:pt>
                <c:pt idx="1089">
                  <c:v>4.0639000000000002E-2</c:v>
                </c:pt>
                <c:pt idx="1090">
                  <c:v>4.0549300000000003E-2</c:v>
                </c:pt>
                <c:pt idx="1091">
                  <c:v>4.0459700000000001E-2</c:v>
                </c:pt>
                <c:pt idx="1092">
                  <c:v>4.0370099999999999E-2</c:v>
                </c:pt>
                <c:pt idx="1093">
                  <c:v>4.02806E-2</c:v>
                </c:pt>
                <c:pt idx="1094">
                  <c:v>4.0191200000000003E-2</c:v>
                </c:pt>
                <c:pt idx="1095">
                  <c:v>4.0101699999999997E-2</c:v>
                </c:pt>
                <c:pt idx="1096">
                  <c:v>4.0012399999999997E-2</c:v>
                </c:pt>
                <c:pt idx="1097">
                  <c:v>3.9923100000000003E-2</c:v>
                </c:pt>
                <c:pt idx="1098">
                  <c:v>3.9833800000000003E-2</c:v>
                </c:pt>
                <c:pt idx="1099">
                  <c:v>3.9744599999999998E-2</c:v>
                </c:pt>
                <c:pt idx="1100">
                  <c:v>3.96554E-2</c:v>
                </c:pt>
                <c:pt idx="1101">
                  <c:v>3.9566299999999999E-2</c:v>
                </c:pt>
                <c:pt idx="1102">
                  <c:v>3.9477199999999997E-2</c:v>
                </c:pt>
                <c:pt idx="1103">
                  <c:v>3.9388199999999998E-2</c:v>
                </c:pt>
                <c:pt idx="1104">
                  <c:v>3.9299300000000002E-2</c:v>
                </c:pt>
                <c:pt idx="1105">
                  <c:v>3.9210399999999999E-2</c:v>
                </c:pt>
                <c:pt idx="1106">
                  <c:v>3.9121499999999997E-2</c:v>
                </c:pt>
                <c:pt idx="1107">
                  <c:v>3.9032699999999997E-2</c:v>
                </c:pt>
                <c:pt idx="1108">
                  <c:v>3.8943999999999999E-2</c:v>
                </c:pt>
                <c:pt idx="1109">
                  <c:v>3.8855300000000002E-2</c:v>
                </c:pt>
                <c:pt idx="1110">
                  <c:v>3.8766599999999998E-2</c:v>
                </c:pt>
                <c:pt idx="1111">
                  <c:v>3.8677999999999997E-2</c:v>
                </c:pt>
                <c:pt idx="1112">
                  <c:v>3.8589499999999999E-2</c:v>
                </c:pt>
                <c:pt idx="1113">
                  <c:v>3.8501000000000001E-2</c:v>
                </c:pt>
                <c:pt idx="1114">
                  <c:v>3.8412599999999998E-2</c:v>
                </c:pt>
                <c:pt idx="1115">
                  <c:v>3.8324200000000003E-2</c:v>
                </c:pt>
                <c:pt idx="1116">
                  <c:v>3.8235900000000003E-2</c:v>
                </c:pt>
                <c:pt idx="1117">
                  <c:v>3.81477E-2</c:v>
                </c:pt>
                <c:pt idx="1118">
                  <c:v>3.80594E-2</c:v>
                </c:pt>
                <c:pt idx="1119">
                  <c:v>3.7971299999999999E-2</c:v>
                </c:pt>
                <c:pt idx="1120">
                  <c:v>3.7883199999999999E-2</c:v>
                </c:pt>
                <c:pt idx="1121">
                  <c:v>3.7795099999999998E-2</c:v>
                </c:pt>
                <c:pt idx="1122">
                  <c:v>3.7707200000000003E-2</c:v>
                </c:pt>
                <c:pt idx="1123">
                  <c:v>3.7619199999999998E-2</c:v>
                </c:pt>
                <c:pt idx="1124">
                  <c:v>3.7531399999999999E-2</c:v>
                </c:pt>
                <c:pt idx="1125">
                  <c:v>3.7443499999999998E-2</c:v>
                </c:pt>
                <c:pt idx="1126">
                  <c:v>3.7355800000000002E-2</c:v>
                </c:pt>
                <c:pt idx="1127">
                  <c:v>3.7268099999999998E-2</c:v>
                </c:pt>
                <c:pt idx="1128">
                  <c:v>3.7180400000000002E-2</c:v>
                </c:pt>
                <c:pt idx="1129">
                  <c:v>3.7092800000000002E-2</c:v>
                </c:pt>
                <c:pt idx="1130">
                  <c:v>3.7005299999999998E-2</c:v>
                </c:pt>
                <c:pt idx="1131">
                  <c:v>3.6917800000000001E-2</c:v>
                </c:pt>
                <c:pt idx="1132">
                  <c:v>3.6830399999999999E-2</c:v>
                </c:pt>
                <c:pt idx="1133">
                  <c:v>3.6742999999999998E-2</c:v>
                </c:pt>
                <c:pt idx="1134">
                  <c:v>3.6655699999999999E-2</c:v>
                </c:pt>
                <c:pt idx="1135">
                  <c:v>3.6568499999999997E-2</c:v>
                </c:pt>
                <c:pt idx="1136">
                  <c:v>3.6481300000000001E-2</c:v>
                </c:pt>
                <c:pt idx="1137">
                  <c:v>3.6394200000000002E-2</c:v>
                </c:pt>
                <c:pt idx="1138">
                  <c:v>3.6307100000000002E-2</c:v>
                </c:pt>
                <c:pt idx="1139">
                  <c:v>3.6220099999999998E-2</c:v>
                </c:pt>
                <c:pt idx="1140">
                  <c:v>3.6133100000000001E-2</c:v>
                </c:pt>
                <c:pt idx="1141">
                  <c:v>3.60462E-2</c:v>
                </c:pt>
                <c:pt idx="1142">
                  <c:v>3.5959400000000002E-2</c:v>
                </c:pt>
                <c:pt idx="1143">
                  <c:v>3.5872599999999998E-2</c:v>
                </c:pt>
                <c:pt idx="1144">
                  <c:v>3.5785900000000002E-2</c:v>
                </c:pt>
                <c:pt idx="1145">
                  <c:v>3.5699300000000003E-2</c:v>
                </c:pt>
                <c:pt idx="1146">
                  <c:v>3.5612699999999997E-2</c:v>
                </c:pt>
                <c:pt idx="1147">
                  <c:v>3.5526200000000001E-2</c:v>
                </c:pt>
                <c:pt idx="1148">
                  <c:v>3.5439699999999998E-2</c:v>
                </c:pt>
                <c:pt idx="1149">
                  <c:v>3.5353299999999997E-2</c:v>
                </c:pt>
                <c:pt idx="1150">
                  <c:v>3.5266899999999997E-2</c:v>
                </c:pt>
                <c:pt idx="1151">
                  <c:v>3.5180599999999999E-2</c:v>
                </c:pt>
                <c:pt idx="1152">
                  <c:v>3.5094399999999998E-2</c:v>
                </c:pt>
                <c:pt idx="1153">
                  <c:v>3.5008299999999999E-2</c:v>
                </c:pt>
                <c:pt idx="1154">
                  <c:v>3.49222E-2</c:v>
                </c:pt>
                <c:pt idx="1155">
                  <c:v>3.4836100000000002E-2</c:v>
                </c:pt>
                <c:pt idx="1156">
                  <c:v>3.4750099999999999E-2</c:v>
                </c:pt>
                <c:pt idx="1157">
                  <c:v>3.4664199999999999E-2</c:v>
                </c:pt>
                <c:pt idx="1158">
                  <c:v>3.4578400000000002E-2</c:v>
                </c:pt>
                <c:pt idx="1159">
                  <c:v>3.4492599999999998E-2</c:v>
                </c:pt>
                <c:pt idx="1160">
                  <c:v>3.4406899999999997E-2</c:v>
                </c:pt>
                <c:pt idx="1161">
                  <c:v>3.4321200000000003E-2</c:v>
                </c:pt>
                <c:pt idx="1162">
                  <c:v>3.4235599999999998E-2</c:v>
                </c:pt>
                <c:pt idx="1163">
                  <c:v>3.4150100000000003E-2</c:v>
                </c:pt>
                <c:pt idx="1164">
                  <c:v>3.40646E-2</c:v>
                </c:pt>
                <c:pt idx="1165">
                  <c:v>3.3979200000000001E-2</c:v>
                </c:pt>
                <c:pt idx="1166">
                  <c:v>3.3893899999999998E-2</c:v>
                </c:pt>
                <c:pt idx="1167">
                  <c:v>3.3808600000000001E-2</c:v>
                </c:pt>
                <c:pt idx="1168">
                  <c:v>3.3723400000000001E-2</c:v>
                </c:pt>
                <c:pt idx="1169">
                  <c:v>3.3638300000000003E-2</c:v>
                </c:pt>
                <c:pt idx="1170">
                  <c:v>3.3553199999999998E-2</c:v>
                </c:pt>
                <c:pt idx="1171">
                  <c:v>3.3468199999999997E-2</c:v>
                </c:pt>
                <c:pt idx="1172">
                  <c:v>3.3383200000000002E-2</c:v>
                </c:pt>
                <c:pt idx="1173">
                  <c:v>3.3298300000000003E-2</c:v>
                </c:pt>
                <c:pt idx="1174">
                  <c:v>3.32135E-2</c:v>
                </c:pt>
                <c:pt idx="1175">
                  <c:v>3.31288E-2</c:v>
                </c:pt>
                <c:pt idx="1176">
                  <c:v>3.30441E-2</c:v>
                </c:pt>
                <c:pt idx="1177">
                  <c:v>3.2959500000000003E-2</c:v>
                </c:pt>
                <c:pt idx="1178">
                  <c:v>3.2874899999999999E-2</c:v>
                </c:pt>
                <c:pt idx="1179">
                  <c:v>3.27905E-2</c:v>
                </c:pt>
                <c:pt idx="1180">
                  <c:v>3.2705999999999999E-2</c:v>
                </c:pt>
                <c:pt idx="1181">
                  <c:v>3.2621699999999997E-2</c:v>
                </c:pt>
                <c:pt idx="1182">
                  <c:v>3.2537400000000001E-2</c:v>
                </c:pt>
                <c:pt idx="1183">
                  <c:v>3.2453200000000001E-2</c:v>
                </c:pt>
                <c:pt idx="1184">
                  <c:v>3.2369099999999998E-2</c:v>
                </c:pt>
                <c:pt idx="1185">
                  <c:v>3.2285000000000001E-2</c:v>
                </c:pt>
                <c:pt idx="1186">
                  <c:v>3.2201E-2</c:v>
                </c:pt>
                <c:pt idx="1187">
                  <c:v>3.2117100000000003E-2</c:v>
                </c:pt>
                <c:pt idx="1188">
                  <c:v>3.2033199999999998E-2</c:v>
                </c:pt>
                <c:pt idx="1189">
                  <c:v>3.1949400000000003E-2</c:v>
                </c:pt>
                <c:pt idx="1190">
                  <c:v>3.1865699999999997E-2</c:v>
                </c:pt>
                <c:pt idx="1191">
                  <c:v>3.1781999999999998E-2</c:v>
                </c:pt>
                <c:pt idx="1192">
                  <c:v>3.1698400000000002E-2</c:v>
                </c:pt>
                <c:pt idx="1193">
                  <c:v>3.1614900000000001E-2</c:v>
                </c:pt>
                <c:pt idx="1194">
                  <c:v>3.1531400000000001E-2</c:v>
                </c:pt>
                <c:pt idx="1195">
                  <c:v>3.14481E-2</c:v>
                </c:pt>
                <c:pt idx="1196">
                  <c:v>3.1364799999999998E-2</c:v>
                </c:pt>
                <c:pt idx="1197">
                  <c:v>3.1281499999999997E-2</c:v>
                </c:pt>
                <c:pt idx="1198">
                  <c:v>3.1198300000000002E-2</c:v>
                </c:pt>
                <c:pt idx="1199">
                  <c:v>3.1115199999999999E-2</c:v>
                </c:pt>
                <c:pt idx="1200">
                  <c:v>3.1032199999999999E-2</c:v>
                </c:pt>
                <c:pt idx="1201">
                  <c:v>3.0949299999999999E-2</c:v>
                </c:pt>
                <c:pt idx="1202">
                  <c:v>3.0866399999999999E-2</c:v>
                </c:pt>
                <c:pt idx="1203">
                  <c:v>3.0783600000000001E-2</c:v>
                </c:pt>
                <c:pt idx="1204">
                  <c:v>3.07008E-2</c:v>
                </c:pt>
                <c:pt idx="1205">
                  <c:v>3.0618200000000002E-2</c:v>
                </c:pt>
                <c:pt idx="1206">
                  <c:v>3.05356E-2</c:v>
                </c:pt>
                <c:pt idx="1207">
                  <c:v>3.04531E-2</c:v>
                </c:pt>
                <c:pt idx="1208">
                  <c:v>3.0370600000000001E-2</c:v>
                </c:pt>
                <c:pt idx="1209">
                  <c:v>3.0288200000000001E-2</c:v>
                </c:pt>
                <c:pt idx="1210">
                  <c:v>3.0205900000000001E-2</c:v>
                </c:pt>
                <c:pt idx="1211">
                  <c:v>3.01237E-2</c:v>
                </c:pt>
                <c:pt idx="1212">
                  <c:v>3.0041499999999999E-2</c:v>
                </c:pt>
                <c:pt idx="1213">
                  <c:v>2.99595E-2</c:v>
                </c:pt>
                <c:pt idx="1214">
                  <c:v>2.9877399999999998E-2</c:v>
                </c:pt>
                <c:pt idx="1215">
                  <c:v>2.9795499999999999E-2</c:v>
                </c:pt>
                <c:pt idx="1216">
                  <c:v>2.97136E-2</c:v>
                </c:pt>
                <c:pt idx="1217">
                  <c:v>2.9631899999999999E-2</c:v>
                </c:pt>
                <c:pt idx="1218">
                  <c:v>2.9550199999999999E-2</c:v>
                </c:pt>
                <c:pt idx="1219">
                  <c:v>2.9468500000000002E-2</c:v>
                </c:pt>
                <c:pt idx="1220">
                  <c:v>2.9387E-2</c:v>
                </c:pt>
                <c:pt idx="1221">
                  <c:v>2.9305500000000002E-2</c:v>
                </c:pt>
                <c:pt idx="1222">
                  <c:v>2.9224099999999999E-2</c:v>
                </c:pt>
                <c:pt idx="1223">
                  <c:v>2.9142700000000001E-2</c:v>
                </c:pt>
                <c:pt idx="1224">
                  <c:v>2.9061500000000001E-2</c:v>
                </c:pt>
                <c:pt idx="1225">
                  <c:v>2.8980300000000001E-2</c:v>
                </c:pt>
                <c:pt idx="1226">
                  <c:v>2.88992E-2</c:v>
                </c:pt>
                <c:pt idx="1227">
                  <c:v>2.8818099999999999E-2</c:v>
                </c:pt>
                <c:pt idx="1228">
                  <c:v>2.8737200000000001E-2</c:v>
                </c:pt>
                <c:pt idx="1229">
                  <c:v>2.8656299999999999E-2</c:v>
                </c:pt>
                <c:pt idx="1230">
                  <c:v>2.85755E-2</c:v>
                </c:pt>
                <c:pt idx="1231">
                  <c:v>2.8494800000000001E-2</c:v>
                </c:pt>
                <c:pt idx="1232">
                  <c:v>2.8414100000000001E-2</c:v>
                </c:pt>
                <c:pt idx="1233">
                  <c:v>2.83336E-2</c:v>
                </c:pt>
                <c:pt idx="1234">
                  <c:v>2.82531E-2</c:v>
                </c:pt>
                <c:pt idx="1235">
                  <c:v>2.8172699999999998E-2</c:v>
                </c:pt>
                <c:pt idx="1236">
                  <c:v>2.8092300000000001E-2</c:v>
                </c:pt>
                <c:pt idx="1237">
                  <c:v>2.8012100000000002E-2</c:v>
                </c:pt>
                <c:pt idx="1238">
                  <c:v>2.7931899999999999E-2</c:v>
                </c:pt>
                <c:pt idx="1239">
                  <c:v>2.7851799999999999E-2</c:v>
                </c:pt>
                <c:pt idx="1240">
                  <c:v>2.7771799999999999E-2</c:v>
                </c:pt>
                <c:pt idx="1241">
                  <c:v>2.7691799999999999E-2</c:v>
                </c:pt>
                <c:pt idx="1242">
                  <c:v>2.7612000000000001E-2</c:v>
                </c:pt>
                <c:pt idx="1243">
                  <c:v>2.75322E-2</c:v>
                </c:pt>
                <c:pt idx="1244">
                  <c:v>2.7452500000000001E-2</c:v>
                </c:pt>
                <c:pt idx="1245">
                  <c:v>2.7372799999999999E-2</c:v>
                </c:pt>
                <c:pt idx="1246">
                  <c:v>2.72933E-2</c:v>
                </c:pt>
                <c:pt idx="1247">
                  <c:v>2.72138E-2</c:v>
                </c:pt>
                <c:pt idx="1248">
                  <c:v>2.7134499999999999E-2</c:v>
                </c:pt>
                <c:pt idx="1249">
                  <c:v>2.7055200000000001E-2</c:v>
                </c:pt>
                <c:pt idx="1250">
                  <c:v>2.6975900000000001E-2</c:v>
                </c:pt>
                <c:pt idx="1251">
                  <c:v>2.6896799999999998E-2</c:v>
                </c:pt>
                <c:pt idx="1252">
                  <c:v>2.68177E-2</c:v>
                </c:pt>
                <c:pt idx="1253">
                  <c:v>2.6738700000000001E-2</c:v>
                </c:pt>
                <c:pt idx="1254">
                  <c:v>2.6659800000000001E-2</c:v>
                </c:pt>
                <c:pt idx="1255">
                  <c:v>2.6581E-2</c:v>
                </c:pt>
                <c:pt idx="1256">
                  <c:v>2.6502299999999999E-2</c:v>
                </c:pt>
                <c:pt idx="1257">
                  <c:v>2.6423599999999998E-2</c:v>
                </c:pt>
                <c:pt idx="1258">
                  <c:v>2.63451E-2</c:v>
                </c:pt>
                <c:pt idx="1259">
                  <c:v>2.6266600000000001E-2</c:v>
                </c:pt>
                <c:pt idx="1260">
                  <c:v>2.6188199999999998E-2</c:v>
                </c:pt>
                <c:pt idx="1261">
                  <c:v>2.6109799999999999E-2</c:v>
                </c:pt>
                <c:pt idx="1262">
                  <c:v>2.6031599999999998E-2</c:v>
                </c:pt>
                <c:pt idx="1263">
                  <c:v>2.5953400000000001E-2</c:v>
                </c:pt>
                <c:pt idx="1264">
                  <c:v>2.58754E-2</c:v>
                </c:pt>
                <c:pt idx="1265">
                  <c:v>2.5797400000000002E-2</c:v>
                </c:pt>
                <c:pt idx="1266">
                  <c:v>2.5719499999999999E-2</c:v>
                </c:pt>
                <c:pt idx="1267">
                  <c:v>2.5641600000000001E-2</c:v>
                </c:pt>
                <c:pt idx="1268">
                  <c:v>2.5563900000000001E-2</c:v>
                </c:pt>
                <c:pt idx="1269">
                  <c:v>2.5486200000000001E-2</c:v>
                </c:pt>
                <c:pt idx="1270">
                  <c:v>2.5408699999999999E-2</c:v>
                </c:pt>
                <c:pt idx="1271">
                  <c:v>2.5331200000000002E-2</c:v>
                </c:pt>
                <c:pt idx="1272">
                  <c:v>2.52538E-2</c:v>
                </c:pt>
                <c:pt idx="1273">
                  <c:v>2.5176500000000001E-2</c:v>
                </c:pt>
                <c:pt idx="1274">
                  <c:v>2.5099199999999999E-2</c:v>
                </c:pt>
                <c:pt idx="1275">
                  <c:v>2.5022099999999999E-2</c:v>
                </c:pt>
                <c:pt idx="1276">
                  <c:v>2.4944999999999998E-2</c:v>
                </c:pt>
                <c:pt idx="1277">
                  <c:v>2.4868000000000001E-2</c:v>
                </c:pt>
                <c:pt idx="1278">
                  <c:v>2.4791199999999999E-2</c:v>
                </c:pt>
                <c:pt idx="1279">
                  <c:v>2.4714400000000001E-2</c:v>
                </c:pt>
                <c:pt idx="1280">
                  <c:v>2.4637599999999999E-2</c:v>
                </c:pt>
                <c:pt idx="1281">
                  <c:v>2.4560999999999999E-2</c:v>
                </c:pt>
                <c:pt idx="1282">
                  <c:v>2.4484499999999999E-2</c:v>
                </c:pt>
                <c:pt idx="1283">
                  <c:v>2.4407999999999999E-2</c:v>
                </c:pt>
                <c:pt idx="1284">
                  <c:v>2.4331599999999998E-2</c:v>
                </c:pt>
                <c:pt idx="1285">
                  <c:v>2.42553E-2</c:v>
                </c:pt>
                <c:pt idx="1286">
                  <c:v>2.4179099999999999E-2</c:v>
                </c:pt>
                <c:pt idx="1287">
                  <c:v>2.4102999999999999E-2</c:v>
                </c:pt>
                <c:pt idx="1288">
                  <c:v>2.4027E-2</c:v>
                </c:pt>
                <c:pt idx="1289">
                  <c:v>2.3951099999999999E-2</c:v>
                </c:pt>
                <c:pt idx="1290">
                  <c:v>2.3875199999999999E-2</c:v>
                </c:pt>
                <c:pt idx="1291">
                  <c:v>2.3799500000000001E-2</c:v>
                </c:pt>
                <c:pt idx="1292">
                  <c:v>2.37238E-2</c:v>
                </c:pt>
                <c:pt idx="1293">
                  <c:v>2.3648200000000001E-2</c:v>
                </c:pt>
                <c:pt idx="1294">
                  <c:v>2.3572699999999999E-2</c:v>
                </c:pt>
                <c:pt idx="1295">
                  <c:v>2.3497299999999999E-2</c:v>
                </c:pt>
                <c:pt idx="1296">
                  <c:v>2.3421999999999998E-2</c:v>
                </c:pt>
                <c:pt idx="1297">
                  <c:v>2.3346800000000001E-2</c:v>
                </c:pt>
                <c:pt idx="1298">
                  <c:v>2.32716E-2</c:v>
                </c:pt>
                <c:pt idx="1299">
                  <c:v>2.3196600000000001E-2</c:v>
                </c:pt>
                <c:pt idx="1300">
                  <c:v>2.3121599999999999E-2</c:v>
                </c:pt>
                <c:pt idx="1301">
                  <c:v>2.30467E-2</c:v>
                </c:pt>
                <c:pt idx="1302">
                  <c:v>2.2971999999999999E-2</c:v>
                </c:pt>
                <c:pt idx="1303">
                  <c:v>2.2897299999999999E-2</c:v>
                </c:pt>
                <c:pt idx="1304">
                  <c:v>2.2822700000000001E-2</c:v>
                </c:pt>
                <c:pt idx="1305">
                  <c:v>2.27482E-2</c:v>
                </c:pt>
                <c:pt idx="1306">
                  <c:v>2.2673800000000001E-2</c:v>
                </c:pt>
                <c:pt idx="1307">
                  <c:v>2.2599399999999999E-2</c:v>
                </c:pt>
                <c:pt idx="1308">
                  <c:v>2.2525199999999999E-2</c:v>
                </c:pt>
                <c:pt idx="1309">
                  <c:v>2.2450999999999999E-2</c:v>
                </c:pt>
                <c:pt idx="1310">
                  <c:v>2.2377000000000001E-2</c:v>
                </c:pt>
                <c:pt idx="1311">
                  <c:v>2.2303E-2</c:v>
                </c:pt>
                <c:pt idx="1312">
                  <c:v>2.2229200000000001E-2</c:v>
                </c:pt>
                <c:pt idx="1313">
                  <c:v>2.2155399999999999E-2</c:v>
                </c:pt>
                <c:pt idx="1314">
                  <c:v>2.2081699999999999E-2</c:v>
                </c:pt>
                <c:pt idx="1315">
                  <c:v>2.2008099999999999E-2</c:v>
                </c:pt>
                <c:pt idx="1316">
                  <c:v>2.1934599999999999E-2</c:v>
                </c:pt>
                <c:pt idx="1317">
                  <c:v>2.1861200000000001E-2</c:v>
                </c:pt>
                <c:pt idx="1318">
                  <c:v>2.1787899999999999E-2</c:v>
                </c:pt>
                <c:pt idx="1319">
                  <c:v>2.17147E-2</c:v>
                </c:pt>
                <c:pt idx="1320">
                  <c:v>2.1641500000000001E-2</c:v>
                </c:pt>
                <c:pt idx="1321">
                  <c:v>2.1568500000000001E-2</c:v>
                </c:pt>
                <c:pt idx="1322">
                  <c:v>2.14956E-2</c:v>
                </c:pt>
                <c:pt idx="1323">
                  <c:v>2.1422699999999999E-2</c:v>
                </c:pt>
                <c:pt idx="1324">
                  <c:v>2.1350000000000001E-2</c:v>
                </c:pt>
                <c:pt idx="1325">
                  <c:v>2.1277299999999999E-2</c:v>
                </c:pt>
                <c:pt idx="1326">
                  <c:v>2.12047E-2</c:v>
                </c:pt>
                <c:pt idx="1327">
                  <c:v>2.11323E-2</c:v>
                </c:pt>
                <c:pt idx="1328">
                  <c:v>2.1059899999999999E-2</c:v>
                </c:pt>
                <c:pt idx="1329">
                  <c:v>2.0987599999999999E-2</c:v>
                </c:pt>
                <c:pt idx="1330">
                  <c:v>2.0915400000000001E-2</c:v>
                </c:pt>
                <c:pt idx="1331">
                  <c:v>2.0843299999999999E-2</c:v>
                </c:pt>
                <c:pt idx="1332">
                  <c:v>2.0771299999999999E-2</c:v>
                </c:pt>
                <c:pt idx="1333">
                  <c:v>2.06994E-2</c:v>
                </c:pt>
                <c:pt idx="1334">
                  <c:v>2.0627599999999999E-2</c:v>
                </c:pt>
                <c:pt idx="1335">
                  <c:v>2.0555899999999998E-2</c:v>
                </c:pt>
                <c:pt idx="1336">
                  <c:v>2.04843E-2</c:v>
                </c:pt>
                <c:pt idx="1337">
                  <c:v>2.0412799999999998E-2</c:v>
                </c:pt>
                <c:pt idx="1338">
                  <c:v>2.0341399999999999E-2</c:v>
                </c:pt>
                <c:pt idx="1339">
                  <c:v>2.027E-2</c:v>
                </c:pt>
                <c:pt idx="1340">
                  <c:v>2.0198799999999999E-2</c:v>
                </c:pt>
                <c:pt idx="1341">
                  <c:v>2.0127699999999998E-2</c:v>
                </c:pt>
                <c:pt idx="1342">
                  <c:v>2.00567E-2</c:v>
                </c:pt>
                <c:pt idx="1343">
                  <c:v>1.9985699999999999E-2</c:v>
                </c:pt>
                <c:pt idx="1344">
                  <c:v>1.9914899999999999E-2</c:v>
                </c:pt>
                <c:pt idx="1345">
                  <c:v>1.98441E-2</c:v>
                </c:pt>
                <c:pt idx="1346">
                  <c:v>1.9773499999999999E-2</c:v>
                </c:pt>
                <c:pt idx="1347">
                  <c:v>1.9702899999999999E-2</c:v>
                </c:pt>
                <c:pt idx="1348">
                  <c:v>1.9632500000000001E-2</c:v>
                </c:pt>
                <c:pt idx="1349">
                  <c:v>1.9562099999999999E-2</c:v>
                </c:pt>
                <c:pt idx="1350">
                  <c:v>1.94919E-2</c:v>
                </c:pt>
                <c:pt idx="1351">
                  <c:v>1.94217E-2</c:v>
                </c:pt>
                <c:pt idx="1352">
                  <c:v>1.9351699999999999E-2</c:v>
                </c:pt>
                <c:pt idx="1353">
                  <c:v>1.9281699999999999E-2</c:v>
                </c:pt>
                <c:pt idx="1354">
                  <c:v>1.9211900000000001E-2</c:v>
                </c:pt>
                <c:pt idx="1355">
                  <c:v>1.9142099999999999E-2</c:v>
                </c:pt>
                <c:pt idx="1356">
                  <c:v>1.9072499999999999E-2</c:v>
                </c:pt>
                <c:pt idx="1357">
                  <c:v>1.90029E-2</c:v>
                </c:pt>
                <c:pt idx="1358">
                  <c:v>1.89334E-2</c:v>
                </c:pt>
                <c:pt idx="1359">
                  <c:v>1.8864100000000002E-2</c:v>
                </c:pt>
                <c:pt idx="1360">
                  <c:v>1.87948E-2</c:v>
                </c:pt>
                <c:pt idx="1361">
                  <c:v>1.8725700000000001E-2</c:v>
                </c:pt>
                <c:pt idx="1362">
                  <c:v>1.8656599999999999E-2</c:v>
                </c:pt>
                <c:pt idx="1363">
                  <c:v>1.8587699999999999E-2</c:v>
                </c:pt>
                <c:pt idx="1364">
                  <c:v>1.8518799999999998E-2</c:v>
                </c:pt>
                <c:pt idx="1365">
                  <c:v>1.8450100000000001E-2</c:v>
                </c:pt>
                <c:pt idx="1366">
                  <c:v>1.8381399999999999E-2</c:v>
                </c:pt>
                <c:pt idx="1367">
                  <c:v>1.8312800000000001E-2</c:v>
                </c:pt>
                <c:pt idx="1368">
                  <c:v>1.8244400000000001E-2</c:v>
                </c:pt>
                <c:pt idx="1369">
                  <c:v>1.8176000000000001E-2</c:v>
                </c:pt>
                <c:pt idx="1370">
                  <c:v>1.81078E-2</c:v>
                </c:pt>
                <c:pt idx="1371">
                  <c:v>1.8039699999999999E-2</c:v>
                </c:pt>
                <c:pt idx="1372">
                  <c:v>1.7971600000000001E-2</c:v>
                </c:pt>
                <c:pt idx="1373">
                  <c:v>1.7903700000000002E-2</c:v>
                </c:pt>
                <c:pt idx="1374">
                  <c:v>1.7835799999999999E-2</c:v>
                </c:pt>
                <c:pt idx="1375">
                  <c:v>1.7768099999999998E-2</c:v>
                </c:pt>
                <c:pt idx="1376">
                  <c:v>1.7700500000000001E-2</c:v>
                </c:pt>
                <c:pt idx="1377">
                  <c:v>1.76329E-2</c:v>
                </c:pt>
                <c:pt idx="1378">
                  <c:v>1.7565500000000001E-2</c:v>
                </c:pt>
                <c:pt idx="1379">
                  <c:v>1.7498199999999998E-2</c:v>
                </c:pt>
                <c:pt idx="1380">
                  <c:v>1.7430999999999999E-2</c:v>
                </c:pt>
                <c:pt idx="1381">
                  <c:v>1.7363799999999999E-2</c:v>
                </c:pt>
                <c:pt idx="1382">
                  <c:v>1.7296800000000001E-2</c:v>
                </c:pt>
                <c:pt idx="1383">
                  <c:v>1.7229899999999999E-2</c:v>
                </c:pt>
                <c:pt idx="1384">
                  <c:v>1.7163100000000001E-2</c:v>
                </c:pt>
                <c:pt idx="1385">
                  <c:v>1.7096400000000001E-2</c:v>
                </c:pt>
                <c:pt idx="1386">
                  <c:v>1.7029800000000001E-2</c:v>
                </c:pt>
                <c:pt idx="1387">
                  <c:v>1.6963300000000001E-2</c:v>
                </c:pt>
                <c:pt idx="1388">
                  <c:v>1.6896899999999999E-2</c:v>
                </c:pt>
                <c:pt idx="1389">
                  <c:v>1.6830700000000001E-2</c:v>
                </c:pt>
                <c:pt idx="1390">
                  <c:v>1.6764500000000002E-2</c:v>
                </c:pt>
                <c:pt idx="1391">
                  <c:v>1.6698399999999999E-2</c:v>
                </c:pt>
                <c:pt idx="1392">
                  <c:v>1.6632500000000001E-2</c:v>
                </c:pt>
                <c:pt idx="1393">
                  <c:v>1.6566600000000001E-2</c:v>
                </c:pt>
                <c:pt idx="1394">
                  <c:v>1.6500799999999999E-2</c:v>
                </c:pt>
                <c:pt idx="1395">
                  <c:v>1.6435200000000001E-2</c:v>
                </c:pt>
                <c:pt idx="1396">
                  <c:v>1.6369600000000002E-2</c:v>
                </c:pt>
                <c:pt idx="1397">
                  <c:v>1.6304200000000001E-2</c:v>
                </c:pt>
                <c:pt idx="1398">
                  <c:v>1.6238900000000001E-2</c:v>
                </c:pt>
                <c:pt idx="1399">
                  <c:v>1.6173699999999999E-2</c:v>
                </c:pt>
                <c:pt idx="1400">
                  <c:v>1.6108500000000001E-2</c:v>
                </c:pt>
                <c:pt idx="1401">
                  <c:v>1.6043499999999999E-2</c:v>
                </c:pt>
                <c:pt idx="1402">
                  <c:v>1.5978599999999999E-2</c:v>
                </c:pt>
                <c:pt idx="1403">
                  <c:v>1.5913799999999999E-2</c:v>
                </c:pt>
                <c:pt idx="1404">
                  <c:v>1.5849200000000001E-2</c:v>
                </c:pt>
                <c:pt idx="1405">
                  <c:v>1.5784599999999999E-2</c:v>
                </c:pt>
                <c:pt idx="1406">
                  <c:v>1.5720100000000001E-2</c:v>
                </c:pt>
                <c:pt idx="1407">
                  <c:v>1.5655700000000002E-2</c:v>
                </c:pt>
                <c:pt idx="1408">
                  <c:v>1.5591499999999999E-2</c:v>
                </c:pt>
                <c:pt idx="1409">
                  <c:v>1.5527300000000001E-2</c:v>
                </c:pt>
                <c:pt idx="1410">
                  <c:v>1.5463299999999999E-2</c:v>
                </c:pt>
                <c:pt idx="1411">
                  <c:v>1.5399400000000001E-2</c:v>
                </c:pt>
                <c:pt idx="1412">
                  <c:v>1.53355E-2</c:v>
                </c:pt>
                <c:pt idx="1413">
                  <c:v>1.52718E-2</c:v>
                </c:pt>
                <c:pt idx="1414">
                  <c:v>1.52082E-2</c:v>
                </c:pt>
                <c:pt idx="1415">
                  <c:v>1.5144700000000001E-2</c:v>
                </c:pt>
                <c:pt idx="1416">
                  <c:v>1.50814E-2</c:v>
                </c:pt>
                <c:pt idx="1417">
                  <c:v>1.50181E-2</c:v>
                </c:pt>
                <c:pt idx="1418">
                  <c:v>1.49549E-2</c:v>
                </c:pt>
                <c:pt idx="1419">
                  <c:v>1.48919E-2</c:v>
                </c:pt>
                <c:pt idx="1420">
                  <c:v>1.4828900000000001E-2</c:v>
                </c:pt>
                <c:pt idx="1421">
                  <c:v>1.4766100000000001E-2</c:v>
                </c:pt>
                <c:pt idx="1422">
                  <c:v>1.47034E-2</c:v>
                </c:pt>
                <c:pt idx="1423">
                  <c:v>1.46407E-2</c:v>
                </c:pt>
                <c:pt idx="1424">
                  <c:v>1.4578199999999999E-2</c:v>
                </c:pt>
                <c:pt idx="1425">
                  <c:v>1.4515800000000001E-2</c:v>
                </c:pt>
                <c:pt idx="1426">
                  <c:v>1.44536E-2</c:v>
                </c:pt>
                <c:pt idx="1427">
                  <c:v>1.43914E-2</c:v>
                </c:pt>
                <c:pt idx="1428">
                  <c:v>1.43293E-2</c:v>
                </c:pt>
                <c:pt idx="1429">
                  <c:v>1.42674E-2</c:v>
                </c:pt>
                <c:pt idx="1430">
                  <c:v>1.4205600000000001E-2</c:v>
                </c:pt>
                <c:pt idx="1431">
                  <c:v>1.41438E-2</c:v>
                </c:pt>
                <c:pt idx="1432">
                  <c:v>1.40822E-2</c:v>
                </c:pt>
                <c:pt idx="1433">
                  <c:v>1.4020700000000001E-2</c:v>
                </c:pt>
                <c:pt idx="1434">
                  <c:v>1.3959299999999999E-2</c:v>
                </c:pt>
                <c:pt idx="1435">
                  <c:v>1.38981E-2</c:v>
                </c:pt>
                <c:pt idx="1436">
                  <c:v>1.3836899999999999E-2</c:v>
                </c:pt>
                <c:pt idx="1437">
                  <c:v>1.37758E-2</c:v>
                </c:pt>
                <c:pt idx="1438">
                  <c:v>1.37149E-2</c:v>
                </c:pt>
                <c:pt idx="1439">
                  <c:v>1.3654100000000001E-2</c:v>
                </c:pt>
                <c:pt idx="1440">
                  <c:v>1.35934E-2</c:v>
                </c:pt>
                <c:pt idx="1441">
                  <c:v>1.3532799999999999E-2</c:v>
                </c:pt>
                <c:pt idx="1442">
                  <c:v>1.34723E-2</c:v>
                </c:pt>
                <c:pt idx="1443">
                  <c:v>1.3411899999999999E-2</c:v>
                </c:pt>
                <c:pt idx="1444">
                  <c:v>1.3351699999999999E-2</c:v>
                </c:pt>
                <c:pt idx="1445">
                  <c:v>1.3291499999999999E-2</c:v>
                </c:pt>
                <c:pt idx="1446">
                  <c:v>1.32315E-2</c:v>
                </c:pt>
                <c:pt idx="1447">
                  <c:v>1.31716E-2</c:v>
                </c:pt>
                <c:pt idx="1448">
                  <c:v>1.31118E-2</c:v>
                </c:pt>
                <c:pt idx="1449">
                  <c:v>1.3052100000000001E-2</c:v>
                </c:pt>
                <c:pt idx="1450">
                  <c:v>1.29926E-2</c:v>
                </c:pt>
                <c:pt idx="1451">
                  <c:v>1.2933099999999999E-2</c:v>
                </c:pt>
                <c:pt idx="1452">
                  <c:v>1.2873799999999999E-2</c:v>
                </c:pt>
                <c:pt idx="1453">
                  <c:v>1.28145E-2</c:v>
                </c:pt>
                <c:pt idx="1454">
                  <c:v>1.27554E-2</c:v>
                </c:pt>
                <c:pt idx="1455">
                  <c:v>1.2696499999999999E-2</c:v>
                </c:pt>
                <c:pt idx="1456">
                  <c:v>1.2637600000000001E-2</c:v>
                </c:pt>
                <c:pt idx="1457">
                  <c:v>1.2578799999999999E-2</c:v>
                </c:pt>
                <c:pt idx="1458">
                  <c:v>1.25202E-2</c:v>
                </c:pt>
                <c:pt idx="1459">
                  <c:v>1.2461699999999999E-2</c:v>
                </c:pt>
                <c:pt idx="1460">
                  <c:v>1.24032E-2</c:v>
                </c:pt>
                <c:pt idx="1461">
                  <c:v>1.2345E-2</c:v>
                </c:pt>
                <c:pt idx="1462">
                  <c:v>1.22868E-2</c:v>
                </c:pt>
                <c:pt idx="1463">
                  <c:v>1.22287E-2</c:v>
                </c:pt>
                <c:pt idx="1464">
                  <c:v>1.2170800000000001E-2</c:v>
                </c:pt>
                <c:pt idx="1465">
                  <c:v>1.2113000000000001E-2</c:v>
                </c:pt>
                <c:pt idx="1466">
                  <c:v>1.20552E-2</c:v>
                </c:pt>
                <c:pt idx="1467">
                  <c:v>1.19977E-2</c:v>
                </c:pt>
                <c:pt idx="1468">
                  <c:v>1.19402E-2</c:v>
                </c:pt>
                <c:pt idx="1469">
                  <c:v>1.1882800000000001E-2</c:v>
                </c:pt>
                <c:pt idx="1470">
                  <c:v>1.18256E-2</c:v>
                </c:pt>
                <c:pt idx="1471">
                  <c:v>1.1768499999999999E-2</c:v>
                </c:pt>
                <c:pt idx="1472">
                  <c:v>1.17115E-2</c:v>
                </c:pt>
                <c:pt idx="1473">
                  <c:v>1.1654599999999999E-2</c:v>
                </c:pt>
                <c:pt idx="1474">
                  <c:v>1.15978E-2</c:v>
                </c:pt>
                <c:pt idx="1475">
                  <c:v>1.15412E-2</c:v>
                </c:pt>
                <c:pt idx="1476">
                  <c:v>1.14847E-2</c:v>
                </c:pt>
                <c:pt idx="1477">
                  <c:v>1.1428300000000001E-2</c:v>
                </c:pt>
                <c:pt idx="1478">
                  <c:v>1.1372E-2</c:v>
                </c:pt>
                <c:pt idx="1479">
                  <c:v>1.1315800000000001E-2</c:v>
                </c:pt>
                <c:pt idx="1480">
                  <c:v>1.12598E-2</c:v>
                </c:pt>
                <c:pt idx="1481">
                  <c:v>1.1203899999999999E-2</c:v>
                </c:pt>
                <c:pt idx="1482">
                  <c:v>1.1148E-2</c:v>
                </c:pt>
                <c:pt idx="1483">
                  <c:v>1.1092400000000001E-2</c:v>
                </c:pt>
                <c:pt idx="1484">
                  <c:v>1.1036799999999999E-2</c:v>
                </c:pt>
                <c:pt idx="1485">
                  <c:v>1.0981400000000001E-2</c:v>
                </c:pt>
                <c:pt idx="1486">
                  <c:v>1.0926E-2</c:v>
                </c:pt>
                <c:pt idx="1487">
                  <c:v>1.08708E-2</c:v>
                </c:pt>
                <c:pt idx="1488">
                  <c:v>1.0815699999999999E-2</c:v>
                </c:pt>
                <c:pt idx="1489">
                  <c:v>1.0760799999999999E-2</c:v>
                </c:pt>
                <c:pt idx="1490">
                  <c:v>1.0705900000000001E-2</c:v>
                </c:pt>
                <c:pt idx="1491">
                  <c:v>1.06512E-2</c:v>
                </c:pt>
                <c:pt idx="1492">
                  <c:v>1.0596599999999999E-2</c:v>
                </c:pt>
                <c:pt idx="1493">
                  <c:v>1.05422E-2</c:v>
                </c:pt>
                <c:pt idx="1494">
                  <c:v>1.04878E-2</c:v>
                </c:pt>
                <c:pt idx="1495">
                  <c:v>1.0433599999999999E-2</c:v>
                </c:pt>
                <c:pt idx="1496">
                  <c:v>1.03795E-2</c:v>
                </c:pt>
                <c:pt idx="1497">
                  <c:v>1.03255E-2</c:v>
                </c:pt>
                <c:pt idx="1498">
                  <c:v>1.0271600000000001E-2</c:v>
                </c:pt>
                <c:pt idx="1499">
                  <c:v>1.02179E-2</c:v>
                </c:pt>
                <c:pt idx="1500">
                  <c:v>1.01642E-2</c:v>
                </c:pt>
                <c:pt idx="1501">
                  <c:v>1.01108E-2</c:v>
                </c:pt>
                <c:pt idx="1502">
                  <c:v>1.0057399999999999E-2</c:v>
                </c:pt>
                <c:pt idx="1503">
                  <c:v>1.00041E-2</c:v>
                </c:pt>
                <c:pt idx="1504">
                  <c:v>9.9509999999999998E-3</c:v>
                </c:pt>
                <c:pt idx="1505">
                  <c:v>9.8980000000000005E-3</c:v>
                </c:pt>
                <c:pt idx="1506">
                  <c:v>9.8451200000000006E-3</c:v>
                </c:pt>
                <c:pt idx="1507">
                  <c:v>9.7923699999999999E-3</c:v>
                </c:pt>
                <c:pt idx="1508">
                  <c:v>9.7397400000000002E-3</c:v>
                </c:pt>
                <c:pt idx="1509">
                  <c:v>9.6872299999999998E-3</c:v>
                </c:pt>
                <c:pt idx="1510">
                  <c:v>9.6348500000000004E-3</c:v>
                </c:pt>
                <c:pt idx="1511">
                  <c:v>9.5825900000000002E-3</c:v>
                </c:pt>
                <c:pt idx="1512">
                  <c:v>9.5304599999999993E-3</c:v>
                </c:pt>
                <c:pt idx="1513">
                  <c:v>9.4784499999999994E-3</c:v>
                </c:pt>
                <c:pt idx="1514">
                  <c:v>9.4265600000000005E-3</c:v>
                </c:pt>
                <c:pt idx="1515">
                  <c:v>9.3748100000000008E-3</c:v>
                </c:pt>
                <c:pt idx="1516">
                  <c:v>9.3231700000000004E-3</c:v>
                </c:pt>
                <c:pt idx="1517">
                  <c:v>9.2716699999999992E-3</c:v>
                </c:pt>
                <c:pt idx="1518">
                  <c:v>9.2202800000000008E-3</c:v>
                </c:pt>
                <c:pt idx="1519">
                  <c:v>9.1690299999999999E-3</c:v>
                </c:pt>
                <c:pt idx="1520">
                  <c:v>9.1179E-3</c:v>
                </c:pt>
                <c:pt idx="1521">
                  <c:v>9.0668899999999993E-3</c:v>
                </c:pt>
                <c:pt idx="1522">
                  <c:v>9.0160199999999996E-3</c:v>
                </c:pt>
                <c:pt idx="1523">
                  <c:v>8.9652599999999992E-3</c:v>
                </c:pt>
                <c:pt idx="1524">
                  <c:v>8.9146399999999997E-3</c:v>
                </c:pt>
                <c:pt idx="1525">
                  <c:v>8.8641399999999995E-3</c:v>
                </c:pt>
                <c:pt idx="1526">
                  <c:v>8.8137700000000003E-3</c:v>
                </c:pt>
                <c:pt idx="1527">
                  <c:v>8.7635200000000003E-3</c:v>
                </c:pt>
                <c:pt idx="1528">
                  <c:v>8.7134099999999996E-3</c:v>
                </c:pt>
                <c:pt idx="1529">
                  <c:v>8.6634199999999998E-3</c:v>
                </c:pt>
                <c:pt idx="1530">
                  <c:v>8.6135499999999993E-3</c:v>
                </c:pt>
                <c:pt idx="1531">
                  <c:v>8.5638199999999998E-3</c:v>
                </c:pt>
                <c:pt idx="1532">
                  <c:v>8.5142099999999995E-3</c:v>
                </c:pt>
                <c:pt idx="1533">
                  <c:v>8.4647300000000002E-3</c:v>
                </c:pt>
                <c:pt idx="1534">
                  <c:v>8.4153800000000001E-3</c:v>
                </c:pt>
                <c:pt idx="1535">
                  <c:v>8.3661499999999993E-3</c:v>
                </c:pt>
                <c:pt idx="1536">
                  <c:v>8.3170599999999994E-3</c:v>
                </c:pt>
                <c:pt idx="1537">
                  <c:v>8.2680900000000005E-3</c:v>
                </c:pt>
                <c:pt idx="1538">
                  <c:v>8.2192500000000009E-3</c:v>
                </c:pt>
                <c:pt idx="1539">
                  <c:v>8.1705500000000004E-3</c:v>
                </c:pt>
                <c:pt idx="1540">
                  <c:v>8.1219599999999992E-3</c:v>
                </c:pt>
                <c:pt idx="1541">
                  <c:v>8.0735100000000008E-3</c:v>
                </c:pt>
                <c:pt idx="1542">
                  <c:v>8.0251899999999998E-3</c:v>
                </c:pt>
                <c:pt idx="1543">
                  <c:v>7.9769999999999997E-3</c:v>
                </c:pt>
                <c:pt idx="1544">
                  <c:v>7.9289400000000006E-3</c:v>
                </c:pt>
                <c:pt idx="1545">
                  <c:v>7.8810000000000009E-3</c:v>
                </c:pt>
                <c:pt idx="1546">
                  <c:v>7.8332000000000002E-3</c:v>
                </c:pt>
                <c:pt idx="1547">
                  <c:v>7.7855299999999997E-3</c:v>
                </c:pt>
                <c:pt idx="1548">
                  <c:v>7.7379800000000002E-3</c:v>
                </c:pt>
                <c:pt idx="1549">
                  <c:v>7.6905699999999999E-3</c:v>
                </c:pt>
                <c:pt idx="1550">
                  <c:v>7.6432899999999996E-3</c:v>
                </c:pt>
                <c:pt idx="1551">
                  <c:v>7.5961300000000004E-3</c:v>
                </c:pt>
                <c:pt idx="1552">
                  <c:v>7.5491100000000004E-3</c:v>
                </c:pt>
                <c:pt idx="1553">
                  <c:v>7.5022200000000004E-3</c:v>
                </c:pt>
                <c:pt idx="1554">
                  <c:v>7.4554599999999997E-3</c:v>
                </c:pt>
                <c:pt idx="1555">
                  <c:v>7.4088299999999999E-3</c:v>
                </c:pt>
                <c:pt idx="1556">
                  <c:v>7.3623400000000002E-3</c:v>
                </c:pt>
                <c:pt idx="1557">
                  <c:v>7.3159699999999998E-3</c:v>
                </c:pt>
                <c:pt idx="1558">
                  <c:v>7.2697400000000002E-3</c:v>
                </c:pt>
                <c:pt idx="1559">
                  <c:v>7.2236399999999999E-3</c:v>
                </c:pt>
                <c:pt idx="1560">
                  <c:v>7.1776699999999997E-3</c:v>
                </c:pt>
                <c:pt idx="1561">
                  <c:v>7.1318299999999996E-3</c:v>
                </c:pt>
                <c:pt idx="1562">
                  <c:v>7.0861199999999996E-3</c:v>
                </c:pt>
                <c:pt idx="1563">
                  <c:v>7.0405499999999996E-3</c:v>
                </c:pt>
                <c:pt idx="1564">
                  <c:v>6.9951099999999997E-3</c:v>
                </c:pt>
                <c:pt idx="1565">
                  <c:v>6.9497999999999999E-3</c:v>
                </c:pt>
                <c:pt idx="1566">
                  <c:v>6.9046300000000001E-3</c:v>
                </c:pt>
                <c:pt idx="1567">
                  <c:v>6.8595799999999997E-3</c:v>
                </c:pt>
                <c:pt idx="1568">
                  <c:v>6.81468E-3</c:v>
                </c:pt>
                <c:pt idx="1569">
                  <c:v>6.7698999999999997E-3</c:v>
                </c:pt>
                <c:pt idx="1570">
                  <c:v>6.7252600000000003E-3</c:v>
                </c:pt>
                <c:pt idx="1571">
                  <c:v>6.6807500000000001E-3</c:v>
                </c:pt>
                <c:pt idx="1572">
                  <c:v>6.6363699999999999E-3</c:v>
                </c:pt>
                <c:pt idx="1573">
                  <c:v>6.5921299999999999E-3</c:v>
                </c:pt>
                <c:pt idx="1574">
                  <c:v>6.5480299999999998E-3</c:v>
                </c:pt>
                <c:pt idx="1575">
                  <c:v>6.5040499999999999E-3</c:v>
                </c:pt>
                <c:pt idx="1576">
                  <c:v>6.46022E-3</c:v>
                </c:pt>
                <c:pt idx="1577">
                  <c:v>6.4165100000000003E-3</c:v>
                </c:pt>
                <c:pt idx="1578">
                  <c:v>6.3729399999999997E-3</c:v>
                </c:pt>
                <c:pt idx="1579">
                  <c:v>6.32951E-3</c:v>
                </c:pt>
                <c:pt idx="1580">
                  <c:v>6.2862100000000004E-3</c:v>
                </c:pt>
                <c:pt idx="1581">
                  <c:v>6.24304E-3</c:v>
                </c:pt>
                <c:pt idx="1582">
                  <c:v>6.2000199999999997E-3</c:v>
                </c:pt>
                <c:pt idx="1583">
                  <c:v>6.1571200000000003E-3</c:v>
                </c:pt>
                <c:pt idx="1584">
                  <c:v>6.1143600000000001E-3</c:v>
                </c:pt>
                <c:pt idx="1585">
                  <c:v>6.0717399999999999E-3</c:v>
                </c:pt>
                <c:pt idx="1586">
                  <c:v>6.0292499999999999E-3</c:v>
                </c:pt>
                <c:pt idx="1587">
                  <c:v>5.9868999999999999E-3</c:v>
                </c:pt>
                <c:pt idx="1588">
                  <c:v>5.9446899999999999E-3</c:v>
                </c:pt>
                <c:pt idx="1589">
                  <c:v>5.90261E-3</c:v>
                </c:pt>
                <c:pt idx="1590">
                  <c:v>5.8606700000000001E-3</c:v>
                </c:pt>
                <c:pt idx="1591">
                  <c:v>5.8188600000000004E-3</c:v>
                </c:pt>
                <c:pt idx="1592">
                  <c:v>5.7771899999999998E-3</c:v>
                </c:pt>
                <c:pt idx="1593">
                  <c:v>5.7356600000000001E-3</c:v>
                </c:pt>
                <c:pt idx="1594">
                  <c:v>5.6942700000000004E-3</c:v>
                </c:pt>
                <c:pt idx="1595">
                  <c:v>5.65301E-3</c:v>
                </c:pt>
                <c:pt idx="1596">
                  <c:v>5.6118899999999996E-3</c:v>
                </c:pt>
                <c:pt idx="1597">
                  <c:v>5.5709100000000001E-3</c:v>
                </c:pt>
                <c:pt idx="1598">
                  <c:v>5.5300599999999998E-3</c:v>
                </c:pt>
                <c:pt idx="1599">
                  <c:v>5.4893499999999996E-3</c:v>
                </c:pt>
                <c:pt idx="1600">
                  <c:v>5.4487800000000003E-3</c:v>
                </c:pt>
                <c:pt idx="1601">
                  <c:v>5.4083500000000001E-3</c:v>
                </c:pt>
                <c:pt idx="1602">
                  <c:v>5.36806E-3</c:v>
                </c:pt>
                <c:pt idx="1603">
                  <c:v>5.3279E-3</c:v>
                </c:pt>
                <c:pt idx="1604">
                  <c:v>5.28789E-3</c:v>
                </c:pt>
                <c:pt idx="1605">
                  <c:v>5.24801E-3</c:v>
                </c:pt>
                <c:pt idx="1606">
                  <c:v>5.2082700000000001E-3</c:v>
                </c:pt>
                <c:pt idx="1607">
                  <c:v>5.1686700000000002E-3</c:v>
                </c:pt>
                <c:pt idx="1608">
                  <c:v>5.1292100000000004E-3</c:v>
                </c:pt>
                <c:pt idx="1609">
                  <c:v>5.0898799999999998E-3</c:v>
                </c:pt>
                <c:pt idx="1610">
                  <c:v>5.0507E-3</c:v>
                </c:pt>
                <c:pt idx="1611">
                  <c:v>5.0116600000000002E-3</c:v>
                </c:pt>
                <c:pt idx="1612">
                  <c:v>4.9727499999999997E-3</c:v>
                </c:pt>
                <c:pt idx="1613">
                  <c:v>4.9339900000000001E-3</c:v>
                </c:pt>
                <c:pt idx="1614">
                  <c:v>4.8953699999999996E-3</c:v>
                </c:pt>
                <c:pt idx="1615">
                  <c:v>4.8568800000000001E-3</c:v>
                </c:pt>
                <c:pt idx="1616">
                  <c:v>4.8185399999999996E-3</c:v>
                </c:pt>
                <c:pt idx="1617">
                  <c:v>4.7803400000000001E-3</c:v>
                </c:pt>
                <c:pt idx="1618">
                  <c:v>4.7422699999999998E-3</c:v>
                </c:pt>
                <c:pt idx="1619">
                  <c:v>4.7043500000000004E-3</c:v>
                </c:pt>
                <c:pt idx="1620">
                  <c:v>4.6665700000000001E-3</c:v>
                </c:pt>
                <c:pt idx="1621">
                  <c:v>4.6289299999999999E-3</c:v>
                </c:pt>
                <c:pt idx="1622">
                  <c:v>4.5914299999999996E-3</c:v>
                </c:pt>
                <c:pt idx="1623">
                  <c:v>4.5540700000000003E-3</c:v>
                </c:pt>
                <c:pt idx="1624">
                  <c:v>4.5168500000000002E-3</c:v>
                </c:pt>
                <c:pt idx="1625">
                  <c:v>4.47978E-3</c:v>
                </c:pt>
                <c:pt idx="1626">
                  <c:v>4.4428499999999999E-3</c:v>
                </c:pt>
                <c:pt idx="1627">
                  <c:v>4.4060499999999999E-3</c:v>
                </c:pt>
                <c:pt idx="1628">
                  <c:v>4.3693999999999998E-3</c:v>
                </c:pt>
                <c:pt idx="1629">
                  <c:v>4.3328999999999998E-3</c:v>
                </c:pt>
                <c:pt idx="1630">
                  <c:v>4.2965299999999998E-3</c:v>
                </c:pt>
                <c:pt idx="1631">
                  <c:v>4.2603099999999998E-3</c:v>
                </c:pt>
                <c:pt idx="1632">
                  <c:v>4.2242299999999998E-3</c:v>
                </c:pt>
                <c:pt idx="1633">
                  <c:v>4.1882899999999999E-3</c:v>
                </c:pt>
                <c:pt idx="1634">
                  <c:v>4.1524999999999999E-3</c:v>
                </c:pt>
                <c:pt idx="1635">
                  <c:v>4.1168400000000001E-3</c:v>
                </c:pt>
                <c:pt idx="1636">
                  <c:v>4.0813300000000002E-3</c:v>
                </c:pt>
                <c:pt idx="1637">
                  <c:v>4.0459700000000003E-3</c:v>
                </c:pt>
                <c:pt idx="1638">
                  <c:v>4.0107500000000004E-3</c:v>
                </c:pt>
                <c:pt idx="1639">
                  <c:v>3.9756699999999997E-3</c:v>
                </c:pt>
                <c:pt idx="1640">
                  <c:v>3.9407299999999999E-3</c:v>
                </c:pt>
                <c:pt idx="1641">
                  <c:v>3.9059400000000001E-3</c:v>
                </c:pt>
                <c:pt idx="1642">
                  <c:v>3.8712999999999998E-3</c:v>
                </c:pt>
                <c:pt idx="1643">
                  <c:v>3.8367900000000001E-3</c:v>
                </c:pt>
                <c:pt idx="1644">
                  <c:v>3.8024299999999999E-3</c:v>
                </c:pt>
                <c:pt idx="1645">
                  <c:v>3.7682200000000001E-3</c:v>
                </c:pt>
                <c:pt idx="1646">
                  <c:v>3.7341499999999999E-3</c:v>
                </c:pt>
                <c:pt idx="1647">
                  <c:v>3.7002200000000002E-3</c:v>
                </c:pt>
                <c:pt idx="1648">
                  <c:v>3.66644E-3</c:v>
                </c:pt>
                <c:pt idx="1649">
                  <c:v>3.6328100000000002E-3</c:v>
                </c:pt>
                <c:pt idx="1650">
                  <c:v>3.59932E-3</c:v>
                </c:pt>
                <c:pt idx="1651">
                  <c:v>3.5659699999999999E-3</c:v>
                </c:pt>
                <c:pt idx="1652">
                  <c:v>3.5327700000000002E-3</c:v>
                </c:pt>
                <c:pt idx="1653">
                  <c:v>3.49972E-3</c:v>
                </c:pt>
                <c:pt idx="1654">
                  <c:v>3.4668099999999999E-3</c:v>
                </c:pt>
                <c:pt idx="1655">
                  <c:v>3.4340500000000001E-3</c:v>
                </c:pt>
                <c:pt idx="1656">
                  <c:v>3.40143E-3</c:v>
                </c:pt>
                <c:pt idx="1657">
                  <c:v>3.3689599999999998E-3</c:v>
                </c:pt>
                <c:pt idx="1658">
                  <c:v>3.3366400000000001E-3</c:v>
                </c:pt>
                <c:pt idx="1659">
                  <c:v>3.3044599999999999E-3</c:v>
                </c:pt>
                <c:pt idx="1660">
                  <c:v>3.2724299999999998E-3</c:v>
                </c:pt>
                <c:pt idx="1661">
                  <c:v>3.24055E-3</c:v>
                </c:pt>
                <c:pt idx="1662">
                  <c:v>3.2088099999999999E-3</c:v>
                </c:pt>
                <c:pt idx="1663">
                  <c:v>3.1772200000000001E-3</c:v>
                </c:pt>
                <c:pt idx="1664">
                  <c:v>3.1457799999999999E-3</c:v>
                </c:pt>
                <c:pt idx="1665">
                  <c:v>3.1144800000000002E-3</c:v>
                </c:pt>
                <c:pt idx="1666">
                  <c:v>3.08333E-3</c:v>
                </c:pt>
                <c:pt idx="1667">
                  <c:v>3.0523299999999998E-3</c:v>
                </c:pt>
                <c:pt idx="1668">
                  <c:v>3.02148E-3</c:v>
                </c:pt>
                <c:pt idx="1669">
                  <c:v>2.9907699999999998E-3</c:v>
                </c:pt>
                <c:pt idx="1670">
                  <c:v>2.96021E-3</c:v>
                </c:pt>
                <c:pt idx="1671">
                  <c:v>2.9298000000000002E-3</c:v>
                </c:pt>
                <c:pt idx="1672">
                  <c:v>2.8995399999999999E-3</c:v>
                </c:pt>
                <c:pt idx="1673">
                  <c:v>2.8694300000000001E-3</c:v>
                </c:pt>
                <c:pt idx="1674">
                  <c:v>2.8394599999999998E-3</c:v>
                </c:pt>
                <c:pt idx="1675">
                  <c:v>2.8096499999999999E-3</c:v>
                </c:pt>
                <c:pt idx="1676">
                  <c:v>2.77998E-3</c:v>
                </c:pt>
                <c:pt idx="1677">
                  <c:v>2.7504600000000001E-3</c:v>
                </c:pt>
                <c:pt idx="1678">
                  <c:v>2.7211000000000002E-3</c:v>
                </c:pt>
                <c:pt idx="1679">
                  <c:v>2.6918799999999998E-3</c:v>
                </c:pt>
                <c:pt idx="1680">
                  <c:v>2.6628099999999998E-3</c:v>
                </c:pt>
                <c:pt idx="1681">
                  <c:v>2.6338899999999998E-3</c:v>
                </c:pt>
                <c:pt idx="1682">
                  <c:v>2.6051099999999999E-3</c:v>
                </c:pt>
                <c:pt idx="1683">
                  <c:v>2.5764899999999999E-3</c:v>
                </c:pt>
                <c:pt idx="1684">
                  <c:v>2.5480199999999998E-3</c:v>
                </c:pt>
                <c:pt idx="1685">
                  <c:v>2.5197000000000002E-3</c:v>
                </c:pt>
                <c:pt idx="1686">
                  <c:v>2.49153E-3</c:v>
                </c:pt>
                <c:pt idx="1687">
                  <c:v>2.4635099999999999E-3</c:v>
                </c:pt>
                <c:pt idx="1688">
                  <c:v>2.4356400000000002E-3</c:v>
                </c:pt>
                <c:pt idx="1689">
                  <c:v>2.40792E-3</c:v>
                </c:pt>
                <c:pt idx="1690">
                  <c:v>2.3803499999999998E-3</c:v>
                </c:pt>
                <c:pt idx="1691">
                  <c:v>2.35293E-3</c:v>
                </c:pt>
                <c:pt idx="1692">
                  <c:v>2.3256700000000002E-3</c:v>
                </c:pt>
                <c:pt idx="1693">
                  <c:v>2.2985499999999999E-3</c:v>
                </c:pt>
                <c:pt idx="1694">
                  <c:v>2.27159E-3</c:v>
                </c:pt>
                <c:pt idx="1695">
                  <c:v>2.24478E-3</c:v>
                </c:pt>
                <c:pt idx="1696">
                  <c:v>2.2181200000000001E-3</c:v>
                </c:pt>
                <c:pt idx="1697">
                  <c:v>2.1916100000000001E-3</c:v>
                </c:pt>
                <c:pt idx="1698">
                  <c:v>2.1652500000000001E-3</c:v>
                </c:pt>
                <c:pt idx="1699">
                  <c:v>2.13904E-3</c:v>
                </c:pt>
                <c:pt idx="1700">
                  <c:v>2.1129899999999999E-3</c:v>
                </c:pt>
                <c:pt idx="1701">
                  <c:v>2.0870900000000002E-3</c:v>
                </c:pt>
                <c:pt idx="1702">
                  <c:v>2.06134E-3</c:v>
                </c:pt>
                <c:pt idx="1703">
                  <c:v>2.0357499999999998E-3</c:v>
                </c:pt>
                <c:pt idx="1704">
                  <c:v>2.0103E-3</c:v>
                </c:pt>
                <c:pt idx="1705">
                  <c:v>1.9850100000000002E-3</c:v>
                </c:pt>
                <c:pt idx="1706">
                  <c:v>1.9598800000000002E-3</c:v>
                </c:pt>
                <c:pt idx="1707">
                  <c:v>1.9348900000000001E-3</c:v>
                </c:pt>
                <c:pt idx="1708">
                  <c:v>1.9100600000000001E-3</c:v>
                </c:pt>
                <c:pt idx="1709">
                  <c:v>1.88539E-3</c:v>
                </c:pt>
                <c:pt idx="1710">
                  <c:v>1.86086E-3</c:v>
                </c:pt>
                <c:pt idx="1711">
                  <c:v>1.8364900000000001E-3</c:v>
                </c:pt>
                <c:pt idx="1712">
                  <c:v>1.8122800000000001E-3</c:v>
                </c:pt>
                <c:pt idx="1713">
                  <c:v>1.7882200000000001E-3</c:v>
                </c:pt>
                <c:pt idx="1714">
                  <c:v>1.7643100000000001E-3</c:v>
                </c:pt>
                <c:pt idx="1715">
                  <c:v>1.74055E-3</c:v>
                </c:pt>
                <c:pt idx="1716">
                  <c:v>1.71696E-3</c:v>
                </c:pt>
                <c:pt idx="1717">
                  <c:v>1.6935100000000001E-3</c:v>
                </c:pt>
                <c:pt idx="1718">
                  <c:v>1.67022E-3</c:v>
                </c:pt>
                <c:pt idx="1719">
                  <c:v>1.6470899999999999E-3</c:v>
                </c:pt>
                <c:pt idx="1720">
                  <c:v>1.62411E-3</c:v>
                </c:pt>
                <c:pt idx="1721">
                  <c:v>1.6012800000000001E-3</c:v>
                </c:pt>
                <c:pt idx="1722">
                  <c:v>1.57861E-3</c:v>
                </c:pt>
                <c:pt idx="1723">
                  <c:v>1.5560999999999999E-3</c:v>
                </c:pt>
                <c:pt idx="1724">
                  <c:v>1.53374E-3</c:v>
                </c:pt>
                <c:pt idx="1725">
                  <c:v>1.51154E-3</c:v>
                </c:pt>
                <c:pt idx="1726">
                  <c:v>1.48949E-3</c:v>
                </c:pt>
                <c:pt idx="1727">
                  <c:v>1.4675999999999999E-3</c:v>
                </c:pt>
                <c:pt idx="1728">
                  <c:v>1.44586E-3</c:v>
                </c:pt>
                <c:pt idx="1729">
                  <c:v>1.42428E-3</c:v>
                </c:pt>
                <c:pt idx="1730">
                  <c:v>1.4028599999999999E-3</c:v>
                </c:pt>
                <c:pt idx="1731">
                  <c:v>1.3816E-3</c:v>
                </c:pt>
                <c:pt idx="1732">
                  <c:v>1.36049E-3</c:v>
                </c:pt>
                <c:pt idx="1733">
                  <c:v>1.33953E-3</c:v>
                </c:pt>
                <c:pt idx="1734">
                  <c:v>1.3187400000000001E-3</c:v>
                </c:pt>
                <c:pt idx="1735">
                  <c:v>1.2980999999999999E-3</c:v>
                </c:pt>
                <c:pt idx="1736">
                  <c:v>1.2776199999999999E-3</c:v>
                </c:pt>
                <c:pt idx="1737">
                  <c:v>1.2572900000000001E-3</c:v>
                </c:pt>
                <c:pt idx="1738">
                  <c:v>1.2371299999999999E-3</c:v>
                </c:pt>
                <c:pt idx="1739">
                  <c:v>1.2171199999999999E-3</c:v>
                </c:pt>
                <c:pt idx="1740">
                  <c:v>1.1972700000000001E-3</c:v>
                </c:pt>
                <c:pt idx="1741">
                  <c:v>1.17757E-3</c:v>
                </c:pt>
                <c:pt idx="1742">
                  <c:v>1.1580399999999999E-3</c:v>
                </c:pt>
                <c:pt idx="1743">
                  <c:v>1.1386600000000001E-3</c:v>
                </c:pt>
                <c:pt idx="1744">
                  <c:v>1.11944E-3</c:v>
                </c:pt>
                <c:pt idx="1745">
                  <c:v>1.10038E-3</c:v>
                </c:pt>
                <c:pt idx="1746">
                  <c:v>1.0814799999999999E-3</c:v>
                </c:pt>
                <c:pt idx="1747">
                  <c:v>1.06273E-3</c:v>
                </c:pt>
                <c:pt idx="1748">
                  <c:v>1.04415E-3</c:v>
                </c:pt>
                <c:pt idx="1749">
                  <c:v>1.0257199999999999E-3</c:v>
                </c:pt>
                <c:pt idx="1750">
                  <c:v>1.00746E-3</c:v>
                </c:pt>
                <c:pt idx="1751">
                  <c:v>9.8934799999999992E-4</c:v>
                </c:pt>
                <c:pt idx="1752">
                  <c:v>9.7139899999999996E-4</c:v>
                </c:pt>
                <c:pt idx="1753">
                  <c:v>9.5361100000000004E-4</c:v>
                </c:pt>
                <c:pt idx="1754">
                  <c:v>9.3598200000000002E-4</c:v>
                </c:pt>
                <c:pt idx="1755">
                  <c:v>9.1851200000000002E-4</c:v>
                </c:pt>
                <c:pt idx="1756">
                  <c:v>9.0120300000000005E-4</c:v>
                </c:pt>
                <c:pt idx="1757">
                  <c:v>8.84054E-4</c:v>
                </c:pt>
                <c:pt idx="1758">
                  <c:v>8.6706399999999996E-4</c:v>
                </c:pt>
                <c:pt idx="1759">
                  <c:v>8.5023599999999998E-4</c:v>
                </c:pt>
                <c:pt idx="1760">
                  <c:v>8.3356700000000001E-4</c:v>
                </c:pt>
                <c:pt idx="1761">
                  <c:v>8.1705899999999997E-4</c:v>
                </c:pt>
                <c:pt idx="1762">
                  <c:v>8.0071199999999997E-4</c:v>
                </c:pt>
                <c:pt idx="1763">
                  <c:v>7.8452600000000002E-4</c:v>
                </c:pt>
                <c:pt idx="1764">
                  <c:v>7.6850099999999999E-4</c:v>
                </c:pt>
                <c:pt idx="1765">
                  <c:v>7.5263700000000001E-4</c:v>
                </c:pt>
                <c:pt idx="1766">
                  <c:v>7.3693399999999996E-4</c:v>
                </c:pt>
                <c:pt idx="1767">
                  <c:v>7.2139299999999997E-4</c:v>
                </c:pt>
                <c:pt idx="1768">
                  <c:v>7.0601300000000002E-4</c:v>
                </c:pt>
                <c:pt idx="1769">
                  <c:v>6.90794E-4</c:v>
                </c:pt>
                <c:pt idx="1770">
                  <c:v>6.7573799999999995E-4</c:v>
                </c:pt>
                <c:pt idx="1771">
                  <c:v>6.6084399999999995E-4</c:v>
                </c:pt>
                <c:pt idx="1772">
                  <c:v>6.4611099999999999E-4</c:v>
                </c:pt>
                <c:pt idx="1773">
                  <c:v>6.31541E-4</c:v>
                </c:pt>
                <c:pt idx="1774">
                  <c:v>6.1713299999999996E-4</c:v>
                </c:pt>
                <c:pt idx="1775">
                  <c:v>6.0288799999999999E-4</c:v>
                </c:pt>
                <c:pt idx="1776">
                  <c:v>5.8880499999999997E-4</c:v>
                </c:pt>
                <c:pt idx="1777">
                  <c:v>5.7488500000000002E-4</c:v>
                </c:pt>
                <c:pt idx="1778">
                  <c:v>5.6112800000000004E-4</c:v>
                </c:pt>
                <c:pt idx="1779">
                  <c:v>5.4753400000000002E-4</c:v>
                </c:pt>
                <c:pt idx="1780">
                  <c:v>5.3410299999999996E-4</c:v>
                </c:pt>
                <c:pt idx="1781">
                  <c:v>5.2083499999999998E-4</c:v>
                </c:pt>
                <c:pt idx="1782">
                  <c:v>5.0773099999999998E-4</c:v>
                </c:pt>
                <c:pt idx="1783">
                  <c:v>4.9479000000000005E-4</c:v>
                </c:pt>
                <c:pt idx="1784">
                  <c:v>4.8201299999999999E-4</c:v>
                </c:pt>
                <c:pt idx="1785">
                  <c:v>4.6940000000000003E-4</c:v>
                </c:pt>
                <c:pt idx="1786">
                  <c:v>4.5695099999999998E-4</c:v>
                </c:pt>
                <c:pt idx="1787">
                  <c:v>4.4466599999999997E-4</c:v>
                </c:pt>
                <c:pt idx="1788">
                  <c:v>4.32545E-4</c:v>
                </c:pt>
                <c:pt idx="1789">
                  <c:v>4.2058900000000002E-4</c:v>
                </c:pt>
                <c:pt idx="1790">
                  <c:v>4.0879700000000002E-4</c:v>
                </c:pt>
                <c:pt idx="1791">
                  <c:v>3.9716900000000001E-4</c:v>
                </c:pt>
                <c:pt idx="1792">
                  <c:v>3.85707E-4</c:v>
                </c:pt>
                <c:pt idx="1793">
                  <c:v>3.7440900000000003E-4</c:v>
                </c:pt>
                <c:pt idx="1794">
                  <c:v>3.63276E-4</c:v>
                </c:pt>
                <c:pt idx="1795">
                  <c:v>3.5230899999999998E-4</c:v>
                </c:pt>
                <c:pt idx="1796">
                  <c:v>3.4150700000000001E-4</c:v>
                </c:pt>
                <c:pt idx="1797">
                  <c:v>3.3086999999999998E-4</c:v>
                </c:pt>
                <c:pt idx="1798">
                  <c:v>3.2039900000000002E-4</c:v>
                </c:pt>
                <c:pt idx="1799">
                  <c:v>3.10093E-4</c:v>
                </c:pt>
                <c:pt idx="1800">
                  <c:v>2.9995400000000001E-4</c:v>
                </c:pt>
                <c:pt idx="1801">
                  <c:v>2.8998000000000001E-4</c:v>
                </c:pt>
                <c:pt idx="1802">
                  <c:v>2.8017199999999997E-4</c:v>
                </c:pt>
                <c:pt idx="1803">
                  <c:v>2.7053100000000002E-4</c:v>
                </c:pt>
                <c:pt idx="1804">
                  <c:v>2.6105600000000002E-4</c:v>
                </c:pt>
                <c:pt idx="1805">
                  <c:v>2.5174699999999997E-4</c:v>
                </c:pt>
                <c:pt idx="1806">
                  <c:v>2.42606E-4</c:v>
                </c:pt>
                <c:pt idx="1807">
                  <c:v>2.3363E-4</c:v>
                </c:pt>
                <c:pt idx="1808">
                  <c:v>2.2482200000000001E-4</c:v>
                </c:pt>
                <c:pt idx="1809">
                  <c:v>2.16181E-4</c:v>
                </c:pt>
                <c:pt idx="1810">
                  <c:v>2.0770700000000001E-4</c:v>
                </c:pt>
                <c:pt idx="1811">
                  <c:v>1.994E-4</c:v>
                </c:pt>
                <c:pt idx="1812">
                  <c:v>1.91261E-4</c:v>
                </c:pt>
                <c:pt idx="1813">
                  <c:v>1.83289E-4</c:v>
                </c:pt>
                <c:pt idx="1814">
                  <c:v>1.7548499999999999E-4</c:v>
                </c:pt>
                <c:pt idx="1815">
                  <c:v>1.67849E-4</c:v>
                </c:pt>
                <c:pt idx="1816">
                  <c:v>1.6038099999999999E-4</c:v>
                </c:pt>
                <c:pt idx="1817">
                  <c:v>1.5308100000000001E-4</c:v>
                </c:pt>
                <c:pt idx="1818">
                  <c:v>1.4594900000000001E-4</c:v>
                </c:pt>
                <c:pt idx="1819">
                  <c:v>1.38985E-4</c:v>
                </c:pt>
                <c:pt idx="1820">
                  <c:v>1.3218999999999999E-4</c:v>
                </c:pt>
                <c:pt idx="1821">
                  <c:v>1.2556399999999999E-4</c:v>
                </c:pt>
                <c:pt idx="1822">
                  <c:v>1.1910599999999999E-4</c:v>
                </c:pt>
                <c:pt idx="1823">
                  <c:v>1.12817E-4</c:v>
                </c:pt>
                <c:pt idx="1824">
                  <c:v>1.06698E-4</c:v>
                </c:pt>
                <c:pt idx="1825">
                  <c:v>1.00747E-4</c:v>
                </c:pt>
                <c:pt idx="1826">
                  <c:v>9.4965599999999998E-5</c:v>
                </c:pt>
                <c:pt idx="1827">
                  <c:v>8.9353599999999998E-5</c:v>
                </c:pt>
                <c:pt idx="1828">
                  <c:v>8.3911200000000004E-5</c:v>
                </c:pt>
                <c:pt idx="1829">
                  <c:v>7.8638499999999996E-5</c:v>
                </c:pt>
                <c:pt idx="1830">
                  <c:v>7.3535500000000001E-5</c:v>
                </c:pt>
                <c:pt idx="1831">
                  <c:v>6.8602600000000006E-5</c:v>
                </c:pt>
                <c:pt idx="1832">
                  <c:v>6.3839599999999998E-5</c:v>
                </c:pt>
                <c:pt idx="1833">
                  <c:v>5.9246899999999997E-5</c:v>
                </c:pt>
                <c:pt idx="1834">
                  <c:v>5.4824500000000003E-5</c:v>
                </c:pt>
                <c:pt idx="1835">
                  <c:v>5.0572599999999998E-5</c:v>
                </c:pt>
                <c:pt idx="1836">
                  <c:v>4.64913E-5</c:v>
                </c:pt>
                <c:pt idx="1837">
                  <c:v>4.2580699999999997E-5</c:v>
                </c:pt>
                <c:pt idx="1838">
                  <c:v>3.8840900000000003E-5</c:v>
                </c:pt>
                <c:pt idx="1839">
                  <c:v>3.5272099999999997E-5</c:v>
                </c:pt>
                <c:pt idx="1840">
                  <c:v>3.1874500000000001E-5</c:v>
                </c:pt>
                <c:pt idx="1841">
                  <c:v>2.8648100000000001E-5</c:v>
                </c:pt>
                <c:pt idx="1842">
                  <c:v>2.5593E-5</c:v>
                </c:pt>
                <c:pt idx="1843">
                  <c:v>2.27095E-5</c:v>
                </c:pt>
                <c:pt idx="1844">
                  <c:v>1.99976E-5</c:v>
                </c:pt>
                <c:pt idx="1845">
                  <c:v>1.74575E-5</c:v>
                </c:pt>
                <c:pt idx="1846">
                  <c:v>1.50893E-5</c:v>
                </c:pt>
                <c:pt idx="1847">
                  <c:v>1.28931E-5</c:v>
                </c:pt>
                <c:pt idx="1848">
                  <c:v>1.0869E-5</c:v>
                </c:pt>
                <c:pt idx="1849">
                  <c:v>9.0172500000000008E-6</c:v>
                </c:pt>
                <c:pt idx="1850">
                  <c:v>7.3378999999999997E-6</c:v>
                </c:pt>
                <c:pt idx="1851">
                  <c:v>5.8311E-6</c:v>
                </c:pt>
                <c:pt idx="1852">
                  <c:v>4.4969699999999999E-6</c:v>
                </c:pt>
                <c:pt idx="1853">
                  <c:v>3.3356400000000001E-6</c:v>
                </c:pt>
                <c:pt idx="1854">
                  <c:v>2.3472300000000001E-6</c:v>
                </c:pt>
                <c:pt idx="1855">
                  <c:v>1.53188E-6</c:v>
                </c:pt>
                <c:pt idx="1856">
                  <c:v>8.8971699999999997E-7</c:v>
                </c:pt>
                <c:pt idx="1857">
                  <c:v>4.2085699999999999E-7</c:v>
                </c:pt>
                <c:pt idx="1858">
                  <c:v>1.25426E-7</c:v>
                </c:pt>
                <c:pt idx="1859">
                  <c:v>3.5424499999999999E-9</c:v>
                </c:pt>
                <c:pt idx="1860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AFBC-45ED-B0CD-6577F7F3F9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36442336"/>
        <c:axId val="536448568"/>
        <c:extLst>
          <c:ext xmlns:c15="http://schemas.microsoft.com/office/drawing/2012/chart" uri="{02D57815-91ED-43cb-92C2-25804820EDAC}">
            <c15:filteredScatterSeries>
              <c15:ser>
                <c:idx val="1"/>
                <c:order val="1"/>
                <c:tx>
                  <c:v>From W.F. Piel Jr, Nucl. Phys. A 203, 369 (1973) - Measured in [11,18] keV</c:v>
                </c:tx>
                <c:spPr>
                  <a:ln w="19050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>
                      <c:ext uri="{02D57815-91ED-43cb-92C2-25804820EDAC}">
                        <c15:formulaRef>
                          <c15:sqref>'H-3'!$A$2:$A$1862</c15:sqref>
                        </c15:formulaRef>
                      </c:ext>
                    </c:extLst>
                    <c:numCache>
                      <c:formatCode>General</c:formatCode>
                      <c:ptCount val="1861"/>
                      <c:pt idx="0">
                        <c:v>0</c:v>
                      </c:pt>
                      <c:pt idx="1">
                        <c:v>0.01</c:v>
                      </c:pt>
                      <c:pt idx="2">
                        <c:v>0.02</c:v>
                      </c:pt>
                      <c:pt idx="3">
                        <c:v>0.03</c:v>
                      </c:pt>
                      <c:pt idx="4">
                        <c:v>0.04</c:v>
                      </c:pt>
                      <c:pt idx="5">
                        <c:v>0.05</c:v>
                      </c:pt>
                      <c:pt idx="6">
                        <c:v>0.06</c:v>
                      </c:pt>
                      <c:pt idx="7">
                        <c:v>7.0000000000000007E-2</c:v>
                      </c:pt>
                      <c:pt idx="8">
                        <c:v>0.08</c:v>
                      </c:pt>
                      <c:pt idx="9">
                        <c:v>0.09</c:v>
                      </c:pt>
                      <c:pt idx="10">
                        <c:v>0.1</c:v>
                      </c:pt>
                      <c:pt idx="11">
                        <c:v>0.11</c:v>
                      </c:pt>
                      <c:pt idx="12">
                        <c:v>0.12</c:v>
                      </c:pt>
                      <c:pt idx="13">
                        <c:v>0.13</c:v>
                      </c:pt>
                      <c:pt idx="14">
                        <c:v>0.14000000000000001</c:v>
                      </c:pt>
                      <c:pt idx="15">
                        <c:v>0.15</c:v>
                      </c:pt>
                      <c:pt idx="16">
                        <c:v>0.16</c:v>
                      </c:pt>
                      <c:pt idx="17">
                        <c:v>0.17</c:v>
                      </c:pt>
                      <c:pt idx="18">
                        <c:v>0.18</c:v>
                      </c:pt>
                      <c:pt idx="19">
                        <c:v>0.19</c:v>
                      </c:pt>
                      <c:pt idx="20">
                        <c:v>0.2</c:v>
                      </c:pt>
                      <c:pt idx="21">
                        <c:v>0.21</c:v>
                      </c:pt>
                      <c:pt idx="22">
                        <c:v>0.22</c:v>
                      </c:pt>
                      <c:pt idx="23">
                        <c:v>0.23</c:v>
                      </c:pt>
                      <c:pt idx="24">
                        <c:v>0.24</c:v>
                      </c:pt>
                      <c:pt idx="25">
                        <c:v>0.25</c:v>
                      </c:pt>
                      <c:pt idx="26">
                        <c:v>0.26</c:v>
                      </c:pt>
                      <c:pt idx="27">
                        <c:v>0.27</c:v>
                      </c:pt>
                      <c:pt idx="28">
                        <c:v>0.28000000000000003</c:v>
                      </c:pt>
                      <c:pt idx="29">
                        <c:v>0.28999999999999998</c:v>
                      </c:pt>
                      <c:pt idx="30">
                        <c:v>0.3</c:v>
                      </c:pt>
                      <c:pt idx="31">
                        <c:v>0.31</c:v>
                      </c:pt>
                      <c:pt idx="32">
                        <c:v>0.32</c:v>
                      </c:pt>
                      <c:pt idx="33">
                        <c:v>0.33</c:v>
                      </c:pt>
                      <c:pt idx="34">
                        <c:v>0.34</c:v>
                      </c:pt>
                      <c:pt idx="35">
                        <c:v>0.35</c:v>
                      </c:pt>
                      <c:pt idx="36">
                        <c:v>0.36</c:v>
                      </c:pt>
                      <c:pt idx="37">
                        <c:v>0.37</c:v>
                      </c:pt>
                      <c:pt idx="38">
                        <c:v>0.38</c:v>
                      </c:pt>
                      <c:pt idx="39">
                        <c:v>0.39</c:v>
                      </c:pt>
                      <c:pt idx="40">
                        <c:v>0.4</c:v>
                      </c:pt>
                      <c:pt idx="41">
                        <c:v>0.41</c:v>
                      </c:pt>
                      <c:pt idx="42">
                        <c:v>0.42</c:v>
                      </c:pt>
                      <c:pt idx="43">
                        <c:v>0.43</c:v>
                      </c:pt>
                      <c:pt idx="44">
                        <c:v>0.44</c:v>
                      </c:pt>
                      <c:pt idx="45">
                        <c:v>0.45</c:v>
                      </c:pt>
                      <c:pt idx="46">
                        <c:v>0.46</c:v>
                      </c:pt>
                      <c:pt idx="47">
                        <c:v>0.47</c:v>
                      </c:pt>
                      <c:pt idx="48">
                        <c:v>0.48</c:v>
                      </c:pt>
                      <c:pt idx="49">
                        <c:v>0.49</c:v>
                      </c:pt>
                      <c:pt idx="50">
                        <c:v>0.5</c:v>
                      </c:pt>
                      <c:pt idx="51">
                        <c:v>0.51</c:v>
                      </c:pt>
                      <c:pt idx="52">
                        <c:v>0.52</c:v>
                      </c:pt>
                      <c:pt idx="53">
                        <c:v>0.53</c:v>
                      </c:pt>
                      <c:pt idx="54">
                        <c:v>0.54</c:v>
                      </c:pt>
                      <c:pt idx="55">
                        <c:v>0.55000000000000004</c:v>
                      </c:pt>
                      <c:pt idx="56">
                        <c:v>0.56000000000000005</c:v>
                      </c:pt>
                      <c:pt idx="57">
                        <c:v>0.56999999999999995</c:v>
                      </c:pt>
                      <c:pt idx="58">
                        <c:v>0.57999999999999996</c:v>
                      </c:pt>
                      <c:pt idx="59">
                        <c:v>0.59</c:v>
                      </c:pt>
                      <c:pt idx="60">
                        <c:v>0.6</c:v>
                      </c:pt>
                      <c:pt idx="61">
                        <c:v>0.61</c:v>
                      </c:pt>
                      <c:pt idx="62">
                        <c:v>0.62</c:v>
                      </c:pt>
                      <c:pt idx="63">
                        <c:v>0.63</c:v>
                      </c:pt>
                      <c:pt idx="64">
                        <c:v>0.64</c:v>
                      </c:pt>
                      <c:pt idx="65">
                        <c:v>0.65</c:v>
                      </c:pt>
                      <c:pt idx="66">
                        <c:v>0.66</c:v>
                      </c:pt>
                      <c:pt idx="67">
                        <c:v>0.67</c:v>
                      </c:pt>
                      <c:pt idx="68">
                        <c:v>0.68</c:v>
                      </c:pt>
                      <c:pt idx="69">
                        <c:v>0.69</c:v>
                      </c:pt>
                      <c:pt idx="70">
                        <c:v>0.7</c:v>
                      </c:pt>
                      <c:pt idx="71">
                        <c:v>0.71</c:v>
                      </c:pt>
                      <c:pt idx="72">
                        <c:v>0.72</c:v>
                      </c:pt>
                      <c:pt idx="73">
                        <c:v>0.73</c:v>
                      </c:pt>
                      <c:pt idx="74">
                        <c:v>0.74</c:v>
                      </c:pt>
                      <c:pt idx="75">
                        <c:v>0.75</c:v>
                      </c:pt>
                      <c:pt idx="76">
                        <c:v>0.76</c:v>
                      </c:pt>
                      <c:pt idx="77">
                        <c:v>0.77</c:v>
                      </c:pt>
                      <c:pt idx="78">
                        <c:v>0.78</c:v>
                      </c:pt>
                      <c:pt idx="79">
                        <c:v>0.79</c:v>
                      </c:pt>
                      <c:pt idx="80">
                        <c:v>0.8</c:v>
                      </c:pt>
                      <c:pt idx="81">
                        <c:v>0.81</c:v>
                      </c:pt>
                      <c:pt idx="82">
                        <c:v>0.82</c:v>
                      </c:pt>
                      <c:pt idx="83">
                        <c:v>0.83</c:v>
                      </c:pt>
                      <c:pt idx="84">
                        <c:v>0.84</c:v>
                      </c:pt>
                      <c:pt idx="85">
                        <c:v>0.85</c:v>
                      </c:pt>
                      <c:pt idx="86">
                        <c:v>0.86</c:v>
                      </c:pt>
                      <c:pt idx="87">
                        <c:v>0.87</c:v>
                      </c:pt>
                      <c:pt idx="88">
                        <c:v>0.88</c:v>
                      </c:pt>
                      <c:pt idx="89">
                        <c:v>0.89</c:v>
                      </c:pt>
                      <c:pt idx="90">
                        <c:v>0.9</c:v>
                      </c:pt>
                      <c:pt idx="91">
                        <c:v>0.91</c:v>
                      </c:pt>
                      <c:pt idx="92">
                        <c:v>0.92</c:v>
                      </c:pt>
                      <c:pt idx="93">
                        <c:v>0.93</c:v>
                      </c:pt>
                      <c:pt idx="94">
                        <c:v>0.94</c:v>
                      </c:pt>
                      <c:pt idx="95">
                        <c:v>0.95</c:v>
                      </c:pt>
                      <c:pt idx="96">
                        <c:v>0.96</c:v>
                      </c:pt>
                      <c:pt idx="97">
                        <c:v>0.97</c:v>
                      </c:pt>
                      <c:pt idx="98">
                        <c:v>0.98</c:v>
                      </c:pt>
                      <c:pt idx="99">
                        <c:v>0.99</c:v>
                      </c:pt>
                      <c:pt idx="100">
                        <c:v>1</c:v>
                      </c:pt>
                      <c:pt idx="101">
                        <c:v>1.01</c:v>
                      </c:pt>
                      <c:pt idx="102">
                        <c:v>1.02</c:v>
                      </c:pt>
                      <c:pt idx="103">
                        <c:v>1.03</c:v>
                      </c:pt>
                      <c:pt idx="104">
                        <c:v>1.04</c:v>
                      </c:pt>
                      <c:pt idx="105">
                        <c:v>1.05</c:v>
                      </c:pt>
                      <c:pt idx="106">
                        <c:v>1.06</c:v>
                      </c:pt>
                      <c:pt idx="107">
                        <c:v>1.07</c:v>
                      </c:pt>
                      <c:pt idx="108">
                        <c:v>1.08</c:v>
                      </c:pt>
                      <c:pt idx="109">
                        <c:v>1.0900000000000001</c:v>
                      </c:pt>
                      <c:pt idx="110">
                        <c:v>1.1000000000000001</c:v>
                      </c:pt>
                      <c:pt idx="111">
                        <c:v>1.1100000000000001</c:v>
                      </c:pt>
                      <c:pt idx="112">
                        <c:v>1.1200000000000001</c:v>
                      </c:pt>
                      <c:pt idx="113">
                        <c:v>1.1299999999999999</c:v>
                      </c:pt>
                      <c:pt idx="114">
                        <c:v>1.1399999999999999</c:v>
                      </c:pt>
                      <c:pt idx="115">
                        <c:v>1.1499999999999999</c:v>
                      </c:pt>
                      <c:pt idx="116">
                        <c:v>1.1599999999999999</c:v>
                      </c:pt>
                      <c:pt idx="117">
                        <c:v>1.17</c:v>
                      </c:pt>
                      <c:pt idx="118">
                        <c:v>1.18</c:v>
                      </c:pt>
                      <c:pt idx="119">
                        <c:v>1.19</c:v>
                      </c:pt>
                      <c:pt idx="120">
                        <c:v>1.2</c:v>
                      </c:pt>
                      <c:pt idx="121">
                        <c:v>1.21</c:v>
                      </c:pt>
                      <c:pt idx="122">
                        <c:v>1.22</c:v>
                      </c:pt>
                      <c:pt idx="123">
                        <c:v>1.23</c:v>
                      </c:pt>
                      <c:pt idx="124">
                        <c:v>1.24</c:v>
                      </c:pt>
                      <c:pt idx="125">
                        <c:v>1.25</c:v>
                      </c:pt>
                      <c:pt idx="126">
                        <c:v>1.26</c:v>
                      </c:pt>
                      <c:pt idx="127">
                        <c:v>1.27</c:v>
                      </c:pt>
                      <c:pt idx="128">
                        <c:v>1.28</c:v>
                      </c:pt>
                      <c:pt idx="129">
                        <c:v>1.29</c:v>
                      </c:pt>
                      <c:pt idx="130">
                        <c:v>1.3</c:v>
                      </c:pt>
                      <c:pt idx="131">
                        <c:v>1.31</c:v>
                      </c:pt>
                      <c:pt idx="132">
                        <c:v>1.32</c:v>
                      </c:pt>
                      <c:pt idx="133">
                        <c:v>1.33</c:v>
                      </c:pt>
                      <c:pt idx="134">
                        <c:v>1.34</c:v>
                      </c:pt>
                      <c:pt idx="135">
                        <c:v>1.35</c:v>
                      </c:pt>
                      <c:pt idx="136">
                        <c:v>1.36</c:v>
                      </c:pt>
                      <c:pt idx="137">
                        <c:v>1.37</c:v>
                      </c:pt>
                      <c:pt idx="138">
                        <c:v>1.38</c:v>
                      </c:pt>
                      <c:pt idx="139">
                        <c:v>1.39</c:v>
                      </c:pt>
                      <c:pt idx="140">
                        <c:v>1.4</c:v>
                      </c:pt>
                      <c:pt idx="141">
                        <c:v>1.41</c:v>
                      </c:pt>
                      <c:pt idx="142">
                        <c:v>1.42</c:v>
                      </c:pt>
                      <c:pt idx="143">
                        <c:v>1.43</c:v>
                      </c:pt>
                      <c:pt idx="144">
                        <c:v>1.44</c:v>
                      </c:pt>
                      <c:pt idx="145">
                        <c:v>1.45</c:v>
                      </c:pt>
                      <c:pt idx="146">
                        <c:v>1.46</c:v>
                      </c:pt>
                      <c:pt idx="147">
                        <c:v>1.47</c:v>
                      </c:pt>
                      <c:pt idx="148">
                        <c:v>1.48</c:v>
                      </c:pt>
                      <c:pt idx="149">
                        <c:v>1.49</c:v>
                      </c:pt>
                      <c:pt idx="150">
                        <c:v>1.5</c:v>
                      </c:pt>
                      <c:pt idx="151">
                        <c:v>1.51</c:v>
                      </c:pt>
                      <c:pt idx="152">
                        <c:v>1.52</c:v>
                      </c:pt>
                      <c:pt idx="153">
                        <c:v>1.53</c:v>
                      </c:pt>
                      <c:pt idx="154">
                        <c:v>1.54</c:v>
                      </c:pt>
                      <c:pt idx="155">
                        <c:v>1.55</c:v>
                      </c:pt>
                      <c:pt idx="156">
                        <c:v>1.56</c:v>
                      </c:pt>
                      <c:pt idx="157">
                        <c:v>1.57</c:v>
                      </c:pt>
                      <c:pt idx="158">
                        <c:v>1.58</c:v>
                      </c:pt>
                      <c:pt idx="159">
                        <c:v>1.59</c:v>
                      </c:pt>
                      <c:pt idx="160">
                        <c:v>1.6</c:v>
                      </c:pt>
                      <c:pt idx="161">
                        <c:v>1.61</c:v>
                      </c:pt>
                      <c:pt idx="162">
                        <c:v>1.62</c:v>
                      </c:pt>
                      <c:pt idx="163">
                        <c:v>1.63</c:v>
                      </c:pt>
                      <c:pt idx="164">
                        <c:v>1.64</c:v>
                      </c:pt>
                      <c:pt idx="165">
                        <c:v>1.65</c:v>
                      </c:pt>
                      <c:pt idx="166">
                        <c:v>1.66</c:v>
                      </c:pt>
                      <c:pt idx="167">
                        <c:v>1.67</c:v>
                      </c:pt>
                      <c:pt idx="168">
                        <c:v>1.68</c:v>
                      </c:pt>
                      <c:pt idx="169">
                        <c:v>1.69</c:v>
                      </c:pt>
                      <c:pt idx="170">
                        <c:v>1.7</c:v>
                      </c:pt>
                      <c:pt idx="171">
                        <c:v>1.71</c:v>
                      </c:pt>
                      <c:pt idx="172">
                        <c:v>1.72</c:v>
                      </c:pt>
                      <c:pt idx="173">
                        <c:v>1.73</c:v>
                      </c:pt>
                      <c:pt idx="174">
                        <c:v>1.74</c:v>
                      </c:pt>
                      <c:pt idx="175">
                        <c:v>1.75</c:v>
                      </c:pt>
                      <c:pt idx="176">
                        <c:v>1.76</c:v>
                      </c:pt>
                      <c:pt idx="177">
                        <c:v>1.77</c:v>
                      </c:pt>
                      <c:pt idx="178">
                        <c:v>1.78</c:v>
                      </c:pt>
                      <c:pt idx="179">
                        <c:v>1.79</c:v>
                      </c:pt>
                      <c:pt idx="180">
                        <c:v>1.8</c:v>
                      </c:pt>
                      <c:pt idx="181">
                        <c:v>1.81</c:v>
                      </c:pt>
                      <c:pt idx="182">
                        <c:v>1.82</c:v>
                      </c:pt>
                      <c:pt idx="183">
                        <c:v>1.83</c:v>
                      </c:pt>
                      <c:pt idx="184">
                        <c:v>1.84</c:v>
                      </c:pt>
                      <c:pt idx="185">
                        <c:v>1.85</c:v>
                      </c:pt>
                      <c:pt idx="186">
                        <c:v>1.86</c:v>
                      </c:pt>
                      <c:pt idx="187">
                        <c:v>1.87</c:v>
                      </c:pt>
                      <c:pt idx="188">
                        <c:v>1.88</c:v>
                      </c:pt>
                      <c:pt idx="189">
                        <c:v>1.89</c:v>
                      </c:pt>
                      <c:pt idx="190">
                        <c:v>1.9</c:v>
                      </c:pt>
                      <c:pt idx="191">
                        <c:v>1.91</c:v>
                      </c:pt>
                      <c:pt idx="192">
                        <c:v>1.92</c:v>
                      </c:pt>
                      <c:pt idx="193">
                        <c:v>1.93</c:v>
                      </c:pt>
                      <c:pt idx="194">
                        <c:v>1.94</c:v>
                      </c:pt>
                      <c:pt idx="195">
                        <c:v>1.95</c:v>
                      </c:pt>
                      <c:pt idx="196">
                        <c:v>1.96</c:v>
                      </c:pt>
                      <c:pt idx="197">
                        <c:v>1.97</c:v>
                      </c:pt>
                      <c:pt idx="198">
                        <c:v>1.98</c:v>
                      </c:pt>
                      <c:pt idx="199">
                        <c:v>1.99</c:v>
                      </c:pt>
                      <c:pt idx="200">
                        <c:v>2</c:v>
                      </c:pt>
                      <c:pt idx="201">
                        <c:v>2.0099999999999998</c:v>
                      </c:pt>
                      <c:pt idx="202">
                        <c:v>2.02</c:v>
                      </c:pt>
                      <c:pt idx="203">
                        <c:v>2.0299999999999998</c:v>
                      </c:pt>
                      <c:pt idx="204">
                        <c:v>2.04</c:v>
                      </c:pt>
                      <c:pt idx="205">
                        <c:v>2.0499999999999998</c:v>
                      </c:pt>
                      <c:pt idx="206">
                        <c:v>2.06</c:v>
                      </c:pt>
                      <c:pt idx="207">
                        <c:v>2.0699999999999998</c:v>
                      </c:pt>
                      <c:pt idx="208">
                        <c:v>2.08</c:v>
                      </c:pt>
                      <c:pt idx="209">
                        <c:v>2.09</c:v>
                      </c:pt>
                      <c:pt idx="210">
                        <c:v>2.1</c:v>
                      </c:pt>
                      <c:pt idx="211">
                        <c:v>2.11</c:v>
                      </c:pt>
                      <c:pt idx="212">
                        <c:v>2.12</c:v>
                      </c:pt>
                      <c:pt idx="213">
                        <c:v>2.13</c:v>
                      </c:pt>
                      <c:pt idx="214">
                        <c:v>2.14</c:v>
                      </c:pt>
                      <c:pt idx="215">
                        <c:v>2.15</c:v>
                      </c:pt>
                      <c:pt idx="216">
                        <c:v>2.16</c:v>
                      </c:pt>
                      <c:pt idx="217">
                        <c:v>2.17</c:v>
                      </c:pt>
                      <c:pt idx="218">
                        <c:v>2.1800000000000002</c:v>
                      </c:pt>
                      <c:pt idx="219">
                        <c:v>2.19</c:v>
                      </c:pt>
                      <c:pt idx="220">
                        <c:v>2.2000000000000002</c:v>
                      </c:pt>
                      <c:pt idx="221">
                        <c:v>2.21</c:v>
                      </c:pt>
                      <c:pt idx="222">
                        <c:v>2.2200000000000002</c:v>
                      </c:pt>
                      <c:pt idx="223">
                        <c:v>2.23</c:v>
                      </c:pt>
                      <c:pt idx="224">
                        <c:v>2.2400000000000002</c:v>
                      </c:pt>
                      <c:pt idx="225">
                        <c:v>2.25</c:v>
                      </c:pt>
                      <c:pt idx="226">
                        <c:v>2.2599999999999998</c:v>
                      </c:pt>
                      <c:pt idx="227">
                        <c:v>2.27</c:v>
                      </c:pt>
                      <c:pt idx="228">
                        <c:v>2.2799999999999998</c:v>
                      </c:pt>
                      <c:pt idx="229">
                        <c:v>2.29</c:v>
                      </c:pt>
                      <c:pt idx="230">
                        <c:v>2.2999999999999998</c:v>
                      </c:pt>
                      <c:pt idx="231">
                        <c:v>2.31</c:v>
                      </c:pt>
                      <c:pt idx="232">
                        <c:v>2.3199999999999998</c:v>
                      </c:pt>
                      <c:pt idx="233">
                        <c:v>2.33</c:v>
                      </c:pt>
                      <c:pt idx="234">
                        <c:v>2.34</c:v>
                      </c:pt>
                      <c:pt idx="235">
                        <c:v>2.35</c:v>
                      </c:pt>
                      <c:pt idx="236">
                        <c:v>2.36</c:v>
                      </c:pt>
                      <c:pt idx="237">
                        <c:v>2.37</c:v>
                      </c:pt>
                      <c:pt idx="238">
                        <c:v>2.38</c:v>
                      </c:pt>
                      <c:pt idx="239">
                        <c:v>2.39</c:v>
                      </c:pt>
                      <c:pt idx="240">
                        <c:v>2.4</c:v>
                      </c:pt>
                      <c:pt idx="241">
                        <c:v>2.41</c:v>
                      </c:pt>
                      <c:pt idx="242">
                        <c:v>2.42</c:v>
                      </c:pt>
                      <c:pt idx="243">
                        <c:v>2.4300000000000002</c:v>
                      </c:pt>
                      <c:pt idx="244">
                        <c:v>2.44</c:v>
                      </c:pt>
                      <c:pt idx="245">
                        <c:v>2.4500000000000002</c:v>
                      </c:pt>
                      <c:pt idx="246">
                        <c:v>2.46</c:v>
                      </c:pt>
                      <c:pt idx="247">
                        <c:v>2.4700000000000002</c:v>
                      </c:pt>
                      <c:pt idx="248">
                        <c:v>2.48</c:v>
                      </c:pt>
                      <c:pt idx="249">
                        <c:v>2.4900000000000002</c:v>
                      </c:pt>
                      <c:pt idx="250">
                        <c:v>2.5</c:v>
                      </c:pt>
                      <c:pt idx="251">
                        <c:v>2.5099999999999998</c:v>
                      </c:pt>
                      <c:pt idx="252">
                        <c:v>2.52</c:v>
                      </c:pt>
                      <c:pt idx="253">
                        <c:v>2.5299999999999998</c:v>
                      </c:pt>
                      <c:pt idx="254">
                        <c:v>2.54</c:v>
                      </c:pt>
                      <c:pt idx="255">
                        <c:v>2.5499999999999998</c:v>
                      </c:pt>
                      <c:pt idx="256">
                        <c:v>2.56</c:v>
                      </c:pt>
                      <c:pt idx="257">
                        <c:v>2.57</c:v>
                      </c:pt>
                      <c:pt idx="258">
                        <c:v>2.58</c:v>
                      </c:pt>
                      <c:pt idx="259">
                        <c:v>2.59</c:v>
                      </c:pt>
                      <c:pt idx="260">
                        <c:v>2.6</c:v>
                      </c:pt>
                      <c:pt idx="261">
                        <c:v>2.61</c:v>
                      </c:pt>
                      <c:pt idx="262">
                        <c:v>2.62</c:v>
                      </c:pt>
                      <c:pt idx="263">
                        <c:v>2.63</c:v>
                      </c:pt>
                      <c:pt idx="264">
                        <c:v>2.64</c:v>
                      </c:pt>
                      <c:pt idx="265">
                        <c:v>2.65</c:v>
                      </c:pt>
                      <c:pt idx="266">
                        <c:v>2.66</c:v>
                      </c:pt>
                      <c:pt idx="267">
                        <c:v>2.67</c:v>
                      </c:pt>
                      <c:pt idx="268">
                        <c:v>2.68</c:v>
                      </c:pt>
                      <c:pt idx="269">
                        <c:v>2.69</c:v>
                      </c:pt>
                      <c:pt idx="270">
                        <c:v>2.7</c:v>
                      </c:pt>
                      <c:pt idx="271">
                        <c:v>2.71</c:v>
                      </c:pt>
                      <c:pt idx="272">
                        <c:v>2.72</c:v>
                      </c:pt>
                      <c:pt idx="273">
                        <c:v>2.73</c:v>
                      </c:pt>
                      <c:pt idx="274">
                        <c:v>2.74</c:v>
                      </c:pt>
                      <c:pt idx="275">
                        <c:v>2.75</c:v>
                      </c:pt>
                      <c:pt idx="276">
                        <c:v>2.76</c:v>
                      </c:pt>
                      <c:pt idx="277">
                        <c:v>2.77</c:v>
                      </c:pt>
                      <c:pt idx="278">
                        <c:v>2.78</c:v>
                      </c:pt>
                      <c:pt idx="279">
                        <c:v>2.79</c:v>
                      </c:pt>
                      <c:pt idx="280">
                        <c:v>2.8</c:v>
                      </c:pt>
                      <c:pt idx="281">
                        <c:v>2.81</c:v>
                      </c:pt>
                      <c:pt idx="282">
                        <c:v>2.82</c:v>
                      </c:pt>
                      <c:pt idx="283">
                        <c:v>2.83</c:v>
                      </c:pt>
                      <c:pt idx="284">
                        <c:v>2.84</c:v>
                      </c:pt>
                      <c:pt idx="285">
                        <c:v>2.85</c:v>
                      </c:pt>
                      <c:pt idx="286">
                        <c:v>2.86</c:v>
                      </c:pt>
                      <c:pt idx="287">
                        <c:v>2.87</c:v>
                      </c:pt>
                      <c:pt idx="288">
                        <c:v>2.88</c:v>
                      </c:pt>
                      <c:pt idx="289">
                        <c:v>2.89</c:v>
                      </c:pt>
                      <c:pt idx="290">
                        <c:v>2.9</c:v>
                      </c:pt>
                      <c:pt idx="291">
                        <c:v>2.91</c:v>
                      </c:pt>
                      <c:pt idx="292">
                        <c:v>2.92</c:v>
                      </c:pt>
                      <c:pt idx="293">
                        <c:v>2.93</c:v>
                      </c:pt>
                      <c:pt idx="294">
                        <c:v>2.94</c:v>
                      </c:pt>
                      <c:pt idx="295">
                        <c:v>2.95</c:v>
                      </c:pt>
                      <c:pt idx="296">
                        <c:v>2.96</c:v>
                      </c:pt>
                      <c:pt idx="297">
                        <c:v>2.97</c:v>
                      </c:pt>
                      <c:pt idx="298">
                        <c:v>2.98</c:v>
                      </c:pt>
                      <c:pt idx="299">
                        <c:v>2.99</c:v>
                      </c:pt>
                      <c:pt idx="300">
                        <c:v>3</c:v>
                      </c:pt>
                      <c:pt idx="301">
                        <c:v>3.01</c:v>
                      </c:pt>
                      <c:pt idx="302">
                        <c:v>3.02</c:v>
                      </c:pt>
                      <c:pt idx="303">
                        <c:v>3.03</c:v>
                      </c:pt>
                      <c:pt idx="304">
                        <c:v>3.04</c:v>
                      </c:pt>
                      <c:pt idx="305">
                        <c:v>3.05</c:v>
                      </c:pt>
                      <c:pt idx="306">
                        <c:v>3.06</c:v>
                      </c:pt>
                      <c:pt idx="307">
                        <c:v>3.07</c:v>
                      </c:pt>
                      <c:pt idx="308">
                        <c:v>3.08</c:v>
                      </c:pt>
                      <c:pt idx="309">
                        <c:v>3.09</c:v>
                      </c:pt>
                      <c:pt idx="310">
                        <c:v>3.1</c:v>
                      </c:pt>
                      <c:pt idx="311">
                        <c:v>3.11</c:v>
                      </c:pt>
                      <c:pt idx="312">
                        <c:v>3.12</c:v>
                      </c:pt>
                      <c:pt idx="313">
                        <c:v>3.13</c:v>
                      </c:pt>
                      <c:pt idx="314">
                        <c:v>3.14</c:v>
                      </c:pt>
                      <c:pt idx="315">
                        <c:v>3.15</c:v>
                      </c:pt>
                      <c:pt idx="316">
                        <c:v>3.16</c:v>
                      </c:pt>
                      <c:pt idx="317">
                        <c:v>3.17</c:v>
                      </c:pt>
                      <c:pt idx="318">
                        <c:v>3.18</c:v>
                      </c:pt>
                      <c:pt idx="319">
                        <c:v>3.19</c:v>
                      </c:pt>
                      <c:pt idx="320">
                        <c:v>3.2</c:v>
                      </c:pt>
                      <c:pt idx="321">
                        <c:v>3.21</c:v>
                      </c:pt>
                      <c:pt idx="322">
                        <c:v>3.22</c:v>
                      </c:pt>
                      <c:pt idx="323">
                        <c:v>3.23</c:v>
                      </c:pt>
                      <c:pt idx="324">
                        <c:v>3.24</c:v>
                      </c:pt>
                      <c:pt idx="325">
                        <c:v>3.25</c:v>
                      </c:pt>
                      <c:pt idx="326">
                        <c:v>3.26</c:v>
                      </c:pt>
                      <c:pt idx="327">
                        <c:v>3.27</c:v>
                      </c:pt>
                      <c:pt idx="328">
                        <c:v>3.28</c:v>
                      </c:pt>
                      <c:pt idx="329">
                        <c:v>3.29</c:v>
                      </c:pt>
                      <c:pt idx="330">
                        <c:v>3.3</c:v>
                      </c:pt>
                      <c:pt idx="331">
                        <c:v>3.31</c:v>
                      </c:pt>
                      <c:pt idx="332">
                        <c:v>3.32</c:v>
                      </c:pt>
                      <c:pt idx="333">
                        <c:v>3.33</c:v>
                      </c:pt>
                      <c:pt idx="334">
                        <c:v>3.34</c:v>
                      </c:pt>
                      <c:pt idx="335">
                        <c:v>3.35</c:v>
                      </c:pt>
                      <c:pt idx="336">
                        <c:v>3.36</c:v>
                      </c:pt>
                      <c:pt idx="337">
                        <c:v>3.37</c:v>
                      </c:pt>
                      <c:pt idx="338">
                        <c:v>3.38</c:v>
                      </c:pt>
                      <c:pt idx="339">
                        <c:v>3.39</c:v>
                      </c:pt>
                      <c:pt idx="340">
                        <c:v>3.4</c:v>
                      </c:pt>
                      <c:pt idx="341">
                        <c:v>3.41</c:v>
                      </c:pt>
                      <c:pt idx="342">
                        <c:v>3.42</c:v>
                      </c:pt>
                      <c:pt idx="343">
                        <c:v>3.43</c:v>
                      </c:pt>
                      <c:pt idx="344">
                        <c:v>3.44</c:v>
                      </c:pt>
                      <c:pt idx="345">
                        <c:v>3.45</c:v>
                      </c:pt>
                      <c:pt idx="346">
                        <c:v>3.46</c:v>
                      </c:pt>
                      <c:pt idx="347">
                        <c:v>3.47</c:v>
                      </c:pt>
                      <c:pt idx="348">
                        <c:v>3.48</c:v>
                      </c:pt>
                      <c:pt idx="349">
                        <c:v>3.49</c:v>
                      </c:pt>
                      <c:pt idx="350">
                        <c:v>3.5</c:v>
                      </c:pt>
                      <c:pt idx="351">
                        <c:v>3.51</c:v>
                      </c:pt>
                      <c:pt idx="352">
                        <c:v>3.52</c:v>
                      </c:pt>
                      <c:pt idx="353">
                        <c:v>3.53</c:v>
                      </c:pt>
                      <c:pt idx="354">
                        <c:v>3.54</c:v>
                      </c:pt>
                      <c:pt idx="355">
                        <c:v>3.55</c:v>
                      </c:pt>
                      <c:pt idx="356">
                        <c:v>3.56</c:v>
                      </c:pt>
                      <c:pt idx="357">
                        <c:v>3.57</c:v>
                      </c:pt>
                      <c:pt idx="358">
                        <c:v>3.58</c:v>
                      </c:pt>
                      <c:pt idx="359">
                        <c:v>3.59</c:v>
                      </c:pt>
                      <c:pt idx="360">
                        <c:v>3.6</c:v>
                      </c:pt>
                      <c:pt idx="361">
                        <c:v>3.61</c:v>
                      </c:pt>
                      <c:pt idx="362">
                        <c:v>3.62</c:v>
                      </c:pt>
                      <c:pt idx="363">
                        <c:v>3.63</c:v>
                      </c:pt>
                      <c:pt idx="364">
                        <c:v>3.64</c:v>
                      </c:pt>
                      <c:pt idx="365">
                        <c:v>3.65</c:v>
                      </c:pt>
                      <c:pt idx="366">
                        <c:v>3.66</c:v>
                      </c:pt>
                      <c:pt idx="367">
                        <c:v>3.67</c:v>
                      </c:pt>
                      <c:pt idx="368">
                        <c:v>3.68</c:v>
                      </c:pt>
                      <c:pt idx="369">
                        <c:v>3.69</c:v>
                      </c:pt>
                      <c:pt idx="370">
                        <c:v>3.7</c:v>
                      </c:pt>
                      <c:pt idx="371">
                        <c:v>3.71</c:v>
                      </c:pt>
                      <c:pt idx="372">
                        <c:v>3.72</c:v>
                      </c:pt>
                      <c:pt idx="373">
                        <c:v>3.73</c:v>
                      </c:pt>
                      <c:pt idx="374">
                        <c:v>3.74</c:v>
                      </c:pt>
                      <c:pt idx="375">
                        <c:v>3.75</c:v>
                      </c:pt>
                      <c:pt idx="376">
                        <c:v>3.76</c:v>
                      </c:pt>
                      <c:pt idx="377">
                        <c:v>3.77</c:v>
                      </c:pt>
                      <c:pt idx="378">
                        <c:v>3.78</c:v>
                      </c:pt>
                      <c:pt idx="379">
                        <c:v>3.79</c:v>
                      </c:pt>
                      <c:pt idx="380">
                        <c:v>3.8</c:v>
                      </c:pt>
                      <c:pt idx="381">
                        <c:v>3.81</c:v>
                      </c:pt>
                      <c:pt idx="382">
                        <c:v>3.82</c:v>
                      </c:pt>
                      <c:pt idx="383">
                        <c:v>3.83</c:v>
                      </c:pt>
                      <c:pt idx="384">
                        <c:v>3.84</c:v>
                      </c:pt>
                      <c:pt idx="385">
                        <c:v>3.85</c:v>
                      </c:pt>
                      <c:pt idx="386">
                        <c:v>3.86</c:v>
                      </c:pt>
                      <c:pt idx="387">
                        <c:v>3.87</c:v>
                      </c:pt>
                      <c:pt idx="388">
                        <c:v>3.88</c:v>
                      </c:pt>
                      <c:pt idx="389">
                        <c:v>3.89</c:v>
                      </c:pt>
                      <c:pt idx="390">
                        <c:v>3.9</c:v>
                      </c:pt>
                      <c:pt idx="391">
                        <c:v>3.91</c:v>
                      </c:pt>
                      <c:pt idx="392">
                        <c:v>3.92</c:v>
                      </c:pt>
                      <c:pt idx="393">
                        <c:v>3.93</c:v>
                      </c:pt>
                      <c:pt idx="394">
                        <c:v>3.94</c:v>
                      </c:pt>
                      <c:pt idx="395">
                        <c:v>3.95</c:v>
                      </c:pt>
                      <c:pt idx="396">
                        <c:v>3.96</c:v>
                      </c:pt>
                      <c:pt idx="397">
                        <c:v>3.97</c:v>
                      </c:pt>
                      <c:pt idx="398">
                        <c:v>3.98</c:v>
                      </c:pt>
                      <c:pt idx="399">
                        <c:v>3.99</c:v>
                      </c:pt>
                      <c:pt idx="400">
                        <c:v>4</c:v>
                      </c:pt>
                      <c:pt idx="401">
                        <c:v>4.01</c:v>
                      </c:pt>
                      <c:pt idx="402">
                        <c:v>4.0199999999999996</c:v>
                      </c:pt>
                      <c:pt idx="403">
                        <c:v>4.03</c:v>
                      </c:pt>
                      <c:pt idx="404">
                        <c:v>4.04</c:v>
                      </c:pt>
                      <c:pt idx="405">
                        <c:v>4.05</c:v>
                      </c:pt>
                      <c:pt idx="406">
                        <c:v>4.0599999999999996</c:v>
                      </c:pt>
                      <c:pt idx="407">
                        <c:v>4.07</c:v>
                      </c:pt>
                      <c:pt idx="408">
                        <c:v>4.08</c:v>
                      </c:pt>
                      <c:pt idx="409">
                        <c:v>4.09</c:v>
                      </c:pt>
                      <c:pt idx="410">
                        <c:v>4.0999999999999996</c:v>
                      </c:pt>
                      <c:pt idx="411">
                        <c:v>4.1100000000000003</c:v>
                      </c:pt>
                      <c:pt idx="412">
                        <c:v>4.12</c:v>
                      </c:pt>
                      <c:pt idx="413">
                        <c:v>4.13</c:v>
                      </c:pt>
                      <c:pt idx="414">
                        <c:v>4.1399999999999997</c:v>
                      </c:pt>
                      <c:pt idx="415">
                        <c:v>4.1500000000000004</c:v>
                      </c:pt>
                      <c:pt idx="416">
                        <c:v>4.16</c:v>
                      </c:pt>
                      <c:pt idx="417">
                        <c:v>4.17</c:v>
                      </c:pt>
                      <c:pt idx="418">
                        <c:v>4.18</c:v>
                      </c:pt>
                      <c:pt idx="419">
                        <c:v>4.1900000000000004</c:v>
                      </c:pt>
                      <c:pt idx="420">
                        <c:v>4.2</c:v>
                      </c:pt>
                      <c:pt idx="421">
                        <c:v>4.21</c:v>
                      </c:pt>
                      <c:pt idx="422">
                        <c:v>4.22</c:v>
                      </c:pt>
                      <c:pt idx="423">
                        <c:v>4.2300000000000004</c:v>
                      </c:pt>
                      <c:pt idx="424">
                        <c:v>4.24</c:v>
                      </c:pt>
                      <c:pt idx="425">
                        <c:v>4.25</c:v>
                      </c:pt>
                      <c:pt idx="426">
                        <c:v>4.26</c:v>
                      </c:pt>
                      <c:pt idx="427">
                        <c:v>4.2699999999999996</c:v>
                      </c:pt>
                      <c:pt idx="428">
                        <c:v>4.28</c:v>
                      </c:pt>
                      <c:pt idx="429">
                        <c:v>4.29</c:v>
                      </c:pt>
                      <c:pt idx="430">
                        <c:v>4.3</c:v>
                      </c:pt>
                      <c:pt idx="431">
                        <c:v>4.3099999999999996</c:v>
                      </c:pt>
                      <c:pt idx="432">
                        <c:v>4.32</c:v>
                      </c:pt>
                      <c:pt idx="433">
                        <c:v>4.33</c:v>
                      </c:pt>
                      <c:pt idx="434">
                        <c:v>4.34</c:v>
                      </c:pt>
                      <c:pt idx="435">
                        <c:v>4.3499999999999996</c:v>
                      </c:pt>
                      <c:pt idx="436">
                        <c:v>4.3600000000000003</c:v>
                      </c:pt>
                      <c:pt idx="437">
                        <c:v>4.37</c:v>
                      </c:pt>
                      <c:pt idx="438">
                        <c:v>4.38</c:v>
                      </c:pt>
                      <c:pt idx="439">
                        <c:v>4.3899999999999997</c:v>
                      </c:pt>
                      <c:pt idx="440">
                        <c:v>4.4000000000000004</c:v>
                      </c:pt>
                      <c:pt idx="441">
                        <c:v>4.41</c:v>
                      </c:pt>
                      <c:pt idx="442">
                        <c:v>4.42</c:v>
                      </c:pt>
                      <c:pt idx="443">
                        <c:v>4.43</c:v>
                      </c:pt>
                      <c:pt idx="444">
                        <c:v>4.4400000000000004</c:v>
                      </c:pt>
                      <c:pt idx="445">
                        <c:v>4.45</c:v>
                      </c:pt>
                      <c:pt idx="446">
                        <c:v>4.46</c:v>
                      </c:pt>
                      <c:pt idx="447">
                        <c:v>4.47</c:v>
                      </c:pt>
                      <c:pt idx="448">
                        <c:v>4.4800000000000004</c:v>
                      </c:pt>
                      <c:pt idx="449">
                        <c:v>4.49</c:v>
                      </c:pt>
                      <c:pt idx="450">
                        <c:v>4.5</c:v>
                      </c:pt>
                      <c:pt idx="451">
                        <c:v>4.51</c:v>
                      </c:pt>
                      <c:pt idx="452">
                        <c:v>4.5199999999999996</c:v>
                      </c:pt>
                      <c:pt idx="453">
                        <c:v>4.53</c:v>
                      </c:pt>
                      <c:pt idx="454">
                        <c:v>4.54</c:v>
                      </c:pt>
                      <c:pt idx="455">
                        <c:v>4.55</c:v>
                      </c:pt>
                      <c:pt idx="456">
                        <c:v>4.5599999999999996</c:v>
                      </c:pt>
                      <c:pt idx="457">
                        <c:v>4.57</c:v>
                      </c:pt>
                      <c:pt idx="458">
                        <c:v>4.58</c:v>
                      </c:pt>
                      <c:pt idx="459">
                        <c:v>4.59</c:v>
                      </c:pt>
                      <c:pt idx="460">
                        <c:v>4.5999999999999996</c:v>
                      </c:pt>
                      <c:pt idx="461">
                        <c:v>4.6100000000000003</c:v>
                      </c:pt>
                      <c:pt idx="462">
                        <c:v>4.62</c:v>
                      </c:pt>
                      <c:pt idx="463">
                        <c:v>4.63</c:v>
                      </c:pt>
                      <c:pt idx="464">
                        <c:v>4.6399999999999997</c:v>
                      </c:pt>
                      <c:pt idx="465">
                        <c:v>4.6500000000000004</c:v>
                      </c:pt>
                      <c:pt idx="466">
                        <c:v>4.66</c:v>
                      </c:pt>
                      <c:pt idx="467">
                        <c:v>4.67</c:v>
                      </c:pt>
                      <c:pt idx="468">
                        <c:v>4.68</c:v>
                      </c:pt>
                      <c:pt idx="469">
                        <c:v>4.6900000000000004</c:v>
                      </c:pt>
                      <c:pt idx="470">
                        <c:v>4.7</c:v>
                      </c:pt>
                      <c:pt idx="471">
                        <c:v>4.71</c:v>
                      </c:pt>
                      <c:pt idx="472">
                        <c:v>4.72</c:v>
                      </c:pt>
                      <c:pt idx="473">
                        <c:v>4.7300000000000004</c:v>
                      </c:pt>
                      <c:pt idx="474">
                        <c:v>4.74</c:v>
                      </c:pt>
                      <c:pt idx="475">
                        <c:v>4.75</c:v>
                      </c:pt>
                      <c:pt idx="476">
                        <c:v>4.76</c:v>
                      </c:pt>
                      <c:pt idx="477">
                        <c:v>4.7699999999999996</c:v>
                      </c:pt>
                      <c:pt idx="478">
                        <c:v>4.78</c:v>
                      </c:pt>
                      <c:pt idx="479">
                        <c:v>4.79</c:v>
                      </c:pt>
                      <c:pt idx="480">
                        <c:v>4.8</c:v>
                      </c:pt>
                      <c:pt idx="481">
                        <c:v>4.8099999999999996</c:v>
                      </c:pt>
                      <c:pt idx="482">
                        <c:v>4.82</c:v>
                      </c:pt>
                      <c:pt idx="483">
                        <c:v>4.83</c:v>
                      </c:pt>
                      <c:pt idx="484">
                        <c:v>4.84</c:v>
                      </c:pt>
                      <c:pt idx="485">
                        <c:v>4.8499999999999996</c:v>
                      </c:pt>
                      <c:pt idx="486">
                        <c:v>4.8600000000000003</c:v>
                      </c:pt>
                      <c:pt idx="487">
                        <c:v>4.87</c:v>
                      </c:pt>
                      <c:pt idx="488">
                        <c:v>4.88</c:v>
                      </c:pt>
                      <c:pt idx="489">
                        <c:v>4.8899999999999997</c:v>
                      </c:pt>
                      <c:pt idx="490">
                        <c:v>4.9000000000000004</c:v>
                      </c:pt>
                      <c:pt idx="491">
                        <c:v>4.91</c:v>
                      </c:pt>
                      <c:pt idx="492">
                        <c:v>4.92</c:v>
                      </c:pt>
                      <c:pt idx="493">
                        <c:v>4.93</c:v>
                      </c:pt>
                      <c:pt idx="494">
                        <c:v>4.9400000000000004</c:v>
                      </c:pt>
                      <c:pt idx="495">
                        <c:v>4.95</c:v>
                      </c:pt>
                      <c:pt idx="496">
                        <c:v>4.96</c:v>
                      </c:pt>
                      <c:pt idx="497">
                        <c:v>4.97</c:v>
                      </c:pt>
                      <c:pt idx="498">
                        <c:v>4.9800000000000004</c:v>
                      </c:pt>
                      <c:pt idx="499">
                        <c:v>4.99</c:v>
                      </c:pt>
                      <c:pt idx="500">
                        <c:v>5</c:v>
                      </c:pt>
                      <c:pt idx="501">
                        <c:v>5.01</c:v>
                      </c:pt>
                      <c:pt idx="502">
                        <c:v>5.0199999999999996</c:v>
                      </c:pt>
                      <c:pt idx="503">
                        <c:v>5.03</c:v>
                      </c:pt>
                      <c:pt idx="504">
                        <c:v>5.04</c:v>
                      </c:pt>
                      <c:pt idx="505">
                        <c:v>5.05</c:v>
                      </c:pt>
                      <c:pt idx="506">
                        <c:v>5.0599999999999996</c:v>
                      </c:pt>
                      <c:pt idx="507">
                        <c:v>5.07</c:v>
                      </c:pt>
                      <c:pt idx="508">
                        <c:v>5.08</c:v>
                      </c:pt>
                      <c:pt idx="509">
                        <c:v>5.09</c:v>
                      </c:pt>
                      <c:pt idx="510">
                        <c:v>5.0999999999999996</c:v>
                      </c:pt>
                      <c:pt idx="511">
                        <c:v>5.1100000000000003</c:v>
                      </c:pt>
                      <c:pt idx="512">
                        <c:v>5.12</c:v>
                      </c:pt>
                      <c:pt idx="513">
                        <c:v>5.13</c:v>
                      </c:pt>
                      <c:pt idx="514">
                        <c:v>5.14</c:v>
                      </c:pt>
                      <c:pt idx="515">
                        <c:v>5.15</c:v>
                      </c:pt>
                      <c:pt idx="516">
                        <c:v>5.16</c:v>
                      </c:pt>
                      <c:pt idx="517">
                        <c:v>5.17</c:v>
                      </c:pt>
                      <c:pt idx="518">
                        <c:v>5.18</c:v>
                      </c:pt>
                      <c:pt idx="519">
                        <c:v>5.19</c:v>
                      </c:pt>
                      <c:pt idx="520">
                        <c:v>5.2</c:v>
                      </c:pt>
                      <c:pt idx="521">
                        <c:v>5.21</c:v>
                      </c:pt>
                      <c:pt idx="522">
                        <c:v>5.22</c:v>
                      </c:pt>
                      <c:pt idx="523">
                        <c:v>5.23</c:v>
                      </c:pt>
                      <c:pt idx="524">
                        <c:v>5.24</c:v>
                      </c:pt>
                      <c:pt idx="525">
                        <c:v>5.25</c:v>
                      </c:pt>
                      <c:pt idx="526">
                        <c:v>5.26</c:v>
                      </c:pt>
                      <c:pt idx="527">
                        <c:v>5.27</c:v>
                      </c:pt>
                      <c:pt idx="528">
                        <c:v>5.28</c:v>
                      </c:pt>
                      <c:pt idx="529">
                        <c:v>5.29</c:v>
                      </c:pt>
                      <c:pt idx="530">
                        <c:v>5.3</c:v>
                      </c:pt>
                      <c:pt idx="531">
                        <c:v>5.31</c:v>
                      </c:pt>
                      <c:pt idx="532">
                        <c:v>5.32</c:v>
                      </c:pt>
                      <c:pt idx="533">
                        <c:v>5.33</c:v>
                      </c:pt>
                      <c:pt idx="534">
                        <c:v>5.34</c:v>
                      </c:pt>
                      <c:pt idx="535">
                        <c:v>5.35</c:v>
                      </c:pt>
                      <c:pt idx="536">
                        <c:v>5.36</c:v>
                      </c:pt>
                      <c:pt idx="537">
                        <c:v>5.37</c:v>
                      </c:pt>
                      <c:pt idx="538">
                        <c:v>5.38</c:v>
                      </c:pt>
                      <c:pt idx="539">
                        <c:v>5.39</c:v>
                      </c:pt>
                      <c:pt idx="540">
                        <c:v>5.4</c:v>
                      </c:pt>
                      <c:pt idx="541">
                        <c:v>5.41</c:v>
                      </c:pt>
                      <c:pt idx="542">
                        <c:v>5.42</c:v>
                      </c:pt>
                      <c:pt idx="543">
                        <c:v>5.43</c:v>
                      </c:pt>
                      <c:pt idx="544">
                        <c:v>5.44</c:v>
                      </c:pt>
                      <c:pt idx="545">
                        <c:v>5.45</c:v>
                      </c:pt>
                      <c:pt idx="546">
                        <c:v>5.46</c:v>
                      </c:pt>
                      <c:pt idx="547">
                        <c:v>5.47</c:v>
                      </c:pt>
                      <c:pt idx="548">
                        <c:v>5.48</c:v>
                      </c:pt>
                      <c:pt idx="549">
                        <c:v>5.49</c:v>
                      </c:pt>
                      <c:pt idx="550">
                        <c:v>5.5</c:v>
                      </c:pt>
                      <c:pt idx="551">
                        <c:v>5.51</c:v>
                      </c:pt>
                      <c:pt idx="552">
                        <c:v>5.52</c:v>
                      </c:pt>
                      <c:pt idx="553">
                        <c:v>5.53</c:v>
                      </c:pt>
                      <c:pt idx="554">
                        <c:v>5.54</c:v>
                      </c:pt>
                      <c:pt idx="555">
                        <c:v>5.55</c:v>
                      </c:pt>
                      <c:pt idx="556">
                        <c:v>5.56</c:v>
                      </c:pt>
                      <c:pt idx="557">
                        <c:v>5.57</c:v>
                      </c:pt>
                      <c:pt idx="558">
                        <c:v>5.58</c:v>
                      </c:pt>
                      <c:pt idx="559">
                        <c:v>5.59</c:v>
                      </c:pt>
                      <c:pt idx="560">
                        <c:v>5.6</c:v>
                      </c:pt>
                      <c:pt idx="561">
                        <c:v>5.61</c:v>
                      </c:pt>
                      <c:pt idx="562">
                        <c:v>5.62</c:v>
                      </c:pt>
                      <c:pt idx="563">
                        <c:v>5.63</c:v>
                      </c:pt>
                      <c:pt idx="564">
                        <c:v>5.64</c:v>
                      </c:pt>
                      <c:pt idx="565">
                        <c:v>5.65</c:v>
                      </c:pt>
                      <c:pt idx="566">
                        <c:v>5.66</c:v>
                      </c:pt>
                      <c:pt idx="567">
                        <c:v>5.67</c:v>
                      </c:pt>
                      <c:pt idx="568">
                        <c:v>5.68</c:v>
                      </c:pt>
                      <c:pt idx="569">
                        <c:v>5.69</c:v>
                      </c:pt>
                      <c:pt idx="570">
                        <c:v>5.7</c:v>
                      </c:pt>
                      <c:pt idx="571">
                        <c:v>5.71</c:v>
                      </c:pt>
                      <c:pt idx="572">
                        <c:v>5.72</c:v>
                      </c:pt>
                      <c:pt idx="573">
                        <c:v>5.73</c:v>
                      </c:pt>
                      <c:pt idx="574">
                        <c:v>5.74</c:v>
                      </c:pt>
                      <c:pt idx="575">
                        <c:v>5.75</c:v>
                      </c:pt>
                      <c:pt idx="576">
                        <c:v>5.76</c:v>
                      </c:pt>
                      <c:pt idx="577">
                        <c:v>5.77</c:v>
                      </c:pt>
                      <c:pt idx="578">
                        <c:v>5.78</c:v>
                      </c:pt>
                      <c:pt idx="579">
                        <c:v>5.79</c:v>
                      </c:pt>
                      <c:pt idx="580">
                        <c:v>5.8</c:v>
                      </c:pt>
                      <c:pt idx="581">
                        <c:v>5.81</c:v>
                      </c:pt>
                      <c:pt idx="582">
                        <c:v>5.82</c:v>
                      </c:pt>
                      <c:pt idx="583">
                        <c:v>5.83</c:v>
                      </c:pt>
                      <c:pt idx="584">
                        <c:v>5.84</c:v>
                      </c:pt>
                      <c:pt idx="585">
                        <c:v>5.85</c:v>
                      </c:pt>
                      <c:pt idx="586">
                        <c:v>5.86</c:v>
                      </c:pt>
                      <c:pt idx="587">
                        <c:v>5.87</c:v>
                      </c:pt>
                      <c:pt idx="588">
                        <c:v>5.88</c:v>
                      </c:pt>
                      <c:pt idx="589">
                        <c:v>5.89</c:v>
                      </c:pt>
                      <c:pt idx="590">
                        <c:v>5.9</c:v>
                      </c:pt>
                      <c:pt idx="591">
                        <c:v>5.91</c:v>
                      </c:pt>
                      <c:pt idx="592">
                        <c:v>5.92</c:v>
                      </c:pt>
                      <c:pt idx="593">
                        <c:v>5.93</c:v>
                      </c:pt>
                      <c:pt idx="594">
                        <c:v>5.94</c:v>
                      </c:pt>
                      <c:pt idx="595">
                        <c:v>5.95</c:v>
                      </c:pt>
                      <c:pt idx="596">
                        <c:v>5.96</c:v>
                      </c:pt>
                      <c:pt idx="597">
                        <c:v>5.97</c:v>
                      </c:pt>
                      <c:pt idx="598">
                        <c:v>5.98</c:v>
                      </c:pt>
                      <c:pt idx="599">
                        <c:v>5.99</c:v>
                      </c:pt>
                      <c:pt idx="600">
                        <c:v>6</c:v>
                      </c:pt>
                      <c:pt idx="601">
                        <c:v>6.01</c:v>
                      </c:pt>
                      <c:pt idx="602">
                        <c:v>6.02</c:v>
                      </c:pt>
                      <c:pt idx="603">
                        <c:v>6.03</c:v>
                      </c:pt>
                      <c:pt idx="604">
                        <c:v>6.04</c:v>
                      </c:pt>
                      <c:pt idx="605">
                        <c:v>6.05</c:v>
                      </c:pt>
                      <c:pt idx="606">
                        <c:v>6.06</c:v>
                      </c:pt>
                      <c:pt idx="607">
                        <c:v>6.07</c:v>
                      </c:pt>
                      <c:pt idx="608">
                        <c:v>6.08</c:v>
                      </c:pt>
                      <c:pt idx="609">
                        <c:v>6.09</c:v>
                      </c:pt>
                      <c:pt idx="610">
                        <c:v>6.1</c:v>
                      </c:pt>
                      <c:pt idx="611">
                        <c:v>6.11</c:v>
                      </c:pt>
                      <c:pt idx="612">
                        <c:v>6.12</c:v>
                      </c:pt>
                      <c:pt idx="613">
                        <c:v>6.13</c:v>
                      </c:pt>
                      <c:pt idx="614">
                        <c:v>6.14</c:v>
                      </c:pt>
                      <c:pt idx="615">
                        <c:v>6.15</c:v>
                      </c:pt>
                      <c:pt idx="616">
                        <c:v>6.16</c:v>
                      </c:pt>
                      <c:pt idx="617">
                        <c:v>6.17</c:v>
                      </c:pt>
                      <c:pt idx="618">
                        <c:v>6.18</c:v>
                      </c:pt>
                      <c:pt idx="619">
                        <c:v>6.19</c:v>
                      </c:pt>
                      <c:pt idx="620">
                        <c:v>6.2</c:v>
                      </c:pt>
                      <c:pt idx="621">
                        <c:v>6.21</c:v>
                      </c:pt>
                      <c:pt idx="622">
                        <c:v>6.22</c:v>
                      </c:pt>
                      <c:pt idx="623">
                        <c:v>6.23</c:v>
                      </c:pt>
                      <c:pt idx="624">
                        <c:v>6.24</c:v>
                      </c:pt>
                      <c:pt idx="625">
                        <c:v>6.25</c:v>
                      </c:pt>
                      <c:pt idx="626">
                        <c:v>6.26</c:v>
                      </c:pt>
                      <c:pt idx="627">
                        <c:v>6.27</c:v>
                      </c:pt>
                      <c:pt idx="628">
                        <c:v>6.28</c:v>
                      </c:pt>
                      <c:pt idx="629">
                        <c:v>6.29</c:v>
                      </c:pt>
                      <c:pt idx="630">
                        <c:v>6.3</c:v>
                      </c:pt>
                      <c:pt idx="631">
                        <c:v>6.31</c:v>
                      </c:pt>
                      <c:pt idx="632">
                        <c:v>6.32</c:v>
                      </c:pt>
                      <c:pt idx="633">
                        <c:v>6.33</c:v>
                      </c:pt>
                      <c:pt idx="634">
                        <c:v>6.34</c:v>
                      </c:pt>
                      <c:pt idx="635">
                        <c:v>6.35</c:v>
                      </c:pt>
                      <c:pt idx="636">
                        <c:v>6.36</c:v>
                      </c:pt>
                      <c:pt idx="637">
                        <c:v>6.37</c:v>
                      </c:pt>
                      <c:pt idx="638">
                        <c:v>6.38</c:v>
                      </c:pt>
                      <c:pt idx="639">
                        <c:v>6.39</c:v>
                      </c:pt>
                      <c:pt idx="640">
                        <c:v>6.4</c:v>
                      </c:pt>
                      <c:pt idx="641">
                        <c:v>6.41</c:v>
                      </c:pt>
                      <c:pt idx="642">
                        <c:v>6.42</c:v>
                      </c:pt>
                      <c:pt idx="643">
                        <c:v>6.43</c:v>
                      </c:pt>
                      <c:pt idx="644">
                        <c:v>6.44</c:v>
                      </c:pt>
                      <c:pt idx="645">
                        <c:v>6.45</c:v>
                      </c:pt>
                      <c:pt idx="646">
                        <c:v>6.46</c:v>
                      </c:pt>
                      <c:pt idx="647">
                        <c:v>6.47</c:v>
                      </c:pt>
                      <c:pt idx="648">
                        <c:v>6.48</c:v>
                      </c:pt>
                      <c:pt idx="649">
                        <c:v>6.49</c:v>
                      </c:pt>
                      <c:pt idx="650">
                        <c:v>6.5</c:v>
                      </c:pt>
                      <c:pt idx="651">
                        <c:v>6.51</c:v>
                      </c:pt>
                      <c:pt idx="652">
                        <c:v>6.52</c:v>
                      </c:pt>
                      <c:pt idx="653">
                        <c:v>6.53</c:v>
                      </c:pt>
                      <c:pt idx="654">
                        <c:v>6.54</c:v>
                      </c:pt>
                      <c:pt idx="655">
                        <c:v>6.55</c:v>
                      </c:pt>
                      <c:pt idx="656">
                        <c:v>6.56</c:v>
                      </c:pt>
                      <c:pt idx="657">
                        <c:v>6.57</c:v>
                      </c:pt>
                      <c:pt idx="658">
                        <c:v>6.58</c:v>
                      </c:pt>
                      <c:pt idx="659">
                        <c:v>6.59</c:v>
                      </c:pt>
                      <c:pt idx="660">
                        <c:v>6.6</c:v>
                      </c:pt>
                      <c:pt idx="661">
                        <c:v>6.61</c:v>
                      </c:pt>
                      <c:pt idx="662">
                        <c:v>6.62</c:v>
                      </c:pt>
                      <c:pt idx="663">
                        <c:v>6.63</c:v>
                      </c:pt>
                      <c:pt idx="664">
                        <c:v>6.64</c:v>
                      </c:pt>
                      <c:pt idx="665">
                        <c:v>6.65</c:v>
                      </c:pt>
                      <c:pt idx="666">
                        <c:v>6.66</c:v>
                      </c:pt>
                      <c:pt idx="667">
                        <c:v>6.67</c:v>
                      </c:pt>
                      <c:pt idx="668">
                        <c:v>6.68</c:v>
                      </c:pt>
                      <c:pt idx="669">
                        <c:v>6.69</c:v>
                      </c:pt>
                      <c:pt idx="670">
                        <c:v>6.7</c:v>
                      </c:pt>
                      <c:pt idx="671">
                        <c:v>6.71</c:v>
                      </c:pt>
                      <c:pt idx="672">
                        <c:v>6.72</c:v>
                      </c:pt>
                      <c:pt idx="673">
                        <c:v>6.73</c:v>
                      </c:pt>
                      <c:pt idx="674">
                        <c:v>6.74</c:v>
                      </c:pt>
                      <c:pt idx="675">
                        <c:v>6.75</c:v>
                      </c:pt>
                      <c:pt idx="676">
                        <c:v>6.76</c:v>
                      </c:pt>
                      <c:pt idx="677">
                        <c:v>6.77</c:v>
                      </c:pt>
                      <c:pt idx="678">
                        <c:v>6.78</c:v>
                      </c:pt>
                      <c:pt idx="679">
                        <c:v>6.79</c:v>
                      </c:pt>
                      <c:pt idx="680">
                        <c:v>6.8</c:v>
                      </c:pt>
                      <c:pt idx="681">
                        <c:v>6.81</c:v>
                      </c:pt>
                      <c:pt idx="682">
                        <c:v>6.82</c:v>
                      </c:pt>
                      <c:pt idx="683">
                        <c:v>6.83</c:v>
                      </c:pt>
                      <c:pt idx="684">
                        <c:v>6.84</c:v>
                      </c:pt>
                      <c:pt idx="685">
                        <c:v>6.85</c:v>
                      </c:pt>
                      <c:pt idx="686">
                        <c:v>6.86</c:v>
                      </c:pt>
                      <c:pt idx="687">
                        <c:v>6.87</c:v>
                      </c:pt>
                      <c:pt idx="688">
                        <c:v>6.88</c:v>
                      </c:pt>
                      <c:pt idx="689">
                        <c:v>6.89</c:v>
                      </c:pt>
                      <c:pt idx="690">
                        <c:v>6.9</c:v>
                      </c:pt>
                      <c:pt idx="691">
                        <c:v>6.91</c:v>
                      </c:pt>
                      <c:pt idx="692">
                        <c:v>6.92</c:v>
                      </c:pt>
                      <c:pt idx="693">
                        <c:v>6.93</c:v>
                      </c:pt>
                      <c:pt idx="694">
                        <c:v>6.94</c:v>
                      </c:pt>
                      <c:pt idx="695">
                        <c:v>6.95</c:v>
                      </c:pt>
                      <c:pt idx="696">
                        <c:v>6.96</c:v>
                      </c:pt>
                      <c:pt idx="697">
                        <c:v>6.97</c:v>
                      </c:pt>
                      <c:pt idx="698">
                        <c:v>6.98</c:v>
                      </c:pt>
                      <c:pt idx="699">
                        <c:v>6.99</c:v>
                      </c:pt>
                      <c:pt idx="700">
                        <c:v>7</c:v>
                      </c:pt>
                      <c:pt idx="701">
                        <c:v>7.01</c:v>
                      </c:pt>
                      <c:pt idx="702">
                        <c:v>7.02</c:v>
                      </c:pt>
                      <c:pt idx="703">
                        <c:v>7.03</c:v>
                      </c:pt>
                      <c:pt idx="704">
                        <c:v>7.04</c:v>
                      </c:pt>
                      <c:pt idx="705">
                        <c:v>7.05</c:v>
                      </c:pt>
                      <c:pt idx="706">
                        <c:v>7.06</c:v>
                      </c:pt>
                      <c:pt idx="707">
                        <c:v>7.07</c:v>
                      </c:pt>
                      <c:pt idx="708">
                        <c:v>7.08</c:v>
                      </c:pt>
                      <c:pt idx="709">
                        <c:v>7.09</c:v>
                      </c:pt>
                      <c:pt idx="710">
                        <c:v>7.1</c:v>
                      </c:pt>
                      <c:pt idx="711">
                        <c:v>7.11</c:v>
                      </c:pt>
                      <c:pt idx="712">
                        <c:v>7.12</c:v>
                      </c:pt>
                      <c:pt idx="713">
                        <c:v>7.13</c:v>
                      </c:pt>
                      <c:pt idx="714">
                        <c:v>7.14</c:v>
                      </c:pt>
                      <c:pt idx="715">
                        <c:v>7.15</c:v>
                      </c:pt>
                      <c:pt idx="716">
                        <c:v>7.16</c:v>
                      </c:pt>
                      <c:pt idx="717">
                        <c:v>7.17</c:v>
                      </c:pt>
                      <c:pt idx="718">
                        <c:v>7.18</c:v>
                      </c:pt>
                      <c:pt idx="719">
                        <c:v>7.19</c:v>
                      </c:pt>
                      <c:pt idx="720">
                        <c:v>7.2</c:v>
                      </c:pt>
                      <c:pt idx="721">
                        <c:v>7.21</c:v>
                      </c:pt>
                      <c:pt idx="722">
                        <c:v>7.22</c:v>
                      </c:pt>
                      <c:pt idx="723">
                        <c:v>7.23</c:v>
                      </c:pt>
                      <c:pt idx="724">
                        <c:v>7.24</c:v>
                      </c:pt>
                      <c:pt idx="725">
                        <c:v>7.25</c:v>
                      </c:pt>
                      <c:pt idx="726">
                        <c:v>7.26</c:v>
                      </c:pt>
                      <c:pt idx="727">
                        <c:v>7.27</c:v>
                      </c:pt>
                      <c:pt idx="728">
                        <c:v>7.28</c:v>
                      </c:pt>
                      <c:pt idx="729">
                        <c:v>7.29</c:v>
                      </c:pt>
                      <c:pt idx="730">
                        <c:v>7.3</c:v>
                      </c:pt>
                      <c:pt idx="731">
                        <c:v>7.31</c:v>
                      </c:pt>
                      <c:pt idx="732">
                        <c:v>7.32</c:v>
                      </c:pt>
                      <c:pt idx="733">
                        <c:v>7.33</c:v>
                      </c:pt>
                      <c:pt idx="734">
                        <c:v>7.34</c:v>
                      </c:pt>
                      <c:pt idx="735">
                        <c:v>7.35</c:v>
                      </c:pt>
                      <c:pt idx="736">
                        <c:v>7.36</c:v>
                      </c:pt>
                      <c:pt idx="737">
                        <c:v>7.37</c:v>
                      </c:pt>
                      <c:pt idx="738">
                        <c:v>7.38</c:v>
                      </c:pt>
                      <c:pt idx="739">
                        <c:v>7.39</c:v>
                      </c:pt>
                      <c:pt idx="740">
                        <c:v>7.4</c:v>
                      </c:pt>
                      <c:pt idx="741">
                        <c:v>7.41</c:v>
                      </c:pt>
                      <c:pt idx="742">
                        <c:v>7.42</c:v>
                      </c:pt>
                      <c:pt idx="743">
                        <c:v>7.43</c:v>
                      </c:pt>
                      <c:pt idx="744">
                        <c:v>7.44</c:v>
                      </c:pt>
                      <c:pt idx="745">
                        <c:v>7.45</c:v>
                      </c:pt>
                      <c:pt idx="746">
                        <c:v>7.46</c:v>
                      </c:pt>
                      <c:pt idx="747">
                        <c:v>7.47</c:v>
                      </c:pt>
                      <c:pt idx="748">
                        <c:v>7.48</c:v>
                      </c:pt>
                      <c:pt idx="749">
                        <c:v>7.49</c:v>
                      </c:pt>
                      <c:pt idx="750">
                        <c:v>7.5</c:v>
                      </c:pt>
                      <c:pt idx="751">
                        <c:v>7.51</c:v>
                      </c:pt>
                      <c:pt idx="752">
                        <c:v>7.52</c:v>
                      </c:pt>
                      <c:pt idx="753">
                        <c:v>7.53</c:v>
                      </c:pt>
                      <c:pt idx="754">
                        <c:v>7.54</c:v>
                      </c:pt>
                      <c:pt idx="755">
                        <c:v>7.55</c:v>
                      </c:pt>
                      <c:pt idx="756">
                        <c:v>7.56</c:v>
                      </c:pt>
                      <c:pt idx="757">
                        <c:v>7.57</c:v>
                      </c:pt>
                      <c:pt idx="758">
                        <c:v>7.58</c:v>
                      </c:pt>
                      <c:pt idx="759">
                        <c:v>7.59</c:v>
                      </c:pt>
                      <c:pt idx="760">
                        <c:v>7.6</c:v>
                      </c:pt>
                      <c:pt idx="761">
                        <c:v>7.61</c:v>
                      </c:pt>
                      <c:pt idx="762">
                        <c:v>7.62</c:v>
                      </c:pt>
                      <c:pt idx="763">
                        <c:v>7.63</c:v>
                      </c:pt>
                      <c:pt idx="764">
                        <c:v>7.64</c:v>
                      </c:pt>
                      <c:pt idx="765">
                        <c:v>7.65</c:v>
                      </c:pt>
                      <c:pt idx="766">
                        <c:v>7.66</c:v>
                      </c:pt>
                      <c:pt idx="767">
                        <c:v>7.67</c:v>
                      </c:pt>
                      <c:pt idx="768">
                        <c:v>7.68</c:v>
                      </c:pt>
                      <c:pt idx="769">
                        <c:v>7.69</c:v>
                      </c:pt>
                      <c:pt idx="770">
                        <c:v>7.7</c:v>
                      </c:pt>
                      <c:pt idx="771">
                        <c:v>7.71</c:v>
                      </c:pt>
                      <c:pt idx="772">
                        <c:v>7.72</c:v>
                      </c:pt>
                      <c:pt idx="773">
                        <c:v>7.73</c:v>
                      </c:pt>
                      <c:pt idx="774">
                        <c:v>7.74</c:v>
                      </c:pt>
                      <c:pt idx="775">
                        <c:v>7.75</c:v>
                      </c:pt>
                      <c:pt idx="776">
                        <c:v>7.76</c:v>
                      </c:pt>
                      <c:pt idx="777">
                        <c:v>7.77</c:v>
                      </c:pt>
                      <c:pt idx="778">
                        <c:v>7.78</c:v>
                      </c:pt>
                      <c:pt idx="779">
                        <c:v>7.79</c:v>
                      </c:pt>
                      <c:pt idx="780">
                        <c:v>7.8</c:v>
                      </c:pt>
                      <c:pt idx="781">
                        <c:v>7.81</c:v>
                      </c:pt>
                      <c:pt idx="782">
                        <c:v>7.82</c:v>
                      </c:pt>
                      <c:pt idx="783">
                        <c:v>7.83</c:v>
                      </c:pt>
                      <c:pt idx="784">
                        <c:v>7.84</c:v>
                      </c:pt>
                      <c:pt idx="785">
                        <c:v>7.85</c:v>
                      </c:pt>
                      <c:pt idx="786">
                        <c:v>7.86</c:v>
                      </c:pt>
                      <c:pt idx="787">
                        <c:v>7.87</c:v>
                      </c:pt>
                      <c:pt idx="788">
                        <c:v>7.88</c:v>
                      </c:pt>
                      <c:pt idx="789">
                        <c:v>7.89</c:v>
                      </c:pt>
                      <c:pt idx="790">
                        <c:v>7.9</c:v>
                      </c:pt>
                      <c:pt idx="791">
                        <c:v>7.91</c:v>
                      </c:pt>
                      <c:pt idx="792">
                        <c:v>7.92</c:v>
                      </c:pt>
                      <c:pt idx="793">
                        <c:v>7.93</c:v>
                      </c:pt>
                      <c:pt idx="794">
                        <c:v>7.94</c:v>
                      </c:pt>
                      <c:pt idx="795">
                        <c:v>7.95</c:v>
                      </c:pt>
                      <c:pt idx="796">
                        <c:v>7.96</c:v>
                      </c:pt>
                      <c:pt idx="797">
                        <c:v>7.97</c:v>
                      </c:pt>
                      <c:pt idx="798">
                        <c:v>7.98</c:v>
                      </c:pt>
                      <c:pt idx="799">
                        <c:v>7.99</c:v>
                      </c:pt>
                      <c:pt idx="800">
                        <c:v>8</c:v>
                      </c:pt>
                      <c:pt idx="801">
                        <c:v>8.01</c:v>
                      </c:pt>
                      <c:pt idx="802">
                        <c:v>8.02</c:v>
                      </c:pt>
                      <c:pt idx="803">
                        <c:v>8.0299999999999994</c:v>
                      </c:pt>
                      <c:pt idx="804">
                        <c:v>8.0399999999999991</c:v>
                      </c:pt>
                      <c:pt idx="805">
                        <c:v>8.0500000000000007</c:v>
                      </c:pt>
                      <c:pt idx="806">
                        <c:v>8.06</c:v>
                      </c:pt>
                      <c:pt idx="807">
                        <c:v>8.07</c:v>
                      </c:pt>
                      <c:pt idx="808">
                        <c:v>8.08</c:v>
                      </c:pt>
                      <c:pt idx="809">
                        <c:v>8.09</c:v>
                      </c:pt>
                      <c:pt idx="810">
                        <c:v>8.1</c:v>
                      </c:pt>
                      <c:pt idx="811">
                        <c:v>8.11</c:v>
                      </c:pt>
                      <c:pt idx="812">
                        <c:v>8.1199999999999992</c:v>
                      </c:pt>
                      <c:pt idx="813">
                        <c:v>8.1300000000000008</c:v>
                      </c:pt>
                      <c:pt idx="814">
                        <c:v>8.14</c:v>
                      </c:pt>
                      <c:pt idx="815">
                        <c:v>8.15</c:v>
                      </c:pt>
                      <c:pt idx="816">
                        <c:v>8.16</c:v>
                      </c:pt>
                      <c:pt idx="817">
                        <c:v>8.17</c:v>
                      </c:pt>
                      <c:pt idx="818">
                        <c:v>8.18</c:v>
                      </c:pt>
                      <c:pt idx="819">
                        <c:v>8.19</c:v>
                      </c:pt>
                      <c:pt idx="820">
                        <c:v>8.1999999999999993</c:v>
                      </c:pt>
                      <c:pt idx="821">
                        <c:v>8.2100000000000009</c:v>
                      </c:pt>
                      <c:pt idx="822">
                        <c:v>8.2200000000000006</c:v>
                      </c:pt>
                      <c:pt idx="823">
                        <c:v>8.23</c:v>
                      </c:pt>
                      <c:pt idx="824">
                        <c:v>8.24</c:v>
                      </c:pt>
                      <c:pt idx="825">
                        <c:v>8.25</c:v>
                      </c:pt>
                      <c:pt idx="826">
                        <c:v>8.26</c:v>
                      </c:pt>
                      <c:pt idx="827">
                        <c:v>8.27</c:v>
                      </c:pt>
                      <c:pt idx="828">
                        <c:v>8.2799999999999994</c:v>
                      </c:pt>
                      <c:pt idx="829">
                        <c:v>8.2899999999999991</c:v>
                      </c:pt>
                      <c:pt idx="830">
                        <c:v>8.3000000000000007</c:v>
                      </c:pt>
                      <c:pt idx="831">
                        <c:v>8.31</c:v>
                      </c:pt>
                      <c:pt idx="832">
                        <c:v>8.32</c:v>
                      </c:pt>
                      <c:pt idx="833">
                        <c:v>8.33</c:v>
                      </c:pt>
                      <c:pt idx="834">
                        <c:v>8.34</c:v>
                      </c:pt>
                      <c:pt idx="835">
                        <c:v>8.35</c:v>
                      </c:pt>
                      <c:pt idx="836">
                        <c:v>8.36</c:v>
                      </c:pt>
                      <c:pt idx="837">
                        <c:v>8.3699999999999992</c:v>
                      </c:pt>
                      <c:pt idx="838">
                        <c:v>8.3800000000000008</c:v>
                      </c:pt>
                      <c:pt idx="839">
                        <c:v>8.39</c:v>
                      </c:pt>
                      <c:pt idx="840">
                        <c:v>8.4</c:v>
                      </c:pt>
                      <c:pt idx="841">
                        <c:v>8.41</c:v>
                      </c:pt>
                      <c:pt idx="842">
                        <c:v>8.42</c:v>
                      </c:pt>
                      <c:pt idx="843">
                        <c:v>8.43</c:v>
                      </c:pt>
                      <c:pt idx="844">
                        <c:v>8.44</c:v>
                      </c:pt>
                      <c:pt idx="845">
                        <c:v>8.4499999999999993</c:v>
                      </c:pt>
                      <c:pt idx="846">
                        <c:v>8.4600000000000009</c:v>
                      </c:pt>
                      <c:pt idx="847">
                        <c:v>8.4700000000000006</c:v>
                      </c:pt>
                      <c:pt idx="848">
                        <c:v>8.48</c:v>
                      </c:pt>
                      <c:pt idx="849">
                        <c:v>8.49</c:v>
                      </c:pt>
                      <c:pt idx="850">
                        <c:v>8.5</c:v>
                      </c:pt>
                      <c:pt idx="851">
                        <c:v>8.51</c:v>
                      </c:pt>
                      <c:pt idx="852">
                        <c:v>8.52</c:v>
                      </c:pt>
                      <c:pt idx="853">
                        <c:v>8.5299999999999994</c:v>
                      </c:pt>
                      <c:pt idx="854">
                        <c:v>8.5399999999999991</c:v>
                      </c:pt>
                      <c:pt idx="855">
                        <c:v>8.5500000000000007</c:v>
                      </c:pt>
                      <c:pt idx="856">
                        <c:v>8.56</c:v>
                      </c:pt>
                      <c:pt idx="857">
                        <c:v>8.57</c:v>
                      </c:pt>
                      <c:pt idx="858">
                        <c:v>8.58</c:v>
                      </c:pt>
                      <c:pt idx="859">
                        <c:v>8.59</c:v>
                      </c:pt>
                      <c:pt idx="860">
                        <c:v>8.6</c:v>
                      </c:pt>
                      <c:pt idx="861">
                        <c:v>8.61</c:v>
                      </c:pt>
                      <c:pt idx="862">
                        <c:v>8.6199999999999992</c:v>
                      </c:pt>
                      <c:pt idx="863">
                        <c:v>8.6300000000000008</c:v>
                      </c:pt>
                      <c:pt idx="864">
                        <c:v>8.64</c:v>
                      </c:pt>
                      <c:pt idx="865">
                        <c:v>8.65</c:v>
                      </c:pt>
                      <c:pt idx="866">
                        <c:v>8.66</c:v>
                      </c:pt>
                      <c:pt idx="867">
                        <c:v>8.67</c:v>
                      </c:pt>
                      <c:pt idx="868">
                        <c:v>8.68</c:v>
                      </c:pt>
                      <c:pt idx="869">
                        <c:v>8.69</c:v>
                      </c:pt>
                      <c:pt idx="870">
                        <c:v>8.6999999999999993</c:v>
                      </c:pt>
                      <c:pt idx="871">
                        <c:v>8.7100000000000009</c:v>
                      </c:pt>
                      <c:pt idx="872">
                        <c:v>8.7200000000000006</c:v>
                      </c:pt>
                      <c:pt idx="873">
                        <c:v>8.73</c:v>
                      </c:pt>
                      <c:pt idx="874">
                        <c:v>8.74</c:v>
                      </c:pt>
                      <c:pt idx="875">
                        <c:v>8.75</c:v>
                      </c:pt>
                      <c:pt idx="876">
                        <c:v>8.76</c:v>
                      </c:pt>
                      <c:pt idx="877">
                        <c:v>8.77</c:v>
                      </c:pt>
                      <c:pt idx="878">
                        <c:v>8.7799999999999994</c:v>
                      </c:pt>
                      <c:pt idx="879">
                        <c:v>8.7899999999999991</c:v>
                      </c:pt>
                      <c:pt idx="880">
                        <c:v>8.8000000000000007</c:v>
                      </c:pt>
                      <c:pt idx="881">
                        <c:v>8.81</c:v>
                      </c:pt>
                      <c:pt idx="882">
                        <c:v>8.82</c:v>
                      </c:pt>
                      <c:pt idx="883">
                        <c:v>8.83</c:v>
                      </c:pt>
                      <c:pt idx="884">
                        <c:v>8.84</c:v>
                      </c:pt>
                      <c:pt idx="885">
                        <c:v>8.85</c:v>
                      </c:pt>
                      <c:pt idx="886">
                        <c:v>8.86</c:v>
                      </c:pt>
                      <c:pt idx="887">
                        <c:v>8.8699999999999992</c:v>
                      </c:pt>
                      <c:pt idx="888">
                        <c:v>8.8800000000000008</c:v>
                      </c:pt>
                      <c:pt idx="889">
                        <c:v>8.89</c:v>
                      </c:pt>
                      <c:pt idx="890">
                        <c:v>8.9</c:v>
                      </c:pt>
                      <c:pt idx="891">
                        <c:v>8.91</c:v>
                      </c:pt>
                      <c:pt idx="892">
                        <c:v>8.92</c:v>
                      </c:pt>
                      <c:pt idx="893">
                        <c:v>8.93</c:v>
                      </c:pt>
                      <c:pt idx="894">
                        <c:v>8.94</c:v>
                      </c:pt>
                      <c:pt idx="895">
                        <c:v>8.9499999999999993</c:v>
                      </c:pt>
                      <c:pt idx="896">
                        <c:v>8.9600000000000009</c:v>
                      </c:pt>
                      <c:pt idx="897">
                        <c:v>8.9700000000000006</c:v>
                      </c:pt>
                      <c:pt idx="898">
                        <c:v>8.98</c:v>
                      </c:pt>
                      <c:pt idx="899">
                        <c:v>8.99</c:v>
                      </c:pt>
                      <c:pt idx="900">
                        <c:v>9</c:v>
                      </c:pt>
                      <c:pt idx="901">
                        <c:v>9.01</c:v>
                      </c:pt>
                      <c:pt idx="902">
                        <c:v>9.02</c:v>
                      </c:pt>
                      <c:pt idx="903">
                        <c:v>9.0299999999999994</c:v>
                      </c:pt>
                      <c:pt idx="904">
                        <c:v>9.0399999999999991</c:v>
                      </c:pt>
                      <c:pt idx="905">
                        <c:v>9.0500000000000007</c:v>
                      </c:pt>
                      <c:pt idx="906">
                        <c:v>9.06</c:v>
                      </c:pt>
                      <c:pt idx="907">
                        <c:v>9.07</c:v>
                      </c:pt>
                      <c:pt idx="908">
                        <c:v>9.08</c:v>
                      </c:pt>
                      <c:pt idx="909">
                        <c:v>9.09</c:v>
                      </c:pt>
                      <c:pt idx="910">
                        <c:v>9.1</c:v>
                      </c:pt>
                      <c:pt idx="911">
                        <c:v>9.11</c:v>
                      </c:pt>
                      <c:pt idx="912">
                        <c:v>9.1199999999999992</c:v>
                      </c:pt>
                      <c:pt idx="913">
                        <c:v>9.1300000000000008</c:v>
                      </c:pt>
                      <c:pt idx="914">
                        <c:v>9.14</c:v>
                      </c:pt>
                      <c:pt idx="915">
                        <c:v>9.15</c:v>
                      </c:pt>
                      <c:pt idx="916">
                        <c:v>9.16</c:v>
                      </c:pt>
                      <c:pt idx="917">
                        <c:v>9.17</c:v>
                      </c:pt>
                      <c:pt idx="918">
                        <c:v>9.18</c:v>
                      </c:pt>
                      <c:pt idx="919">
                        <c:v>9.19</c:v>
                      </c:pt>
                      <c:pt idx="920">
                        <c:v>9.1999999999999993</c:v>
                      </c:pt>
                      <c:pt idx="921">
                        <c:v>9.2100000000000009</c:v>
                      </c:pt>
                      <c:pt idx="922">
                        <c:v>9.2200000000000006</c:v>
                      </c:pt>
                      <c:pt idx="923">
                        <c:v>9.23</c:v>
                      </c:pt>
                      <c:pt idx="924">
                        <c:v>9.24</c:v>
                      </c:pt>
                      <c:pt idx="925">
                        <c:v>9.25</c:v>
                      </c:pt>
                      <c:pt idx="926">
                        <c:v>9.26</c:v>
                      </c:pt>
                      <c:pt idx="927">
                        <c:v>9.27</c:v>
                      </c:pt>
                      <c:pt idx="928">
                        <c:v>9.2799999999999994</c:v>
                      </c:pt>
                      <c:pt idx="929">
                        <c:v>9.2899999999999991</c:v>
                      </c:pt>
                      <c:pt idx="930">
                        <c:v>9.3000000000000007</c:v>
                      </c:pt>
                      <c:pt idx="931">
                        <c:v>9.31</c:v>
                      </c:pt>
                      <c:pt idx="932">
                        <c:v>9.32</c:v>
                      </c:pt>
                      <c:pt idx="933">
                        <c:v>9.33</c:v>
                      </c:pt>
                      <c:pt idx="934">
                        <c:v>9.34</c:v>
                      </c:pt>
                      <c:pt idx="935">
                        <c:v>9.35</c:v>
                      </c:pt>
                      <c:pt idx="936">
                        <c:v>9.36</c:v>
                      </c:pt>
                      <c:pt idx="937">
                        <c:v>9.3699999999999992</c:v>
                      </c:pt>
                      <c:pt idx="938">
                        <c:v>9.3800000000000008</c:v>
                      </c:pt>
                      <c:pt idx="939">
                        <c:v>9.39</c:v>
                      </c:pt>
                      <c:pt idx="940">
                        <c:v>9.4</c:v>
                      </c:pt>
                      <c:pt idx="941">
                        <c:v>9.41</c:v>
                      </c:pt>
                      <c:pt idx="942">
                        <c:v>9.42</c:v>
                      </c:pt>
                      <c:pt idx="943">
                        <c:v>9.43</c:v>
                      </c:pt>
                      <c:pt idx="944">
                        <c:v>9.44</c:v>
                      </c:pt>
                      <c:pt idx="945">
                        <c:v>9.4499999999999993</c:v>
                      </c:pt>
                      <c:pt idx="946">
                        <c:v>9.4600000000000009</c:v>
                      </c:pt>
                      <c:pt idx="947">
                        <c:v>9.4700000000000006</c:v>
                      </c:pt>
                      <c:pt idx="948">
                        <c:v>9.48</c:v>
                      </c:pt>
                      <c:pt idx="949">
                        <c:v>9.49</c:v>
                      </c:pt>
                      <c:pt idx="950">
                        <c:v>9.5</c:v>
                      </c:pt>
                      <c:pt idx="951">
                        <c:v>9.51</c:v>
                      </c:pt>
                      <c:pt idx="952">
                        <c:v>9.52</c:v>
                      </c:pt>
                      <c:pt idx="953">
                        <c:v>9.5299999999999994</c:v>
                      </c:pt>
                      <c:pt idx="954">
                        <c:v>9.5399999999999991</c:v>
                      </c:pt>
                      <c:pt idx="955">
                        <c:v>9.5500000000000007</c:v>
                      </c:pt>
                      <c:pt idx="956">
                        <c:v>9.56</c:v>
                      </c:pt>
                      <c:pt idx="957">
                        <c:v>9.57</c:v>
                      </c:pt>
                      <c:pt idx="958">
                        <c:v>9.58</c:v>
                      </c:pt>
                      <c:pt idx="959">
                        <c:v>9.59</c:v>
                      </c:pt>
                      <c:pt idx="960">
                        <c:v>9.6</c:v>
                      </c:pt>
                      <c:pt idx="961">
                        <c:v>9.61</c:v>
                      </c:pt>
                      <c:pt idx="962">
                        <c:v>9.6199999999999992</c:v>
                      </c:pt>
                      <c:pt idx="963">
                        <c:v>9.6300000000000008</c:v>
                      </c:pt>
                      <c:pt idx="964">
                        <c:v>9.64</c:v>
                      </c:pt>
                      <c:pt idx="965">
                        <c:v>9.65</c:v>
                      </c:pt>
                      <c:pt idx="966">
                        <c:v>9.66</c:v>
                      </c:pt>
                      <c:pt idx="967">
                        <c:v>9.67</c:v>
                      </c:pt>
                      <c:pt idx="968">
                        <c:v>9.68</c:v>
                      </c:pt>
                      <c:pt idx="969">
                        <c:v>9.69</c:v>
                      </c:pt>
                      <c:pt idx="970">
                        <c:v>9.6999999999999993</c:v>
                      </c:pt>
                      <c:pt idx="971">
                        <c:v>9.7100000000000009</c:v>
                      </c:pt>
                      <c:pt idx="972">
                        <c:v>9.7200000000000006</c:v>
                      </c:pt>
                      <c:pt idx="973">
                        <c:v>9.73</c:v>
                      </c:pt>
                      <c:pt idx="974">
                        <c:v>9.74</c:v>
                      </c:pt>
                      <c:pt idx="975">
                        <c:v>9.75</c:v>
                      </c:pt>
                      <c:pt idx="976">
                        <c:v>9.76</c:v>
                      </c:pt>
                      <c:pt idx="977">
                        <c:v>9.77</c:v>
                      </c:pt>
                      <c:pt idx="978">
                        <c:v>9.7799999999999994</c:v>
                      </c:pt>
                      <c:pt idx="979">
                        <c:v>9.7899999999999991</c:v>
                      </c:pt>
                      <c:pt idx="980">
                        <c:v>9.8000000000000007</c:v>
                      </c:pt>
                      <c:pt idx="981">
                        <c:v>9.81</c:v>
                      </c:pt>
                      <c:pt idx="982">
                        <c:v>9.82</c:v>
                      </c:pt>
                      <c:pt idx="983">
                        <c:v>9.83</c:v>
                      </c:pt>
                      <c:pt idx="984">
                        <c:v>9.84</c:v>
                      </c:pt>
                      <c:pt idx="985">
                        <c:v>9.85</c:v>
                      </c:pt>
                      <c:pt idx="986">
                        <c:v>9.86</c:v>
                      </c:pt>
                      <c:pt idx="987">
                        <c:v>9.8699999999999992</c:v>
                      </c:pt>
                      <c:pt idx="988">
                        <c:v>9.8800000000000008</c:v>
                      </c:pt>
                      <c:pt idx="989">
                        <c:v>9.89</c:v>
                      </c:pt>
                      <c:pt idx="990">
                        <c:v>9.9</c:v>
                      </c:pt>
                      <c:pt idx="991">
                        <c:v>9.91</c:v>
                      </c:pt>
                      <c:pt idx="992">
                        <c:v>9.92</c:v>
                      </c:pt>
                      <c:pt idx="993">
                        <c:v>9.93</c:v>
                      </c:pt>
                      <c:pt idx="994">
                        <c:v>9.94</c:v>
                      </c:pt>
                      <c:pt idx="995">
                        <c:v>9.9499999999999993</c:v>
                      </c:pt>
                      <c:pt idx="996">
                        <c:v>9.9600000000000009</c:v>
                      </c:pt>
                      <c:pt idx="997">
                        <c:v>9.9700000000000006</c:v>
                      </c:pt>
                      <c:pt idx="998">
                        <c:v>9.98</c:v>
                      </c:pt>
                      <c:pt idx="999">
                        <c:v>9.99</c:v>
                      </c:pt>
                      <c:pt idx="1000">
                        <c:v>10</c:v>
                      </c:pt>
                      <c:pt idx="1001">
                        <c:v>10.01</c:v>
                      </c:pt>
                      <c:pt idx="1002">
                        <c:v>10.02</c:v>
                      </c:pt>
                      <c:pt idx="1003">
                        <c:v>10.029999999999999</c:v>
                      </c:pt>
                      <c:pt idx="1004">
                        <c:v>10.039999999999999</c:v>
                      </c:pt>
                      <c:pt idx="1005">
                        <c:v>10.050000000000001</c:v>
                      </c:pt>
                      <c:pt idx="1006">
                        <c:v>10.06</c:v>
                      </c:pt>
                      <c:pt idx="1007">
                        <c:v>10.07</c:v>
                      </c:pt>
                      <c:pt idx="1008">
                        <c:v>10.08</c:v>
                      </c:pt>
                      <c:pt idx="1009">
                        <c:v>10.09</c:v>
                      </c:pt>
                      <c:pt idx="1010">
                        <c:v>10.1</c:v>
                      </c:pt>
                      <c:pt idx="1011">
                        <c:v>10.11</c:v>
                      </c:pt>
                      <c:pt idx="1012">
                        <c:v>10.119999999999999</c:v>
                      </c:pt>
                      <c:pt idx="1013">
                        <c:v>10.130000000000001</c:v>
                      </c:pt>
                      <c:pt idx="1014">
                        <c:v>10.14</c:v>
                      </c:pt>
                      <c:pt idx="1015">
                        <c:v>10.15</c:v>
                      </c:pt>
                      <c:pt idx="1016">
                        <c:v>10.16</c:v>
                      </c:pt>
                      <c:pt idx="1017">
                        <c:v>10.17</c:v>
                      </c:pt>
                      <c:pt idx="1018">
                        <c:v>10.18</c:v>
                      </c:pt>
                      <c:pt idx="1019">
                        <c:v>10.19</c:v>
                      </c:pt>
                      <c:pt idx="1020">
                        <c:v>10.199999999999999</c:v>
                      </c:pt>
                      <c:pt idx="1021">
                        <c:v>10.210000000000001</c:v>
                      </c:pt>
                      <c:pt idx="1022">
                        <c:v>10.220000000000001</c:v>
                      </c:pt>
                      <c:pt idx="1023">
                        <c:v>10.23</c:v>
                      </c:pt>
                      <c:pt idx="1024">
                        <c:v>10.24</c:v>
                      </c:pt>
                      <c:pt idx="1025">
                        <c:v>10.25</c:v>
                      </c:pt>
                      <c:pt idx="1026">
                        <c:v>10.26</c:v>
                      </c:pt>
                      <c:pt idx="1027">
                        <c:v>10.27</c:v>
                      </c:pt>
                      <c:pt idx="1028">
                        <c:v>10.28</c:v>
                      </c:pt>
                      <c:pt idx="1029">
                        <c:v>10.29</c:v>
                      </c:pt>
                      <c:pt idx="1030">
                        <c:v>10.3</c:v>
                      </c:pt>
                      <c:pt idx="1031">
                        <c:v>10.31</c:v>
                      </c:pt>
                      <c:pt idx="1032">
                        <c:v>10.32</c:v>
                      </c:pt>
                      <c:pt idx="1033">
                        <c:v>10.33</c:v>
                      </c:pt>
                      <c:pt idx="1034">
                        <c:v>10.34</c:v>
                      </c:pt>
                      <c:pt idx="1035">
                        <c:v>10.35</c:v>
                      </c:pt>
                      <c:pt idx="1036">
                        <c:v>10.36</c:v>
                      </c:pt>
                      <c:pt idx="1037">
                        <c:v>10.37</c:v>
                      </c:pt>
                      <c:pt idx="1038">
                        <c:v>10.38</c:v>
                      </c:pt>
                      <c:pt idx="1039">
                        <c:v>10.39</c:v>
                      </c:pt>
                      <c:pt idx="1040">
                        <c:v>10.4</c:v>
                      </c:pt>
                      <c:pt idx="1041">
                        <c:v>10.41</c:v>
                      </c:pt>
                      <c:pt idx="1042">
                        <c:v>10.42</c:v>
                      </c:pt>
                      <c:pt idx="1043">
                        <c:v>10.43</c:v>
                      </c:pt>
                      <c:pt idx="1044">
                        <c:v>10.44</c:v>
                      </c:pt>
                      <c:pt idx="1045">
                        <c:v>10.45</c:v>
                      </c:pt>
                      <c:pt idx="1046">
                        <c:v>10.46</c:v>
                      </c:pt>
                      <c:pt idx="1047">
                        <c:v>10.47</c:v>
                      </c:pt>
                      <c:pt idx="1048">
                        <c:v>10.48</c:v>
                      </c:pt>
                      <c:pt idx="1049">
                        <c:v>10.49</c:v>
                      </c:pt>
                      <c:pt idx="1050">
                        <c:v>10.5</c:v>
                      </c:pt>
                      <c:pt idx="1051">
                        <c:v>10.51</c:v>
                      </c:pt>
                      <c:pt idx="1052">
                        <c:v>10.52</c:v>
                      </c:pt>
                      <c:pt idx="1053">
                        <c:v>10.53</c:v>
                      </c:pt>
                      <c:pt idx="1054">
                        <c:v>10.54</c:v>
                      </c:pt>
                      <c:pt idx="1055">
                        <c:v>10.55</c:v>
                      </c:pt>
                      <c:pt idx="1056">
                        <c:v>10.56</c:v>
                      </c:pt>
                      <c:pt idx="1057">
                        <c:v>10.57</c:v>
                      </c:pt>
                      <c:pt idx="1058">
                        <c:v>10.58</c:v>
                      </c:pt>
                      <c:pt idx="1059">
                        <c:v>10.59</c:v>
                      </c:pt>
                      <c:pt idx="1060">
                        <c:v>10.6</c:v>
                      </c:pt>
                      <c:pt idx="1061">
                        <c:v>10.61</c:v>
                      </c:pt>
                      <c:pt idx="1062">
                        <c:v>10.62</c:v>
                      </c:pt>
                      <c:pt idx="1063">
                        <c:v>10.63</c:v>
                      </c:pt>
                      <c:pt idx="1064">
                        <c:v>10.64</c:v>
                      </c:pt>
                      <c:pt idx="1065">
                        <c:v>10.65</c:v>
                      </c:pt>
                      <c:pt idx="1066">
                        <c:v>10.66</c:v>
                      </c:pt>
                      <c:pt idx="1067">
                        <c:v>10.67</c:v>
                      </c:pt>
                      <c:pt idx="1068">
                        <c:v>10.68</c:v>
                      </c:pt>
                      <c:pt idx="1069">
                        <c:v>10.69</c:v>
                      </c:pt>
                      <c:pt idx="1070">
                        <c:v>10.7</c:v>
                      </c:pt>
                      <c:pt idx="1071">
                        <c:v>10.71</c:v>
                      </c:pt>
                      <c:pt idx="1072">
                        <c:v>10.72</c:v>
                      </c:pt>
                      <c:pt idx="1073">
                        <c:v>10.73</c:v>
                      </c:pt>
                      <c:pt idx="1074">
                        <c:v>10.74</c:v>
                      </c:pt>
                      <c:pt idx="1075">
                        <c:v>10.75</c:v>
                      </c:pt>
                      <c:pt idx="1076">
                        <c:v>10.76</c:v>
                      </c:pt>
                      <c:pt idx="1077">
                        <c:v>10.77</c:v>
                      </c:pt>
                      <c:pt idx="1078">
                        <c:v>10.78</c:v>
                      </c:pt>
                      <c:pt idx="1079">
                        <c:v>10.79</c:v>
                      </c:pt>
                      <c:pt idx="1080">
                        <c:v>10.8</c:v>
                      </c:pt>
                      <c:pt idx="1081">
                        <c:v>10.81</c:v>
                      </c:pt>
                      <c:pt idx="1082">
                        <c:v>10.82</c:v>
                      </c:pt>
                      <c:pt idx="1083">
                        <c:v>10.83</c:v>
                      </c:pt>
                      <c:pt idx="1084">
                        <c:v>10.84</c:v>
                      </c:pt>
                      <c:pt idx="1085">
                        <c:v>10.85</c:v>
                      </c:pt>
                      <c:pt idx="1086">
                        <c:v>10.86</c:v>
                      </c:pt>
                      <c:pt idx="1087">
                        <c:v>10.87</c:v>
                      </c:pt>
                      <c:pt idx="1088">
                        <c:v>10.88</c:v>
                      </c:pt>
                      <c:pt idx="1089">
                        <c:v>10.89</c:v>
                      </c:pt>
                      <c:pt idx="1090">
                        <c:v>10.9</c:v>
                      </c:pt>
                      <c:pt idx="1091">
                        <c:v>10.91</c:v>
                      </c:pt>
                      <c:pt idx="1092">
                        <c:v>10.92</c:v>
                      </c:pt>
                      <c:pt idx="1093">
                        <c:v>10.93</c:v>
                      </c:pt>
                      <c:pt idx="1094">
                        <c:v>10.94</c:v>
                      </c:pt>
                      <c:pt idx="1095">
                        <c:v>10.95</c:v>
                      </c:pt>
                      <c:pt idx="1096">
                        <c:v>10.96</c:v>
                      </c:pt>
                      <c:pt idx="1097">
                        <c:v>10.97</c:v>
                      </c:pt>
                      <c:pt idx="1098">
                        <c:v>10.98</c:v>
                      </c:pt>
                      <c:pt idx="1099">
                        <c:v>10.99</c:v>
                      </c:pt>
                      <c:pt idx="1100">
                        <c:v>11</c:v>
                      </c:pt>
                      <c:pt idx="1101">
                        <c:v>11.01</c:v>
                      </c:pt>
                      <c:pt idx="1102">
                        <c:v>11.02</c:v>
                      </c:pt>
                      <c:pt idx="1103">
                        <c:v>11.03</c:v>
                      </c:pt>
                      <c:pt idx="1104">
                        <c:v>11.04</c:v>
                      </c:pt>
                      <c:pt idx="1105">
                        <c:v>11.05</c:v>
                      </c:pt>
                      <c:pt idx="1106">
                        <c:v>11.06</c:v>
                      </c:pt>
                      <c:pt idx="1107">
                        <c:v>11.07</c:v>
                      </c:pt>
                      <c:pt idx="1108">
                        <c:v>11.08</c:v>
                      </c:pt>
                      <c:pt idx="1109">
                        <c:v>11.09</c:v>
                      </c:pt>
                      <c:pt idx="1110">
                        <c:v>11.1</c:v>
                      </c:pt>
                      <c:pt idx="1111">
                        <c:v>11.11</c:v>
                      </c:pt>
                      <c:pt idx="1112">
                        <c:v>11.12</c:v>
                      </c:pt>
                      <c:pt idx="1113">
                        <c:v>11.13</c:v>
                      </c:pt>
                      <c:pt idx="1114">
                        <c:v>11.14</c:v>
                      </c:pt>
                      <c:pt idx="1115">
                        <c:v>11.15</c:v>
                      </c:pt>
                      <c:pt idx="1116">
                        <c:v>11.16</c:v>
                      </c:pt>
                      <c:pt idx="1117">
                        <c:v>11.17</c:v>
                      </c:pt>
                      <c:pt idx="1118">
                        <c:v>11.18</c:v>
                      </c:pt>
                      <c:pt idx="1119">
                        <c:v>11.19</c:v>
                      </c:pt>
                      <c:pt idx="1120">
                        <c:v>11.2</c:v>
                      </c:pt>
                      <c:pt idx="1121">
                        <c:v>11.21</c:v>
                      </c:pt>
                      <c:pt idx="1122">
                        <c:v>11.22</c:v>
                      </c:pt>
                      <c:pt idx="1123">
                        <c:v>11.23</c:v>
                      </c:pt>
                      <c:pt idx="1124">
                        <c:v>11.24</c:v>
                      </c:pt>
                      <c:pt idx="1125">
                        <c:v>11.25</c:v>
                      </c:pt>
                      <c:pt idx="1126">
                        <c:v>11.26</c:v>
                      </c:pt>
                      <c:pt idx="1127">
                        <c:v>11.27</c:v>
                      </c:pt>
                      <c:pt idx="1128">
                        <c:v>11.28</c:v>
                      </c:pt>
                      <c:pt idx="1129">
                        <c:v>11.29</c:v>
                      </c:pt>
                      <c:pt idx="1130">
                        <c:v>11.3</c:v>
                      </c:pt>
                      <c:pt idx="1131">
                        <c:v>11.31</c:v>
                      </c:pt>
                      <c:pt idx="1132">
                        <c:v>11.32</c:v>
                      </c:pt>
                      <c:pt idx="1133">
                        <c:v>11.33</c:v>
                      </c:pt>
                      <c:pt idx="1134">
                        <c:v>11.34</c:v>
                      </c:pt>
                      <c:pt idx="1135">
                        <c:v>11.35</c:v>
                      </c:pt>
                      <c:pt idx="1136">
                        <c:v>11.36</c:v>
                      </c:pt>
                      <c:pt idx="1137">
                        <c:v>11.37</c:v>
                      </c:pt>
                      <c:pt idx="1138">
                        <c:v>11.38</c:v>
                      </c:pt>
                      <c:pt idx="1139">
                        <c:v>11.39</c:v>
                      </c:pt>
                      <c:pt idx="1140">
                        <c:v>11.4</c:v>
                      </c:pt>
                      <c:pt idx="1141">
                        <c:v>11.41</c:v>
                      </c:pt>
                      <c:pt idx="1142">
                        <c:v>11.42</c:v>
                      </c:pt>
                      <c:pt idx="1143">
                        <c:v>11.43</c:v>
                      </c:pt>
                      <c:pt idx="1144">
                        <c:v>11.44</c:v>
                      </c:pt>
                      <c:pt idx="1145">
                        <c:v>11.45</c:v>
                      </c:pt>
                      <c:pt idx="1146">
                        <c:v>11.46</c:v>
                      </c:pt>
                      <c:pt idx="1147">
                        <c:v>11.47</c:v>
                      </c:pt>
                      <c:pt idx="1148">
                        <c:v>11.48</c:v>
                      </c:pt>
                      <c:pt idx="1149">
                        <c:v>11.49</c:v>
                      </c:pt>
                      <c:pt idx="1150">
                        <c:v>11.5</c:v>
                      </c:pt>
                      <c:pt idx="1151">
                        <c:v>11.51</c:v>
                      </c:pt>
                      <c:pt idx="1152">
                        <c:v>11.52</c:v>
                      </c:pt>
                      <c:pt idx="1153">
                        <c:v>11.53</c:v>
                      </c:pt>
                      <c:pt idx="1154">
                        <c:v>11.54</c:v>
                      </c:pt>
                      <c:pt idx="1155">
                        <c:v>11.55</c:v>
                      </c:pt>
                      <c:pt idx="1156">
                        <c:v>11.56</c:v>
                      </c:pt>
                      <c:pt idx="1157">
                        <c:v>11.57</c:v>
                      </c:pt>
                      <c:pt idx="1158">
                        <c:v>11.58</c:v>
                      </c:pt>
                      <c:pt idx="1159">
                        <c:v>11.59</c:v>
                      </c:pt>
                      <c:pt idx="1160">
                        <c:v>11.6</c:v>
                      </c:pt>
                      <c:pt idx="1161">
                        <c:v>11.61</c:v>
                      </c:pt>
                      <c:pt idx="1162">
                        <c:v>11.62</c:v>
                      </c:pt>
                      <c:pt idx="1163">
                        <c:v>11.63</c:v>
                      </c:pt>
                      <c:pt idx="1164">
                        <c:v>11.64</c:v>
                      </c:pt>
                      <c:pt idx="1165">
                        <c:v>11.65</c:v>
                      </c:pt>
                      <c:pt idx="1166">
                        <c:v>11.66</c:v>
                      </c:pt>
                      <c:pt idx="1167">
                        <c:v>11.67</c:v>
                      </c:pt>
                      <c:pt idx="1168">
                        <c:v>11.68</c:v>
                      </c:pt>
                      <c:pt idx="1169">
                        <c:v>11.69</c:v>
                      </c:pt>
                      <c:pt idx="1170">
                        <c:v>11.7</c:v>
                      </c:pt>
                      <c:pt idx="1171">
                        <c:v>11.71</c:v>
                      </c:pt>
                      <c:pt idx="1172">
                        <c:v>11.72</c:v>
                      </c:pt>
                      <c:pt idx="1173">
                        <c:v>11.73</c:v>
                      </c:pt>
                      <c:pt idx="1174">
                        <c:v>11.74</c:v>
                      </c:pt>
                      <c:pt idx="1175">
                        <c:v>11.75</c:v>
                      </c:pt>
                      <c:pt idx="1176">
                        <c:v>11.76</c:v>
                      </c:pt>
                      <c:pt idx="1177">
                        <c:v>11.77</c:v>
                      </c:pt>
                      <c:pt idx="1178">
                        <c:v>11.78</c:v>
                      </c:pt>
                      <c:pt idx="1179">
                        <c:v>11.79</c:v>
                      </c:pt>
                      <c:pt idx="1180">
                        <c:v>11.8</c:v>
                      </c:pt>
                      <c:pt idx="1181">
                        <c:v>11.81</c:v>
                      </c:pt>
                      <c:pt idx="1182">
                        <c:v>11.82</c:v>
                      </c:pt>
                      <c:pt idx="1183">
                        <c:v>11.83</c:v>
                      </c:pt>
                      <c:pt idx="1184">
                        <c:v>11.84</c:v>
                      </c:pt>
                      <c:pt idx="1185">
                        <c:v>11.85</c:v>
                      </c:pt>
                      <c:pt idx="1186">
                        <c:v>11.86</c:v>
                      </c:pt>
                      <c:pt idx="1187">
                        <c:v>11.87</c:v>
                      </c:pt>
                      <c:pt idx="1188">
                        <c:v>11.88</c:v>
                      </c:pt>
                      <c:pt idx="1189">
                        <c:v>11.89</c:v>
                      </c:pt>
                      <c:pt idx="1190">
                        <c:v>11.9</c:v>
                      </c:pt>
                      <c:pt idx="1191">
                        <c:v>11.91</c:v>
                      </c:pt>
                      <c:pt idx="1192">
                        <c:v>11.92</c:v>
                      </c:pt>
                      <c:pt idx="1193">
                        <c:v>11.93</c:v>
                      </c:pt>
                      <c:pt idx="1194">
                        <c:v>11.94</c:v>
                      </c:pt>
                      <c:pt idx="1195">
                        <c:v>11.95</c:v>
                      </c:pt>
                      <c:pt idx="1196">
                        <c:v>11.96</c:v>
                      </c:pt>
                      <c:pt idx="1197">
                        <c:v>11.97</c:v>
                      </c:pt>
                      <c:pt idx="1198">
                        <c:v>11.98</c:v>
                      </c:pt>
                      <c:pt idx="1199">
                        <c:v>11.99</c:v>
                      </c:pt>
                      <c:pt idx="1200">
                        <c:v>12</c:v>
                      </c:pt>
                      <c:pt idx="1201">
                        <c:v>12.01</c:v>
                      </c:pt>
                      <c:pt idx="1202">
                        <c:v>12.02</c:v>
                      </c:pt>
                      <c:pt idx="1203">
                        <c:v>12.03</c:v>
                      </c:pt>
                      <c:pt idx="1204">
                        <c:v>12.04</c:v>
                      </c:pt>
                      <c:pt idx="1205">
                        <c:v>12.05</c:v>
                      </c:pt>
                      <c:pt idx="1206">
                        <c:v>12.06</c:v>
                      </c:pt>
                      <c:pt idx="1207">
                        <c:v>12.07</c:v>
                      </c:pt>
                      <c:pt idx="1208">
                        <c:v>12.08</c:v>
                      </c:pt>
                      <c:pt idx="1209">
                        <c:v>12.09</c:v>
                      </c:pt>
                      <c:pt idx="1210">
                        <c:v>12.1</c:v>
                      </c:pt>
                      <c:pt idx="1211">
                        <c:v>12.11</c:v>
                      </c:pt>
                      <c:pt idx="1212">
                        <c:v>12.12</c:v>
                      </c:pt>
                      <c:pt idx="1213">
                        <c:v>12.13</c:v>
                      </c:pt>
                      <c:pt idx="1214">
                        <c:v>12.14</c:v>
                      </c:pt>
                      <c:pt idx="1215">
                        <c:v>12.15</c:v>
                      </c:pt>
                      <c:pt idx="1216">
                        <c:v>12.16</c:v>
                      </c:pt>
                      <c:pt idx="1217">
                        <c:v>12.17</c:v>
                      </c:pt>
                      <c:pt idx="1218">
                        <c:v>12.18</c:v>
                      </c:pt>
                      <c:pt idx="1219">
                        <c:v>12.19</c:v>
                      </c:pt>
                      <c:pt idx="1220">
                        <c:v>12.2</c:v>
                      </c:pt>
                      <c:pt idx="1221">
                        <c:v>12.21</c:v>
                      </c:pt>
                      <c:pt idx="1222">
                        <c:v>12.22</c:v>
                      </c:pt>
                      <c:pt idx="1223">
                        <c:v>12.23</c:v>
                      </c:pt>
                      <c:pt idx="1224">
                        <c:v>12.24</c:v>
                      </c:pt>
                      <c:pt idx="1225">
                        <c:v>12.25</c:v>
                      </c:pt>
                      <c:pt idx="1226">
                        <c:v>12.26</c:v>
                      </c:pt>
                      <c:pt idx="1227">
                        <c:v>12.27</c:v>
                      </c:pt>
                      <c:pt idx="1228">
                        <c:v>12.28</c:v>
                      </c:pt>
                      <c:pt idx="1229">
                        <c:v>12.29</c:v>
                      </c:pt>
                      <c:pt idx="1230">
                        <c:v>12.3</c:v>
                      </c:pt>
                      <c:pt idx="1231">
                        <c:v>12.31</c:v>
                      </c:pt>
                      <c:pt idx="1232">
                        <c:v>12.32</c:v>
                      </c:pt>
                      <c:pt idx="1233">
                        <c:v>12.33</c:v>
                      </c:pt>
                      <c:pt idx="1234">
                        <c:v>12.34</c:v>
                      </c:pt>
                      <c:pt idx="1235">
                        <c:v>12.35</c:v>
                      </c:pt>
                      <c:pt idx="1236">
                        <c:v>12.36</c:v>
                      </c:pt>
                      <c:pt idx="1237">
                        <c:v>12.37</c:v>
                      </c:pt>
                      <c:pt idx="1238">
                        <c:v>12.38</c:v>
                      </c:pt>
                      <c:pt idx="1239">
                        <c:v>12.39</c:v>
                      </c:pt>
                      <c:pt idx="1240">
                        <c:v>12.4</c:v>
                      </c:pt>
                      <c:pt idx="1241">
                        <c:v>12.41</c:v>
                      </c:pt>
                      <c:pt idx="1242">
                        <c:v>12.42</c:v>
                      </c:pt>
                      <c:pt idx="1243">
                        <c:v>12.43</c:v>
                      </c:pt>
                      <c:pt idx="1244">
                        <c:v>12.44</c:v>
                      </c:pt>
                      <c:pt idx="1245">
                        <c:v>12.45</c:v>
                      </c:pt>
                      <c:pt idx="1246">
                        <c:v>12.46</c:v>
                      </c:pt>
                      <c:pt idx="1247">
                        <c:v>12.47</c:v>
                      </c:pt>
                      <c:pt idx="1248">
                        <c:v>12.48</c:v>
                      </c:pt>
                      <c:pt idx="1249">
                        <c:v>12.49</c:v>
                      </c:pt>
                      <c:pt idx="1250">
                        <c:v>12.5</c:v>
                      </c:pt>
                      <c:pt idx="1251">
                        <c:v>12.51</c:v>
                      </c:pt>
                      <c:pt idx="1252">
                        <c:v>12.52</c:v>
                      </c:pt>
                      <c:pt idx="1253">
                        <c:v>12.53</c:v>
                      </c:pt>
                      <c:pt idx="1254">
                        <c:v>12.54</c:v>
                      </c:pt>
                      <c:pt idx="1255">
                        <c:v>12.55</c:v>
                      </c:pt>
                      <c:pt idx="1256">
                        <c:v>12.56</c:v>
                      </c:pt>
                      <c:pt idx="1257">
                        <c:v>12.57</c:v>
                      </c:pt>
                      <c:pt idx="1258">
                        <c:v>12.58</c:v>
                      </c:pt>
                      <c:pt idx="1259">
                        <c:v>12.59</c:v>
                      </c:pt>
                      <c:pt idx="1260">
                        <c:v>12.6</c:v>
                      </c:pt>
                      <c:pt idx="1261">
                        <c:v>12.61</c:v>
                      </c:pt>
                      <c:pt idx="1262">
                        <c:v>12.62</c:v>
                      </c:pt>
                      <c:pt idx="1263">
                        <c:v>12.63</c:v>
                      </c:pt>
                      <c:pt idx="1264">
                        <c:v>12.64</c:v>
                      </c:pt>
                      <c:pt idx="1265">
                        <c:v>12.65</c:v>
                      </c:pt>
                      <c:pt idx="1266">
                        <c:v>12.66</c:v>
                      </c:pt>
                      <c:pt idx="1267">
                        <c:v>12.67</c:v>
                      </c:pt>
                      <c:pt idx="1268">
                        <c:v>12.68</c:v>
                      </c:pt>
                      <c:pt idx="1269">
                        <c:v>12.69</c:v>
                      </c:pt>
                      <c:pt idx="1270">
                        <c:v>12.7</c:v>
                      </c:pt>
                      <c:pt idx="1271">
                        <c:v>12.71</c:v>
                      </c:pt>
                      <c:pt idx="1272">
                        <c:v>12.72</c:v>
                      </c:pt>
                      <c:pt idx="1273">
                        <c:v>12.73</c:v>
                      </c:pt>
                      <c:pt idx="1274">
                        <c:v>12.74</c:v>
                      </c:pt>
                      <c:pt idx="1275">
                        <c:v>12.75</c:v>
                      </c:pt>
                      <c:pt idx="1276">
                        <c:v>12.76</c:v>
                      </c:pt>
                      <c:pt idx="1277">
                        <c:v>12.77</c:v>
                      </c:pt>
                      <c:pt idx="1278">
                        <c:v>12.78</c:v>
                      </c:pt>
                      <c:pt idx="1279">
                        <c:v>12.79</c:v>
                      </c:pt>
                      <c:pt idx="1280">
                        <c:v>12.8</c:v>
                      </c:pt>
                      <c:pt idx="1281">
                        <c:v>12.81</c:v>
                      </c:pt>
                      <c:pt idx="1282">
                        <c:v>12.82</c:v>
                      </c:pt>
                      <c:pt idx="1283">
                        <c:v>12.83</c:v>
                      </c:pt>
                      <c:pt idx="1284">
                        <c:v>12.84</c:v>
                      </c:pt>
                      <c:pt idx="1285">
                        <c:v>12.85</c:v>
                      </c:pt>
                      <c:pt idx="1286">
                        <c:v>12.86</c:v>
                      </c:pt>
                      <c:pt idx="1287">
                        <c:v>12.87</c:v>
                      </c:pt>
                      <c:pt idx="1288">
                        <c:v>12.88</c:v>
                      </c:pt>
                      <c:pt idx="1289">
                        <c:v>12.89</c:v>
                      </c:pt>
                      <c:pt idx="1290">
                        <c:v>12.9</c:v>
                      </c:pt>
                      <c:pt idx="1291">
                        <c:v>12.91</c:v>
                      </c:pt>
                      <c:pt idx="1292">
                        <c:v>12.92</c:v>
                      </c:pt>
                      <c:pt idx="1293">
                        <c:v>12.93</c:v>
                      </c:pt>
                      <c:pt idx="1294">
                        <c:v>12.94</c:v>
                      </c:pt>
                      <c:pt idx="1295">
                        <c:v>12.95</c:v>
                      </c:pt>
                      <c:pt idx="1296">
                        <c:v>12.96</c:v>
                      </c:pt>
                      <c:pt idx="1297">
                        <c:v>12.97</c:v>
                      </c:pt>
                      <c:pt idx="1298">
                        <c:v>12.98</c:v>
                      </c:pt>
                      <c:pt idx="1299">
                        <c:v>12.99</c:v>
                      </c:pt>
                      <c:pt idx="1300">
                        <c:v>13</c:v>
                      </c:pt>
                      <c:pt idx="1301">
                        <c:v>13.01</c:v>
                      </c:pt>
                      <c:pt idx="1302">
                        <c:v>13.02</c:v>
                      </c:pt>
                      <c:pt idx="1303">
                        <c:v>13.03</c:v>
                      </c:pt>
                      <c:pt idx="1304">
                        <c:v>13.04</c:v>
                      </c:pt>
                      <c:pt idx="1305">
                        <c:v>13.05</c:v>
                      </c:pt>
                      <c:pt idx="1306">
                        <c:v>13.06</c:v>
                      </c:pt>
                      <c:pt idx="1307">
                        <c:v>13.07</c:v>
                      </c:pt>
                      <c:pt idx="1308">
                        <c:v>13.08</c:v>
                      </c:pt>
                      <c:pt idx="1309">
                        <c:v>13.09</c:v>
                      </c:pt>
                      <c:pt idx="1310">
                        <c:v>13.1</c:v>
                      </c:pt>
                      <c:pt idx="1311">
                        <c:v>13.11</c:v>
                      </c:pt>
                      <c:pt idx="1312">
                        <c:v>13.12</c:v>
                      </c:pt>
                      <c:pt idx="1313">
                        <c:v>13.13</c:v>
                      </c:pt>
                      <c:pt idx="1314">
                        <c:v>13.14</c:v>
                      </c:pt>
                      <c:pt idx="1315">
                        <c:v>13.15</c:v>
                      </c:pt>
                      <c:pt idx="1316">
                        <c:v>13.16</c:v>
                      </c:pt>
                      <c:pt idx="1317">
                        <c:v>13.17</c:v>
                      </c:pt>
                      <c:pt idx="1318">
                        <c:v>13.18</c:v>
                      </c:pt>
                      <c:pt idx="1319">
                        <c:v>13.19</c:v>
                      </c:pt>
                      <c:pt idx="1320">
                        <c:v>13.2</c:v>
                      </c:pt>
                      <c:pt idx="1321">
                        <c:v>13.21</c:v>
                      </c:pt>
                      <c:pt idx="1322">
                        <c:v>13.22</c:v>
                      </c:pt>
                      <c:pt idx="1323">
                        <c:v>13.23</c:v>
                      </c:pt>
                      <c:pt idx="1324">
                        <c:v>13.24</c:v>
                      </c:pt>
                      <c:pt idx="1325">
                        <c:v>13.25</c:v>
                      </c:pt>
                      <c:pt idx="1326">
                        <c:v>13.26</c:v>
                      </c:pt>
                      <c:pt idx="1327">
                        <c:v>13.27</c:v>
                      </c:pt>
                      <c:pt idx="1328">
                        <c:v>13.28</c:v>
                      </c:pt>
                      <c:pt idx="1329">
                        <c:v>13.29</c:v>
                      </c:pt>
                      <c:pt idx="1330">
                        <c:v>13.3</c:v>
                      </c:pt>
                      <c:pt idx="1331">
                        <c:v>13.31</c:v>
                      </c:pt>
                      <c:pt idx="1332">
                        <c:v>13.32</c:v>
                      </c:pt>
                      <c:pt idx="1333">
                        <c:v>13.33</c:v>
                      </c:pt>
                      <c:pt idx="1334">
                        <c:v>13.34</c:v>
                      </c:pt>
                      <c:pt idx="1335">
                        <c:v>13.35</c:v>
                      </c:pt>
                      <c:pt idx="1336">
                        <c:v>13.36</c:v>
                      </c:pt>
                      <c:pt idx="1337">
                        <c:v>13.37</c:v>
                      </c:pt>
                      <c:pt idx="1338">
                        <c:v>13.38</c:v>
                      </c:pt>
                      <c:pt idx="1339">
                        <c:v>13.39</c:v>
                      </c:pt>
                      <c:pt idx="1340">
                        <c:v>13.4</c:v>
                      </c:pt>
                      <c:pt idx="1341">
                        <c:v>13.41</c:v>
                      </c:pt>
                      <c:pt idx="1342">
                        <c:v>13.42</c:v>
                      </c:pt>
                      <c:pt idx="1343">
                        <c:v>13.43</c:v>
                      </c:pt>
                      <c:pt idx="1344">
                        <c:v>13.44</c:v>
                      </c:pt>
                      <c:pt idx="1345">
                        <c:v>13.45</c:v>
                      </c:pt>
                      <c:pt idx="1346">
                        <c:v>13.46</c:v>
                      </c:pt>
                      <c:pt idx="1347">
                        <c:v>13.47</c:v>
                      </c:pt>
                      <c:pt idx="1348">
                        <c:v>13.48</c:v>
                      </c:pt>
                      <c:pt idx="1349">
                        <c:v>13.49</c:v>
                      </c:pt>
                      <c:pt idx="1350">
                        <c:v>13.5</c:v>
                      </c:pt>
                      <c:pt idx="1351">
                        <c:v>13.51</c:v>
                      </c:pt>
                      <c:pt idx="1352">
                        <c:v>13.52</c:v>
                      </c:pt>
                      <c:pt idx="1353">
                        <c:v>13.53</c:v>
                      </c:pt>
                      <c:pt idx="1354">
                        <c:v>13.54</c:v>
                      </c:pt>
                      <c:pt idx="1355">
                        <c:v>13.55</c:v>
                      </c:pt>
                      <c:pt idx="1356">
                        <c:v>13.56</c:v>
                      </c:pt>
                      <c:pt idx="1357">
                        <c:v>13.57</c:v>
                      </c:pt>
                      <c:pt idx="1358">
                        <c:v>13.58</c:v>
                      </c:pt>
                      <c:pt idx="1359">
                        <c:v>13.59</c:v>
                      </c:pt>
                      <c:pt idx="1360">
                        <c:v>13.6</c:v>
                      </c:pt>
                      <c:pt idx="1361">
                        <c:v>13.61</c:v>
                      </c:pt>
                      <c:pt idx="1362">
                        <c:v>13.62</c:v>
                      </c:pt>
                      <c:pt idx="1363">
                        <c:v>13.63</c:v>
                      </c:pt>
                      <c:pt idx="1364">
                        <c:v>13.64</c:v>
                      </c:pt>
                      <c:pt idx="1365">
                        <c:v>13.65</c:v>
                      </c:pt>
                      <c:pt idx="1366">
                        <c:v>13.66</c:v>
                      </c:pt>
                      <c:pt idx="1367">
                        <c:v>13.67</c:v>
                      </c:pt>
                      <c:pt idx="1368">
                        <c:v>13.68</c:v>
                      </c:pt>
                      <c:pt idx="1369">
                        <c:v>13.69</c:v>
                      </c:pt>
                      <c:pt idx="1370">
                        <c:v>13.7</c:v>
                      </c:pt>
                      <c:pt idx="1371">
                        <c:v>13.71</c:v>
                      </c:pt>
                      <c:pt idx="1372">
                        <c:v>13.72</c:v>
                      </c:pt>
                      <c:pt idx="1373">
                        <c:v>13.73</c:v>
                      </c:pt>
                      <c:pt idx="1374">
                        <c:v>13.74</c:v>
                      </c:pt>
                      <c:pt idx="1375">
                        <c:v>13.75</c:v>
                      </c:pt>
                      <c:pt idx="1376">
                        <c:v>13.76</c:v>
                      </c:pt>
                      <c:pt idx="1377">
                        <c:v>13.77</c:v>
                      </c:pt>
                      <c:pt idx="1378">
                        <c:v>13.78</c:v>
                      </c:pt>
                      <c:pt idx="1379">
                        <c:v>13.79</c:v>
                      </c:pt>
                      <c:pt idx="1380">
                        <c:v>13.8</c:v>
                      </c:pt>
                      <c:pt idx="1381">
                        <c:v>13.81</c:v>
                      </c:pt>
                      <c:pt idx="1382">
                        <c:v>13.82</c:v>
                      </c:pt>
                      <c:pt idx="1383">
                        <c:v>13.83</c:v>
                      </c:pt>
                      <c:pt idx="1384">
                        <c:v>13.84</c:v>
                      </c:pt>
                      <c:pt idx="1385">
                        <c:v>13.85</c:v>
                      </c:pt>
                      <c:pt idx="1386">
                        <c:v>13.86</c:v>
                      </c:pt>
                      <c:pt idx="1387">
                        <c:v>13.87</c:v>
                      </c:pt>
                      <c:pt idx="1388">
                        <c:v>13.88</c:v>
                      </c:pt>
                      <c:pt idx="1389">
                        <c:v>13.89</c:v>
                      </c:pt>
                      <c:pt idx="1390">
                        <c:v>13.9</c:v>
                      </c:pt>
                      <c:pt idx="1391">
                        <c:v>13.91</c:v>
                      </c:pt>
                      <c:pt idx="1392">
                        <c:v>13.92</c:v>
                      </c:pt>
                      <c:pt idx="1393">
                        <c:v>13.93</c:v>
                      </c:pt>
                      <c:pt idx="1394">
                        <c:v>13.94</c:v>
                      </c:pt>
                      <c:pt idx="1395">
                        <c:v>13.95</c:v>
                      </c:pt>
                      <c:pt idx="1396">
                        <c:v>13.96</c:v>
                      </c:pt>
                      <c:pt idx="1397">
                        <c:v>13.97</c:v>
                      </c:pt>
                      <c:pt idx="1398">
                        <c:v>13.98</c:v>
                      </c:pt>
                      <c:pt idx="1399">
                        <c:v>13.99</c:v>
                      </c:pt>
                      <c:pt idx="1400">
                        <c:v>14</c:v>
                      </c:pt>
                      <c:pt idx="1401">
                        <c:v>14.01</c:v>
                      </c:pt>
                      <c:pt idx="1402">
                        <c:v>14.02</c:v>
                      </c:pt>
                      <c:pt idx="1403">
                        <c:v>14.03</c:v>
                      </c:pt>
                      <c:pt idx="1404">
                        <c:v>14.04</c:v>
                      </c:pt>
                      <c:pt idx="1405">
                        <c:v>14.05</c:v>
                      </c:pt>
                      <c:pt idx="1406">
                        <c:v>14.06</c:v>
                      </c:pt>
                      <c:pt idx="1407">
                        <c:v>14.07</c:v>
                      </c:pt>
                      <c:pt idx="1408">
                        <c:v>14.08</c:v>
                      </c:pt>
                      <c:pt idx="1409">
                        <c:v>14.09</c:v>
                      </c:pt>
                      <c:pt idx="1410">
                        <c:v>14.1</c:v>
                      </c:pt>
                      <c:pt idx="1411">
                        <c:v>14.11</c:v>
                      </c:pt>
                      <c:pt idx="1412">
                        <c:v>14.12</c:v>
                      </c:pt>
                      <c:pt idx="1413">
                        <c:v>14.13</c:v>
                      </c:pt>
                      <c:pt idx="1414">
                        <c:v>14.14</c:v>
                      </c:pt>
                      <c:pt idx="1415">
                        <c:v>14.15</c:v>
                      </c:pt>
                      <c:pt idx="1416">
                        <c:v>14.16</c:v>
                      </c:pt>
                      <c:pt idx="1417">
                        <c:v>14.17</c:v>
                      </c:pt>
                      <c:pt idx="1418">
                        <c:v>14.18</c:v>
                      </c:pt>
                      <c:pt idx="1419">
                        <c:v>14.19</c:v>
                      </c:pt>
                      <c:pt idx="1420">
                        <c:v>14.2</c:v>
                      </c:pt>
                      <c:pt idx="1421">
                        <c:v>14.21</c:v>
                      </c:pt>
                      <c:pt idx="1422">
                        <c:v>14.22</c:v>
                      </c:pt>
                      <c:pt idx="1423">
                        <c:v>14.23</c:v>
                      </c:pt>
                      <c:pt idx="1424">
                        <c:v>14.24</c:v>
                      </c:pt>
                      <c:pt idx="1425">
                        <c:v>14.25</c:v>
                      </c:pt>
                      <c:pt idx="1426">
                        <c:v>14.26</c:v>
                      </c:pt>
                      <c:pt idx="1427">
                        <c:v>14.27</c:v>
                      </c:pt>
                      <c:pt idx="1428">
                        <c:v>14.28</c:v>
                      </c:pt>
                      <c:pt idx="1429">
                        <c:v>14.29</c:v>
                      </c:pt>
                      <c:pt idx="1430">
                        <c:v>14.3</c:v>
                      </c:pt>
                      <c:pt idx="1431">
                        <c:v>14.31</c:v>
                      </c:pt>
                      <c:pt idx="1432">
                        <c:v>14.32</c:v>
                      </c:pt>
                      <c:pt idx="1433">
                        <c:v>14.33</c:v>
                      </c:pt>
                      <c:pt idx="1434">
                        <c:v>14.34</c:v>
                      </c:pt>
                      <c:pt idx="1435">
                        <c:v>14.35</c:v>
                      </c:pt>
                      <c:pt idx="1436">
                        <c:v>14.36</c:v>
                      </c:pt>
                      <c:pt idx="1437">
                        <c:v>14.37</c:v>
                      </c:pt>
                      <c:pt idx="1438">
                        <c:v>14.38</c:v>
                      </c:pt>
                      <c:pt idx="1439">
                        <c:v>14.39</c:v>
                      </c:pt>
                      <c:pt idx="1440">
                        <c:v>14.4</c:v>
                      </c:pt>
                      <c:pt idx="1441">
                        <c:v>14.41</c:v>
                      </c:pt>
                      <c:pt idx="1442">
                        <c:v>14.42</c:v>
                      </c:pt>
                      <c:pt idx="1443">
                        <c:v>14.43</c:v>
                      </c:pt>
                      <c:pt idx="1444">
                        <c:v>14.44</c:v>
                      </c:pt>
                      <c:pt idx="1445">
                        <c:v>14.45</c:v>
                      </c:pt>
                      <c:pt idx="1446">
                        <c:v>14.46</c:v>
                      </c:pt>
                      <c:pt idx="1447">
                        <c:v>14.47</c:v>
                      </c:pt>
                      <c:pt idx="1448">
                        <c:v>14.48</c:v>
                      </c:pt>
                      <c:pt idx="1449">
                        <c:v>14.49</c:v>
                      </c:pt>
                      <c:pt idx="1450">
                        <c:v>14.5</c:v>
                      </c:pt>
                      <c:pt idx="1451">
                        <c:v>14.51</c:v>
                      </c:pt>
                      <c:pt idx="1452">
                        <c:v>14.52</c:v>
                      </c:pt>
                      <c:pt idx="1453">
                        <c:v>14.53</c:v>
                      </c:pt>
                      <c:pt idx="1454">
                        <c:v>14.54</c:v>
                      </c:pt>
                      <c:pt idx="1455">
                        <c:v>14.55</c:v>
                      </c:pt>
                      <c:pt idx="1456">
                        <c:v>14.56</c:v>
                      </c:pt>
                      <c:pt idx="1457">
                        <c:v>14.57</c:v>
                      </c:pt>
                      <c:pt idx="1458">
                        <c:v>14.58</c:v>
                      </c:pt>
                      <c:pt idx="1459">
                        <c:v>14.59</c:v>
                      </c:pt>
                      <c:pt idx="1460">
                        <c:v>14.6</c:v>
                      </c:pt>
                      <c:pt idx="1461">
                        <c:v>14.61</c:v>
                      </c:pt>
                      <c:pt idx="1462">
                        <c:v>14.62</c:v>
                      </c:pt>
                      <c:pt idx="1463">
                        <c:v>14.63</c:v>
                      </c:pt>
                      <c:pt idx="1464">
                        <c:v>14.64</c:v>
                      </c:pt>
                      <c:pt idx="1465">
                        <c:v>14.65</c:v>
                      </c:pt>
                      <c:pt idx="1466">
                        <c:v>14.66</c:v>
                      </c:pt>
                      <c:pt idx="1467">
                        <c:v>14.67</c:v>
                      </c:pt>
                      <c:pt idx="1468">
                        <c:v>14.68</c:v>
                      </c:pt>
                      <c:pt idx="1469">
                        <c:v>14.69</c:v>
                      </c:pt>
                      <c:pt idx="1470">
                        <c:v>14.7</c:v>
                      </c:pt>
                      <c:pt idx="1471">
                        <c:v>14.71</c:v>
                      </c:pt>
                      <c:pt idx="1472">
                        <c:v>14.72</c:v>
                      </c:pt>
                      <c:pt idx="1473">
                        <c:v>14.73</c:v>
                      </c:pt>
                      <c:pt idx="1474">
                        <c:v>14.74</c:v>
                      </c:pt>
                      <c:pt idx="1475">
                        <c:v>14.75</c:v>
                      </c:pt>
                      <c:pt idx="1476">
                        <c:v>14.76</c:v>
                      </c:pt>
                      <c:pt idx="1477">
                        <c:v>14.77</c:v>
                      </c:pt>
                      <c:pt idx="1478">
                        <c:v>14.78</c:v>
                      </c:pt>
                      <c:pt idx="1479">
                        <c:v>14.79</c:v>
                      </c:pt>
                      <c:pt idx="1480">
                        <c:v>14.8</c:v>
                      </c:pt>
                      <c:pt idx="1481">
                        <c:v>14.81</c:v>
                      </c:pt>
                      <c:pt idx="1482">
                        <c:v>14.82</c:v>
                      </c:pt>
                      <c:pt idx="1483">
                        <c:v>14.83</c:v>
                      </c:pt>
                      <c:pt idx="1484">
                        <c:v>14.84</c:v>
                      </c:pt>
                      <c:pt idx="1485">
                        <c:v>14.85</c:v>
                      </c:pt>
                      <c:pt idx="1486">
                        <c:v>14.86</c:v>
                      </c:pt>
                      <c:pt idx="1487">
                        <c:v>14.87</c:v>
                      </c:pt>
                      <c:pt idx="1488">
                        <c:v>14.88</c:v>
                      </c:pt>
                      <c:pt idx="1489">
                        <c:v>14.89</c:v>
                      </c:pt>
                      <c:pt idx="1490">
                        <c:v>14.9</c:v>
                      </c:pt>
                      <c:pt idx="1491">
                        <c:v>14.91</c:v>
                      </c:pt>
                      <c:pt idx="1492">
                        <c:v>14.92</c:v>
                      </c:pt>
                      <c:pt idx="1493">
                        <c:v>14.93</c:v>
                      </c:pt>
                      <c:pt idx="1494">
                        <c:v>14.94</c:v>
                      </c:pt>
                      <c:pt idx="1495">
                        <c:v>14.95</c:v>
                      </c:pt>
                      <c:pt idx="1496">
                        <c:v>14.96</c:v>
                      </c:pt>
                      <c:pt idx="1497">
                        <c:v>14.97</c:v>
                      </c:pt>
                      <c:pt idx="1498">
                        <c:v>14.98</c:v>
                      </c:pt>
                      <c:pt idx="1499">
                        <c:v>14.99</c:v>
                      </c:pt>
                      <c:pt idx="1500">
                        <c:v>15</c:v>
                      </c:pt>
                      <c:pt idx="1501">
                        <c:v>15.01</c:v>
                      </c:pt>
                      <c:pt idx="1502">
                        <c:v>15.02</c:v>
                      </c:pt>
                      <c:pt idx="1503">
                        <c:v>15.03</c:v>
                      </c:pt>
                      <c:pt idx="1504">
                        <c:v>15.04</c:v>
                      </c:pt>
                      <c:pt idx="1505">
                        <c:v>15.05</c:v>
                      </c:pt>
                      <c:pt idx="1506">
                        <c:v>15.06</c:v>
                      </c:pt>
                      <c:pt idx="1507">
                        <c:v>15.07</c:v>
                      </c:pt>
                      <c:pt idx="1508">
                        <c:v>15.08</c:v>
                      </c:pt>
                      <c:pt idx="1509">
                        <c:v>15.09</c:v>
                      </c:pt>
                      <c:pt idx="1510">
                        <c:v>15.1</c:v>
                      </c:pt>
                      <c:pt idx="1511">
                        <c:v>15.11</c:v>
                      </c:pt>
                      <c:pt idx="1512">
                        <c:v>15.12</c:v>
                      </c:pt>
                      <c:pt idx="1513">
                        <c:v>15.13</c:v>
                      </c:pt>
                      <c:pt idx="1514">
                        <c:v>15.14</c:v>
                      </c:pt>
                      <c:pt idx="1515">
                        <c:v>15.15</c:v>
                      </c:pt>
                      <c:pt idx="1516">
                        <c:v>15.16</c:v>
                      </c:pt>
                      <c:pt idx="1517">
                        <c:v>15.17</c:v>
                      </c:pt>
                      <c:pt idx="1518">
                        <c:v>15.18</c:v>
                      </c:pt>
                      <c:pt idx="1519">
                        <c:v>15.19</c:v>
                      </c:pt>
                      <c:pt idx="1520">
                        <c:v>15.2</c:v>
                      </c:pt>
                      <c:pt idx="1521">
                        <c:v>15.21</c:v>
                      </c:pt>
                      <c:pt idx="1522">
                        <c:v>15.22</c:v>
                      </c:pt>
                      <c:pt idx="1523">
                        <c:v>15.23</c:v>
                      </c:pt>
                      <c:pt idx="1524">
                        <c:v>15.24</c:v>
                      </c:pt>
                      <c:pt idx="1525">
                        <c:v>15.25</c:v>
                      </c:pt>
                      <c:pt idx="1526">
                        <c:v>15.26</c:v>
                      </c:pt>
                      <c:pt idx="1527">
                        <c:v>15.27</c:v>
                      </c:pt>
                      <c:pt idx="1528">
                        <c:v>15.28</c:v>
                      </c:pt>
                      <c:pt idx="1529">
                        <c:v>15.29</c:v>
                      </c:pt>
                      <c:pt idx="1530">
                        <c:v>15.3</c:v>
                      </c:pt>
                      <c:pt idx="1531">
                        <c:v>15.31</c:v>
                      </c:pt>
                      <c:pt idx="1532">
                        <c:v>15.32</c:v>
                      </c:pt>
                      <c:pt idx="1533">
                        <c:v>15.33</c:v>
                      </c:pt>
                      <c:pt idx="1534">
                        <c:v>15.34</c:v>
                      </c:pt>
                      <c:pt idx="1535">
                        <c:v>15.35</c:v>
                      </c:pt>
                      <c:pt idx="1536">
                        <c:v>15.36</c:v>
                      </c:pt>
                      <c:pt idx="1537">
                        <c:v>15.37</c:v>
                      </c:pt>
                      <c:pt idx="1538">
                        <c:v>15.38</c:v>
                      </c:pt>
                      <c:pt idx="1539">
                        <c:v>15.39</c:v>
                      </c:pt>
                      <c:pt idx="1540">
                        <c:v>15.4</c:v>
                      </c:pt>
                      <c:pt idx="1541">
                        <c:v>15.41</c:v>
                      </c:pt>
                      <c:pt idx="1542">
                        <c:v>15.42</c:v>
                      </c:pt>
                      <c:pt idx="1543">
                        <c:v>15.43</c:v>
                      </c:pt>
                      <c:pt idx="1544">
                        <c:v>15.44</c:v>
                      </c:pt>
                      <c:pt idx="1545">
                        <c:v>15.45</c:v>
                      </c:pt>
                      <c:pt idx="1546">
                        <c:v>15.46</c:v>
                      </c:pt>
                      <c:pt idx="1547">
                        <c:v>15.47</c:v>
                      </c:pt>
                      <c:pt idx="1548">
                        <c:v>15.48</c:v>
                      </c:pt>
                      <c:pt idx="1549">
                        <c:v>15.49</c:v>
                      </c:pt>
                      <c:pt idx="1550">
                        <c:v>15.5</c:v>
                      </c:pt>
                      <c:pt idx="1551">
                        <c:v>15.51</c:v>
                      </c:pt>
                      <c:pt idx="1552">
                        <c:v>15.52</c:v>
                      </c:pt>
                      <c:pt idx="1553">
                        <c:v>15.53</c:v>
                      </c:pt>
                      <c:pt idx="1554">
                        <c:v>15.54</c:v>
                      </c:pt>
                      <c:pt idx="1555">
                        <c:v>15.55</c:v>
                      </c:pt>
                      <c:pt idx="1556">
                        <c:v>15.56</c:v>
                      </c:pt>
                      <c:pt idx="1557">
                        <c:v>15.57</c:v>
                      </c:pt>
                      <c:pt idx="1558">
                        <c:v>15.58</c:v>
                      </c:pt>
                      <c:pt idx="1559">
                        <c:v>15.59</c:v>
                      </c:pt>
                      <c:pt idx="1560">
                        <c:v>15.6</c:v>
                      </c:pt>
                      <c:pt idx="1561">
                        <c:v>15.61</c:v>
                      </c:pt>
                      <c:pt idx="1562">
                        <c:v>15.62</c:v>
                      </c:pt>
                      <c:pt idx="1563">
                        <c:v>15.63</c:v>
                      </c:pt>
                      <c:pt idx="1564">
                        <c:v>15.64</c:v>
                      </c:pt>
                      <c:pt idx="1565">
                        <c:v>15.65</c:v>
                      </c:pt>
                      <c:pt idx="1566">
                        <c:v>15.66</c:v>
                      </c:pt>
                      <c:pt idx="1567">
                        <c:v>15.67</c:v>
                      </c:pt>
                      <c:pt idx="1568">
                        <c:v>15.68</c:v>
                      </c:pt>
                      <c:pt idx="1569">
                        <c:v>15.69</c:v>
                      </c:pt>
                      <c:pt idx="1570">
                        <c:v>15.7</c:v>
                      </c:pt>
                      <c:pt idx="1571">
                        <c:v>15.71</c:v>
                      </c:pt>
                      <c:pt idx="1572">
                        <c:v>15.72</c:v>
                      </c:pt>
                      <c:pt idx="1573">
                        <c:v>15.73</c:v>
                      </c:pt>
                      <c:pt idx="1574">
                        <c:v>15.74</c:v>
                      </c:pt>
                      <c:pt idx="1575">
                        <c:v>15.75</c:v>
                      </c:pt>
                      <c:pt idx="1576">
                        <c:v>15.76</c:v>
                      </c:pt>
                      <c:pt idx="1577">
                        <c:v>15.77</c:v>
                      </c:pt>
                      <c:pt idx="1578">
                        <c:v>15.78</c:v>
                      </c:pt>
                      <c:pt idx="1579">
                        <c:v>15.79</c:v>
                      </c:pt>
                      <c:pt idx="1580">
                        <c:v>15.8</c:v>
                      </c:pt>
                      <c:pt idx="1581">
                        <c:v>15.81</c:v>
                      </c:pt>
                      <c:pt idx="1582">
                        <c:v>15.82</c:v>
                      </c:pt>
                      <c:pt idx="1583">
                        <c:v>15.83</c:v>
                      </c:pt>
                      <c:pt idx="1584">
                        <c:v>15.84</c:v>
                      </c:pt>
                      <c:pt idx="1585">
                        <c:v>15.85</c:v>
                      </c:pt>
                      <c:pt idx="1586">
                        <c:v>15.86</c:v>
                      </c:pt>
                      <c:pt idx="1587">
                        <c:v>15.87</c:v>
                      </c:pt>
                      <c:pt idx="1588">
                        <c:v>15.88</c:v>
                      </c:pt>
                      <c:pt idx="1589">
                        <c:v>15.89</c:v>
                      </c:pt>
                      <c:pt idx="1590">
                        <c:v>15.9</c:v>
                      </c:pt>
                      <c:pt idx="1591">
                        <c:v>15.91</c:v>
                      </c:pt>
                      <c:pt idx="1592">
                        <c:v>15.92</c:v>
                      </c:pt>
                      <c:pt idx="1593">
                        <c:v>15.93</c:v>
                      </c:pt>
                      <c:pt idx="1594">
                        <c:v>15.94</c:v>
                      </c:pt>
                      <c:pt idx="1595">
                        <c:v>15.95</c:v>
                      </c:pt>
                      <c:pt idx="1596">
                        <c:v>15.96</c:v>
                      </c:pt>
                      <c:pt idx="1597">
                        <c:v>15.97</c:v>
                      </c:pt>
                      <c:pt idx="1598">
                        <c:v>15.98</c:v>
                      </c:pt>
                      <c:pt idx="1599">
                        <c:v>15.99</c:v>
                      </c:pt>
                      <c:pt idx="1600">
                        <c:v>16</c:v>
                      </c:pt>
                      <c:pt idx="1601">
                        <c:v>16.010000000000002</c:v>
                      </c:pt>
                      <c:pt idx="1602">
                        <c:v>16.02</c:v>
                      </c:pt>
                      <c:pt idx="1603">
                        <c:v>16.03</c:v>
                      </c:pt>
                      <c:pt idx="1604">
                        <c:v>16.04</c:v>
                      </c:pt>
                      <c:pt idx="1605">
                        <c:v>16.05</c:v>
                      </c:pt>
                      <c:pt idx="1606">
                        <c:v>16.059999999999999</c:v>
                      </c:pt>
                      <c:pt idx="1607">
                        <c:v>16.07</c:v>
                      </c:pt>
                      <c:pt idx="1608">
                        <c:v>16.079999999999998</c:v>
                      </c:pt>
                      <c:pt idx="1609">
                        <c:v>16.09</c:v>
                      </c:pt>
                      <c:pt idx="1610">
                        <c:v>16.100000000000001</c:v>
                      </c:pt>
                      <c:pt idx="1611">
                        <c:v>16.11</c:v>
                      </c:pt>
                      <c:pt idx="1612">
                        <c:v>16.12</c:v>
                      </c:pt>
                      <c:pt idx="1613">
                        <c:v>16.13</c:v>
                      </c:pt>
                      <c:pt idx="1614">
                        <c:v>16.14</c:v>
                      </c:pt>
                      <c:pt idx="1615">
                        <c:v>16.149999999999999</c:v>
                      </c:pt>
                      <c:pt idx="1616">
                        <c:v>16.16</c:v>
                      </c:pt>
                      <c:pt idx="1617">
                        <c:v>16.170000000000002</c:v>
                      </c:pt>
                      <c:pt idx="1618">
                        <c:v>16.18</c:v>
                      </c:pt>
                      <c:pt idx="1619">
                        <c:v>16.190000000000001</c:v>
                      </c:pt>
                      <c:pt idx="1620">
                        <c:v>16.2</c:v>
                      </c:pt>
                      <c:pt idx="1621">
                        <c:v>16.21</c:v>
                      </c:pt>
                      <c:pt idx="1622">
                        <c:v>16.22</c:v>
                      </c:pt>
                      <c:pt idx="1623">
                        <c:v>16.23</c:v>
                      </c:pt>
                      <c:pt idx="1624">
                        <c:v>16.239999999999998</c:v>
                      </c:pt>
                      <c:pt idx="1625">
                        <c:v>16.25</c:v>
                      </c:pt>
                      <c:pt idx="1626">
                        <c:v>16.260000000000002</c:v>
                      </c:pt>
                      <c:pt idx="1627">
                        <c:v>16.27</c:v>
                      </c:pt>
                      <c:pt idx="1628">
                        <c:v>16.28</c:v>
                      </c:pt>
                      <c:pt idx="1629">
                        <c:v>16.29</c:v>
                      </c:pt>
                      <c:pt idx="1630">
                        <c:v>16.3</c:v>
                      </c:pt>
                      <c:pt idx="1631">
                        <c:v>16.309999999999999</c:v>
                      </c:pt>
                      <c:pt idx="1632">
                        <c:v>16.32</c:v>
                      </c:pt>
                      <c:pt idx="1633">
                        <c:v>16.329999999999998</c:v>
                      </c:pt>
                      <c:pt idx="1634">
                        <c:v>16.34</c:v>
                      </c:pt>
                      <c:pt idx="1635">
                        <c:v>16.350000000000001</c:v>
                      </c:pt>
                      <c:pt idx="1636">
                        <c:v>16.36</c:v>
                      </c:pt>
                      <c:pt idx="1637">
                        <c:v>16.37</c:v>
                      </c:pt>
                      <c:pt idx="1638">
                        <c:v>16.38</c:v>
                      </c:pt>
                      <c:pt idx="1639">
                        <c:v>16.39</c:v>
                      </c:pt>
                      <c:pt idx="1640">
                        <c:v>16.399999999999999</c:v>
                      </c:pt>
                      <c:pt idx="1641">
                        <c:v>16.41</c:v>
                      </c:pt>
                      <c:pt idx="1642">
                        <c:v>16.420000000000002</c:v>
                      </c:pt>
                      <c:pt idx="1643">
                        <c:v>16.43</c:v>
                      </c:pt>
                      <c:pt idx="1644">
                        <c:v>16.440000000000001</c:v>
                      </c:pt>
                      <c:pt idx="1645">
                        <c:v>16.45</c:v>
                      </c:pt>
                      <c:pt idx="1646">
                        <c:v>16.46</c:v>
                      </c:pt>
                      <c:pt idx="1647">
                        <c:v>16.47</c:v>
                      </c:pt>
                      <c:pt idx="1648">
                        <c:v>16.48</c:v>
                      </c:pt>
                      <c:pt idx="1649">
                        <c:v>16.489999999999998</c:v>
                      </c:pt>
                      <c:pt idx="1650">
                        <c:v>16.5</c:v>
                      </c:pt>
                      <c:pt idx="1651">
                        <c:v>16.510000000000002</c:v>
                      </c:pt>
                      <c:pt idx="1652">
                        <c:v>16.52</c:v>
                      </c:pt>
                      <c:pt idx="1653">
                        <c:v>16.53</c:v>
                      </c:pt>
                      <c:pt idx="1654">
                        <c:v>16.54</c:v>
                      </c:pt>
                      <c:pt idx="1655">
                        <c:v>16.55</c:v>
                      </c:pt>
                      <c:pt idx="1656">
                        <c:v>16.559999999999999</c:v>
                      </c:pt>
                      <c:pt idx="1657">
                        <c:v>16.57</c:v>
                      </c:pt>
                      <c:pt idx="1658">
                        <c:v>16.579999999999998</c:v>
                      </c:pt>
                      <c:pt idx="1659">
                        <c:v>16.59</c:v>
                      </c:pt>
                      <c:pt idx="1660">
                        <c:v>16.600000000000001</c:v>
                      </c:pt>
                      <c:pt idx="1661">
                        <c:v>16.61</c:v>
                      </c:pt>
                      <c:pt idx="1662">
                        <c:v>16.62</c:v>
                      </c:pt>
                      <c:pt idx="1663">
                        <c:v>16.63</c:v>
                      </c:pt>
                      <c:pt idx="1664">
                        <c:v>16.64</c:v>
                      </c:pt>
                      <c:pt idx="1665">
                        <c:v>16.649999999999999</c:v>
                      </c:pt>
                      <c:pt idx="1666">
                        <c:v>16.66</c:v>
                      </c:pt>
                      <c:pt idx="1667">
                        <c:v>16.670000000000002</c:v>
                      </c:pt>
                      <c:pt idx="1668">
                        <c:v>16.68</c:v>
                      </c:pt>
                      <c:pt idx="1669">
                        <c:v>16.690000000000001</c:v>
                      </c:pt>
                      <c:pt idx="1670">
                        <c:v>16.7</c:v>
                      </c:pt>
                      <c:pt idx="1671">
                        <c:v>16.71</c:v>
                      </c:pt>
                      <c:pt idx="1672">
                        <c:v>16.72</c:v>
                      </c:pt>
                      <c:pt idx="1673">
                        <c:v>16.73</c:v>
                      </c:pt>
                      <c:pt idx="1674">
                        <c:v>16.739999999999998</c:v>
                      </c:pt>
                      <c:pt idx="1675">
                        <c:v>16.75</c:v>
                      </c:pt>
                      <c:pt idx="1676">
                        <c:v>16.760000000000002</c:v>
                      </c:pt>
                      <c:pt idx="1677">
                        <c:v>16.77</c:v>
                      </c:pt>
                      <c:pt idx="1678">
                        <c:v>16.78</c:v>
                      </c:pt>
                      <c:pt idx="1679">
                        <c:v>16.79</c:v>
                      </c:pt>
                      <c:pt idx="1680">
                        <c:v>16.8</c:v>
                      </c:pt>
                      <c:pt idx="1681">
                        <c:v>16.809999999999999</c:v>
                      </c:pt>
                      <c:pt idx="1682">
                        <c:v>16.82</c:v>
                      </c:pt>
                      <c:pt idx="1683">
                        <c:v>16.829999999999998</c:v>
                      </c:pt>
                      <c:pt idx="1684">
                        <c:v>16.84</c:v>
                      </c:pt>
                      <c:pt idx="1685">
                        <c:v>16.850000000000001</c:v>
                      </c:pt>
                      <c:pt idx="1686">
                        <c:v>16.86</c:v>
                      </c:pt>
                      <c:pt idx="1687">
                        <c:v>16.87</c:v>
                      </c:pt>
                      <c:pt idx="1688">
                        <c:v>16.88</c:v>
                      </c:pt>
                      <c:pt idx="1689">
                        <c:v>16.89</c:v>
                      </c:pt>
                      <c:pt idx="1690">
                        <c:v>16.899999999999999</c:v>
                      </c:pt>
                      <c:pt idx="1691">
                        <c:v>16.91</c:v>
                      </c:pt>
                      <c:pt idx="1692">
                        <c:v>16.920000000000002</c:v>
                      </c:pt>
                      <c:pt idx="1693">
                        <c:v>16.93</c:v>
                      </c:pt>
                      <c:pt idx="1694">
                        <c:v>16.940000000000001</c:v>
                      </c:pt>
                      <c:pt idx="1695">
                        <c:v>16.95</c:v>
                      </c:pt>
                      <c:pt idx="1696">
                        <c:v>16.96</c:v>
                      </c:pt>
                      <c:pt idx="1697">
                        <c:v>16.97</c:v>
                      </c:pt>
                      <c:pt idx="1698">
                        <c:v>16.98</c:v>
                      </c:pt>
                      <c:pt idx="1699">
                        <c:v>16.989999999999998</c:v>
                      </c:pt>
                      <c:pt idx="1700">
                        <c:v>17</c:v>
                      </c:pt>
                      <c:pt idx="1701">
                        <c:v>17.010000000000002</c:v>
                      </c:pt>
                      <c:pt idx="1702">
                        <c:v>17.02</c:v>
                      </c:pt>
                      <c:pt idx="1703">
                        <c:v>17.03</c:v>
                      </c:pt>
                      <c:pt idx="1704">
                        <c:v>17.04</c:v>
                      </c:pt>
                      <c:pt idx="1705">
                        <c:v>17.05</c:v>
                      </c:pt>
                      <c:pt idx="1706">
                        <c:v>17.059999999999999</c:v>
                      </c:pt>
                      <c:pt idx="1707">
                        <c:v>17.07</c:v>
                      </c:pt>
                      <c:pt idx="1708">
                        <c:v>17.079999999999998</c:v>
                      </c:pt>
                      <c:pt idx="1709">
                        <c:v>17.09</c:v>
                      </c:pt>
                      <c:pt idx="1710">
                        <c:v>17.100000000000001</c:v>
                      </c:pt>
                      <c:pt idx="1711">
                        <c:v>17.11</c:v>
                      </c:pt>
                      <c:pt idx="1712">
                        <c:v>17.12</c:v>
                      </c:pt>
                      <c:pt idx="1713">
                        <c:v>17.13</c:v>
                      </c:pt>
                      <c:pt idx="1714">
                        <c:v>17.14</c:v>
                      </c:pt>
                      <c:pt idx="1715">
                        <c:v>17.149999999999999</c:v>
                      </c:pt>
                      <c:pt idx="1716">
                        <c:v>17.16</c:v>
                      </c:pt>
                      <c:pt idx="1717">
                        <c:v>17.170000000000002</c:v>
                      </c:pt>
                      <c:pt idx="1718">
                        <c:v>17.18</c:v>
                      </c:pt>
                      <c:pt idx="1719">
                        <c:v>17.190000000000001</c:v>
                      </c:pt>
                      <c:pt idx="1720">
                        <c:v>17.2</c:v>
                      </c:pt>
                      <c:pt idx="1721">
                        <c:v>17.21</c:v>
                      </c:pt>
                      <c:pt idx="1722">
                        <c:v>17.22</c:v>
                      </c:pt>
                      <c:pt idx="1723">
                        <c:v>17.23</c:v>
                      </c:pt>
                      <c:pt idx="1724">
                        <c:v>17.239999999999998</c:v>
                      </c:pt>
                      <c:pt idx="1725">
                        <c:v>17.25</c:v>
                      </c:pt>
                      <c:pt idx="1726">
                        <c:v>17.260000000000002</c:v>
                      </c:pt>
                      <c:pt idx="1727">
                        <c:v>17.27</c:v>
                      </c:pt>
                      <c:pt idx="1728">
                        <c:v>17.28</c:v>
                      </c:pt>
                      <c:pt idx="1729">
                        <c:v>17.29</c:v>
                      </c:pt>
                      <c:pt idx="1730">
                        <c:v>17.3</c:v>
                      </c:pt>
                      <c:pt idx="1731">
                        <c:v>17.309999999999999</c:v>
                      </c:pt>
                      <c:pt idx="1732">
                        <c:v>17.32</c:v>
                      </c:pt>
                      <c:pt idx="1733">
                        <c:v>17.329999999999998</c:v>
                      </c:pt>
                      <c:pt idx="1734">
                        <c:v>17.34</c:v>
                      </c:pt>
                      <c:pt idx="1735">
                        <c:v>17.350000000000001</c:v>
                      </c:pt>
                      <c:pt idx="1736">
                        <c:v>17.36</c:v>
                      </c:pt>
                      <c:pt idx="1737">
                        <c:v>17.37</c:v>
                      </c:pt>
                      <c:pt idx="1738">
                        <c:v>17.38</c:v>
                      </c:pt>
                      <c:pt idx="1739">
                        <c:v>17.39</c:v>
                      </c:pt>
                      <c:pt idx="1740">
                        <c:v>17.399999999999999</c:v>
                      </c:pt>
                      <c:pt idx="1741">
                        <c:v>17.41</c:v>
                      </c:pt>
                      <c:pt idx="1742">
                        <c:v>17.420000000000002</c:v>
                      </c:pt>
                      <c:pt idx="1743">
                        <c:v>17.43</c:v>
                      </c:pt>
                      <c:pt idx="1744">
                        <c:v>17.440000000000001</c:v>
                      </c:pt>
                      <c:pt idx="1745">
                        <c:v>17.45</c:v>
                      </c:pt>
                      <c:pt idx="1746">
                        <c:v>17.46</c:v>
                      </c:pt>
                      <c:pt idx="1747">
                        <c:v>17.47</c:v>
                      </c:pt>
                      <c:pt idx="1748">
                        <c:v>17.48</c:v>
                      </c:pt>
                      <c:pt idx="1749">
                        <c:v>17.489999999999998</c:v>
                      </c:pt>
                      <c:pt idx="1750">
                        <c:v>17.5</c:v>
                      </c:pt>
                      <c:pt idx="1751">
                        <c:v>17.510000000000002</c:v>
                      </c:pt>
                      <c:pt idx="1752">
                        <c:v>17.52</c:v>
                      </c:pt>
                      <c:pt idx="1753">
                        <c:v>17.53</c:v>
                      </c:pt>
                      <c:pt idx="1754">
                        <c:v>17.54</c:v>
                      </c:pt>
                      <c:pt idx="1755">
                        <c:v>17.55</c:v>
                      </c:pt>
                      <c:pt idx="1756">
                        <c:v>17.559999999999999</c:v>
                      </c:pt>
                      <c:pt idx="1757">
                        <c:v>17.57</c:v>
                      </c:pt>
                      <c:pt idx="1758">
                        <c:v>17.579999999999998</c:v>
                      </c:pt>
                      <c:pt idx="1759">
                        <c:v>17.59</c:v>
                      </c:pt>
                      <c:pt idx="1760">
                        <c:v>17.600000000000001</c:v>
                      </c:pt>
                      <c:pt idx="1761">
                        <c:v>17.61</c:v>
                      </c:pt>
                      <c:pt idx="1762">
                        <c:v>17.62</c:v>
                      </c:pt>
                      <c:pt idx="1763">
                        <c:v>17.63</c:v>
                      </c:pt>
                      <c:pt idx="1764">
                        <c:v>17.64</c:v>
                      </c:pt>
                      <c:pt idx="1765">
                        <c:v>17.649999999999999</c:v>
                      </c:pt>
                      <c:pt idx="1766">
                        <c:v>17.66</c:v>
                      </c:pt>
                      <c:pt idx="1767">
                        <c:v>17.670000000000002</c:v>
                      </c:pt>
                      <c:pt idx="1768">
                        <c:v>17.68</c:v>
                      </c:pt>
                      <c:pt idx="1769">
                        <c:v>17.690000000000001</c:v>
                      </c:pt>
                      <c:pt idx="1770">
                        <c:v>17.7</c:v>
                      </c:pt>
                      <c:pt idx="1771">
                        <c:v>17.71</c:v>
                      </c:pt>
                      <c:pt idx="1772">
                        <c:v>17.72</c:v>
                      </c:pt>
                      <c:pt idx="1773">
                        <c:v>17.73</c:v>
                      </c:pt>
                      <c:pt idx="1774">
                        <c:v>17.739999999999998</c:v>
                      </c:pt>
                      <c:pt idx="1775">
                        <c:v>17.75</c:v>
                      </c:pt>
                      <c:pt idx="1776">
                        <c:v>17.760000000000002</c:v>
                      </c:pt>
                      <c:pt idx="1777">
                        <c:v>17.77</c:v>
                      </c:pt>
                      <c:pt idx="1778">
                        <c:v>17.78</c:v>
                      </c:pt>
                      <c:pt idx="1779">
                        <c:v>17.79</c:v>
                      </c:pt>
                      <c:pt idx="1780">
                        <c:v>17.8</c:v>
                      </c:pt>
                      <c:pt idx="1781">
                        <c:v>17.809999999999999</c:v>
                      </c:pt>
                      <c:pt idx="1782">
                        <c:v>17.82</c:v>
                      </c:pt>
                      <c:pt idx="1783">
                        <c:v>17.829999999999998</c:v>
                      </c:pt>
                      <c:pt idx="1784">
                        <c:v>17.84</c:v>
                      </c:pt>
                      <c:pt idx="1785">
                        <c:v>17.850000000000001</c:v>
                      </c:pt>
                      <c:pt idx="1786">
                        <c:v>17.86</c:v>
                      </c:pt>
                      <c:pt idx="1787">
                        <c:v>17.87</c:v>
                      </c:pt>
                      <c:pt idx="1788">
                        <c:v>17.88</c:v>
                      </c:pt>
                      <c:pt idx="1789">
                        <c:v>17.89</c:v>
                      </c:pt>
                      <c:pt idx="1790">
                        <c:v>17.899999999999999</c:v>
                      </c:pt>
                      <c:pt idx="1791">
                        <c:v>17.91</c:v>
                      </c:pt>
                      <c:pt idx="1792">
                        <c:v>17.920000000000002</c:v>
                      </c:pt>
                      <c:pt idx="1793">
                        <c:v>17.93</c:v>
                      </c:pt>
                      <c:pt idx="1794">
                        <c:v>17.940000000000001</c:v>
                      </c:pt>
                      <c:pt idx="1795">
                        <c:v>17.95</c:v>
                      </c:pt>
                      <c:pt idx="1796">
                        <c:v>17.96</c:v>
                      </c:pt>
                      <c:pt idx="1797">
                        <c:v>17.97</c:v>
                      </c:pt>
                      <c:pt idx="1798">
                        <c:v>17.98</c:v>
                      </c:pt>
                      <c:pt idx="1799">
                        <c:v>17.989999999999998</c:v>
                      </c:pt>
                      <c:pt idx="1800">
                        <c:v>18</c:v>
                      </c:pt>
                      <c:pt idx="1801">
                        <c:v>18.010000000000002</c:v>
                      </c:pt>
                      <c:pt idx="1802">
                        <c:v>18.02</c:v>
                      </c:pt>
                      <c:pt idx="1803">
                        <c:v>18.03</c:v>
                      </c:pt>
                      <c:pt idx="1804">
                        <c:v>18.04</c:v>
                      </c:pt>
                      <c:pt idx="1805">
                        <c:v>18.05</c:v>
                      </c:pt>
                      <c:pt idx="1806">
                        <c:v>18.059999999999999</c:v>
                      </c:pt>
                      <c:pt idx="1807">
                        <c:v>18.07</c:v>
                      </c:pt>
                      <c:pt idx="1808">
                        <c:v>18.079999999999998</c:v>
                      </c:pt>
                      <c:pt idx="1809">
                        <c:v>18.09</c:v>
                      </c:pt>
                      <c:pt idx="1810">
                        <c:v>18.100000000000001</c:v>
                      </c:pt>
                      <c:pt idx="1811">
                        <c:v>18.11</c:v>
                      </c:pt>
                      <c:pt idx="1812">
                        <c:v>18.12</c:v>
                      </c:pt>
                      <c:pt idx="1813">
                        <c:v>18.13</c:v>
                      </c:pt>
                      <c:pt idx="1814">
                        <c:v>18.14</c:v>
                      </c:pt>
                      <c:pt idx="1815">
                        <c:v>18.149999999999999</c:v>
                      </c:pt>
                      <c:pt idx="1816">
                        <c:v>18.16</c:v>
                      </c:pt>
                      <c:pt idx="1817">
                        <c:v>18.170000000000002</c:v>
                      </c:pt>
                      <c:pt idx="1818">
                        <c:v>18.18</c:v>
                      </c:pt>
                      <c:pt idx="1819">
                        <c:v>18.190000000000001</c:v>
                      </c:pt>
                      <c:pt idx="1820">
                        <c:v>18.2</c:v>
                      </c:pt>
                      <c:pt idx="1821">
                        <c:v>18.21</c:v>
                      </c:pt>
                      <c:pt idx="1822">
                        <c:v>18.22</c:v>
                      </c:pt>
                      <c:pt idx="1823">
                        <c:v>18.23</c:v>
                      </c:pt>
                      <c:pt idx="1824">
                        <c:v>18.239999999999998</c:v>
                      </c:pt>
                      <c:pt idx="1825">
                        <c:v>18.25</c:v>
                      </c:pt>
                      <c:pt idx="1826">
                        <c:v>18.260000000000002</c:v>
                      </c:pt>
                      <c:pt idx="1827">
                        <c:v>18.27</c:v>
                      </c:pt>
                      <c:pt idx="1828">
                        <c:v>18.28</c:v>
                      </c:pt>
                      <c:pt idx="1829">
                        <c:v>18.29</c:v>
                      </c:pt>
                      <c:pt idx="1830">
                        <c:v>18.3</c:v>
                      </c:pt>
                      <c:pt idx="1831">
                        <c:v>18.309999999999999</c:v>
                      </c:pt>
                      <c:pt idx="1832">
                        <c:v>18.32</c:v>
                      </c:pt>
                      <c:pt idx="1833">
                        <c:v>18.329999999999998</c:v>
                      </c:pt>
                      <c:pt idx="1834">
                        <c:v>18.34</c:v>
                      </c:pt>
                      <c:pt idx="1835">
                        <c:v>18.350000000000001</c:v>
                      </c:pt>
                      <c:pt idx="1836">
                        <c:v>18.36</c:v>
                      </c:pt>
                      <c:pt idx="1837">
                        <c:v>18.37</c:v>
                      </c:pt>
                      <c:pt idx="1838">
                        <c:v>18.38</c:v>
                      </c:pt>
                      <c:pt idx="1839">
                        <c:v>18.39</c:v>
                      </c:pt>
                      <c:pt idx="1840">
                        <c:v>18.399999999999999</c:v>
                      </c:pt>
                      <c:pt idx="1841">
                        <c:v>18.41</c:v>
                      </c:pt>
                      <c:pt idx="1842">
                        <c:v>18.420000000000002</c:v>
                      </c:pt>
                      <c:pt idx="1843">
                        <c:v>18.43</c:v>
                      </c:pt>
                      <c:pt idx="1844">
                        <c:v>18.440000000000001</c:v>
                      </c:pt>
                      <c:pt idx="1845">
                        <c:v>18.45</c:v>
                      </c:pt>
                      <c:pt idx="1846">
                        <c:v>18.46</c:v>
                      </c:pt>
                      <c:pt idx="1847">
                        <c:v>18.47</c:v>
                      </c:pt>
                      <c:pt idx="1848">
                        <c:v>18.48</c:v>
                      </c:pt>
                      <c:pt idx="1849">
                        <c:v>18.489999999999998</c:v>
                      </c:pt>
                      <c:pt idx="1850">
                        <c:v>18.5</c:v>
                      </c:pt>
                      <c:pt idx="1851">
                        <c:v>18.510000000000002</c:v>
                      </c:pt>
                      <c:pt idx="1852">
                        <c:v>18.52</c:v>
                      </c:pt>
                      <c:pt idx="1853">
                        <c:v>18.53</c:v>
                      </c:pt>
                      <c:pt idx="1854">
                        <c:v>18.54</c:v>
                      </c:pt>
                      <c:pt idx="1855">
                        <c:v>18.55</c:v>
                      </c:pt>
                      <c:pt idx="1856">
                        <c:v>18.559999999999999</c:v>
                      </c:pt>
                      <c:pt idx="1857">
                        <c:v>18.57</c:v>
                      </c:pt>
                      <c:pt idx="1858">
                        <c:v>18.579999999999998</c:v>
                      </c:pt>
                      <c:pt idx="1859">
                        <c:v>18.59</c:v>
                      </c:pt>
                      <c:pt idx="1860">
                        <c:v>18.592020000000002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'H-3'!$D$2:$D$1862</c15:sqref>
                        </c15:formulaRef>
                      </c:ext>
                    </c:extLst>
                    <c:numCache>
                      <c:formatCode>0.00E+00</c:formatCode>
                      <c:ptCount val="1861"/>
                      <c:pt idx="0">
                        <c:v>8.2508700000000004E-2</c:v>
                      </c:pt>
                      <c:pt idx="1">
                        <c:v>8.2413200000000006E-2</c:v>
                      </c:pt>
                      <c:pt idx="2">
                        <c:v>8.233E-2</c:v>
                      </c:pt>
                      <c:pt idx="3">
                        <c:v>8.2259100000000002E-2</c:v>
                      </c:pt>
                      <c:pt idx="4">
                        <c:v>8.2209900000000002E-2</c:v>
                      </c:pt>
                      <c:pt idx="5">
                        <c:v>8.2187200000000002E-2</c:v>
                      </c:pt>
                      <c:pt idx="6">
                        <c:v>8.2191600000000004E-2</c:v>
                      </c:pt>
                      <c:pt idx="7">
                        <c:v>8.2221799999999998E-2</c:v>
                      </c:pt>
                      <c:pt idx="8">
                        <c:v>8.2275299999999996E-2</c:v>
                      </c:pt>
                      <c:pt idx="9">
                        <c:v>8.2349599999999995E-2</c:v>
                      </c:pt>
                      <c:pt idx="10">
                        <c:v>8.2442100000000004E-2</c:v>
                      </c:pt>
                      <c:pt idx="11">
                        <c:v>8.2550499999999999E-2</c:v>
                      </c:pt>
                      <c:pt idx="12">
                        <c:v>8.2672499999999996E-2</c:v>
                      </c:pt>
                      <c:pt idx="13">
                        <c:v>8.2806199999999996E-2</c:v>
                      </c:pt>
                      <c:pt idx="14">
                        <c:v>8.2949999999999996E-2</c:v>
                      </c:pt>
                      <c:pt idx="15">
                        <c:v>8.3102400000000007E-2</c:v>
                      </c:pt>
                      <c:pt idx="16">
                        <c:v>8.3262199999999995E-2</c:v>
                      </c:pt>
                      <c:pt idx="17">
                        <c:v>8.3428199999999994E-2</c:v>
                      </c:pt>
                      <c:pt idx="18">
                        <c:v>8.3599400000000004E-2</c:v>
                      </c:pt>
                      <c:pt idx="19">
                        <c:v>8.3775100000000005E-2</c:v>
                      </c:pt>
                      <c:pt idx="20">
                        <c:v>8.3954500000000001E-2</c:v>
                      </c:pt>
                      <c:pt idx="21">
                        <c:v>8.4137000000000003E-2</c:v>
                      </c:pt>
                      <c:pt idx="22">
                        <c:v>8.4321999999999994E-2</c:v>
                      </c:pt>
                      <c:pt idx="23">
                        <c:v>8.4509000000000001E-2</c:v>
                      </c:pt>
                      <c:pt idx="24">
                        <c:v>8.4697700000000001E-2</c:v>
                      </c:pt>
                      <c:pt idx="25">
                        <c:v>8.4887599999999994E-2</c:v>
                      </c:pt>
                      <c:pt idx="26">
                        <c:v>8.5078399999999998E-2</c:v>
                      </c:pt>
                      <c:pt idx="27">
                        <c:v>8.5269800000000007E-2</c:v>
                      </c:pt>
                      <c:pt idx="28">
                        <c:v>8.5461599999999999E-2</c:v>
                      </c:pt>
                      <c:pt idx="29">
                        <c:v>8.5653599999999996E-2</c:v>
                      </c:pt>
                      <c:pt idx="30">
                        <c:v>8.5845500000000005E-2</c:v>
                      </c:pt>
                      <c:pt idx="31">
                        <c:v>8.6037199999999994E-2</c:v>
                      </c:pt>
                      <c:pt idx="32">
                        <c:v>8.62285E-2</c:v>
                      </c:pt>
                      <c:pt idx="33">
                        <c:v>8.6419300000000004E-2</c:v>
                      </c:pt>
                      <c:pt idx="34">
                        <c:v>8.6609500000000006E-2</c:v>
                      </c:pt>
                      <c:pt idx="35">
                        <c:v>8.6798899999999998E-2</c:v>
                      </c:pt>
                      <c:pt idx="36">
                        <c:v>8.6987499999999995E-2</c:v>
                      </c:pt>
                      <c:pt idx="37">
                        <c:v>8.7175199999999994E-2</c:v>
                      </c:pt>
                      <c:pt idx="38">
                        <c:v>8.7361900000000006E-2</c:v>
                      </c:pt>
                      <c:pt idx="39">
                        <c:v>8.75475E-2</c:v>
                      </c:pt>
                      <c:pt idx="40">
                        <c:v>8.7732000000000004E-2</c:v>
                      </c:pt>
                      <c:pt idx="41">
                        <c:v>8.7915400000000005E-2</c:v>
                      </c:pt>
                      <c:pt idx="42">
                        <c:v>8.8097599999999998E-2</c:v>
                      </c:pt>
                      <c:pt idx="43">
                        <c:v>8.8278499999999996E-2</c:v>
                      </c:pt>
                      <c:pt idx="44">
                        <c:v>8.8458099999999998E-2</c:v>
                      </c:pt>
                      <c:pt idx="45">
                        <c:v>8.8636499999999993E-2</c:v>
                      </c:pt>
                      <c:pt idx="46">
                        <c:v>8.8813500000000004E-2</c:v>
                      </c:pt>
                      <c:pt idx="47">
                        <c:v>8.8989100000000002E-2</c:v>
                      </c:pt>
                      <c:pt idx="48">
                        <c:v>8.9163400000000004E-2</c:v>
                      </c:pt>
                      <c:pt idx="49">
                        <c:v>8.9336299999999993E-2</c:v>
                      </c:pt>
                      <c:pt idx="50">
                        <c:v>8.9507799999999998E-2</c:v>
                      </c:pt>
                      <c:pt idx="51">
                        <c:v>8.9677800000000002E-2</c:v>
                      </c:pt>
                      <c:pt idx="52">
                        <c:v>8.9846499999999996E-2</c:v>
                      </c:pt>
                      <c:pt idx="53">
                        <c:v>9.0013700000000002E-2</c:v>
                      </c:pt>
                      <c:pt idx="54">
                        <c:v>9.0179499999999996E-2</c:v>
                      </c:pt>
                      <c:pt idx="55">
                        <c:v>9.0343900000000005E-2</c:v>
                      </c:pt>
                      <c:pt idx="56">
                        <c:v>9.0506799999999998E-2</c:v>
                      </c:pt>
                      <c:pt idx="57">
                        <c:v>9.0668299999999993E-2</c:v>
                      </c:pt>
                      <c:pt idx="58">
                        <c:v>9.0828400000000004E-2</c:v>
                      </c:pt>
                      <c:pt idx="59">
                        <c:v>9.0986999999999998E-2</c:v>
                      </c:pt>
                      <c:pt idx="60">
                        <c:v>9.1144199999999995E-2</c:v>
                      </c:pt>
                      <c:pt idx="61">
                        <c:v>9.1299900000000003E-2</c:v>
                      </c:pt>
                      <c:pt idx="62">
                        <c:v>9.1454300000000002E-2</c:v>
                      </c:pt>
                      <c:pt idx="63">
                        <c:v>9.16072E-2</c:v>
                      </c:pt>
                      <c:pt idx="64">
                        <c:v>9.1758599999999996E-2</c:v>
                      </c:pt>
                      <c:pt idx="65">
                        <c:v>9.1908699999999996E-2</c:v>
                      </c:pt>
                      <c:pt idx="66">
                        <c:v>9.2057399999999998E-2</c:v>
                      </c:pt>
                      <c:pt idx="67">
                        <c:v>9.2204599999999998E-2</c:v>
                      </c:pt>
                      <c:pt idx="68">
                        <c:v>9.2350500000000002E-2</c:v>
                      </c:pt>
                      <c:pt idx="69">
                        <c:v>9.2494999999999994E-2</c:v>
                      </c:pt>
                      <c:pt idx="70">
                        <c:v>9.2638100000000001E-2</c:v>
                      </c:pt>
                      <c:pt idx="71">
                        <c:v>9.2779799999999996E-2</c:v>
                      </c:pt>
                      <c:pt idx="72">
                        <c:v>9.2920199999999994E-2</c:v>
                      </c:pt>
                      <c:pt idx="73">
                        <c:v>9.3059199999999995E-2</c:v>
                      </c:pt>
                      <c:pt idx="74">
                        <c:v>9.3196899999999999E-2</c:v>
                      </c:pt>
                      <c:pt idx="75">
                        <c:v>9.3333200000000005E-2</c:v>
                      </c:pt>
                      <c:pt idx="76">
                        <c:v>9.3468200000000001E-2</c:v>
                      </c:pt>
                      <c:pt idx="77">
                        <c:v>9.3601900000000002E-2</c:v>
                      </c:pt>
                      <c:pt idx="78">
                        <c:v>9.3734300000000007E-2</c:v>
                      </c:pt>
                      <c:pt idx="79">
                        <c:v>9.3865299999999999E-2</c:v>
                      </c:pt>
                      <c:pt idx="80">
                        <c:v>9.3995099999999998E-2</c:v>
                      </c:pt>
                      <c:pt idx="81">
                        <c:v>9.4123600000000002E-2</c:v>
                      </c:pt>
                      <c:pt idx="82">
                        <c:v>9.4250799999999996E-2</c:v>
                      </c:pt>
                      <c:pt idx="83">
                        <c:v>9.4376699999999994E-2</c:v>
                      </c:pt>
                      <c:pt idx="84">
                        <c:v>9.4501399999999999E-2</c:v>
                      </c:pt>
                      <c:pt idx="85">
                        <c:v>9.4624799999999995E-2</c:v>
                      </c:pt>
                      <c:pt idx="86">
                        <c:v>9.4746999999999998E-2</c:v>
                      </c:pt>
                      <c:pt idx="87">
                        <c:v>9.4867999999999994E-2</c:v>
                      </c:pt>
                      <c:pt idx="88">
                        <c:v>9.4987699999999994E-2</c:v>
                      </c:pt>
                      <c:pt idx="89">
                        <c:v>9.5106300000000005E-2</c:v>
                      </c:pt>
                      <c:pt idx="90">
                        <c:v>9.5223600000000005E-2</c:v>
                      </c:pt>
                      <c:pt idx="91">
                        <c:v>9.5339699999999999E-2</c:v>
                      </c:pt>
                      <c:pt idx="92">
                        <c:v>9.5454600000000001E-2</c:v>
                      </c:pt>
                      <c:pt idx="93">
                        <c:v>9.5568399999999998E-2</c:v>
                      </c:pt>
                      <c:pt idx="94">
                        <c:v>9.5681000000000002E-2</c:v>
                      </c:pt>
                      <c:pt idx="95">
                        <c:v>9.57924E-2</c:v>
                      </c:pt>
                      <c:pt idx="96">
                        <c:v>9.5902699999999994E-2</c:v>
                      </c:pt>
                      <c:pt idx="97">
                        <c:v>9.6011899999999997E-2</c:v>
                      </c:pt>
                      <c:pt idx="98">
                        <c:v>9.6119899999999994E-2</c:v>
                      </c:pt>
                      <c:pt idx="99">
                        <c:v>9.6226800000000001E-2</c:v>
                      </c:pt>
                      <c:pt idx="100">
                        <c:v>9.6332500000000001E-2</c:v>
                      </c:pt>
                      <c:pt idx="101">
                        <c:v>9.6437200000000001E-2</c:v>
                      </c:pt>
                      <c:pt idx="102">
                        <c:v>9.6540699999999993E-2</c:v>
                      </c:pt>
                      <c:pt idx="103">
                        <c:v>9.6643199999999999E-2</c:v>
                      </c:pt>
                      <c:pt idx="104">
                        <c:v>9.67446E-2</c:v>
                      </c:pt>
                      <c:pt idx="105">
                        <c:v>9.6844899999999998E-2</c:v>
                      </c:pt>
                      <c:pt idx="106">
                        <c:v>9.6944100000000005E-2</c:v>
                      </c:pt>
                      <c:pt idx="107">
                        <c:v>9.7042299999999998E-2</c:v>
                      </c:pt>
                      <c:pt idx="108">
                        <c:v>9.7139400000000001E-2</c:v>
                      </c:pt>
                      <c:pt idx="109">
                        <c:v>9.7235500000000002E-2</c:v>
                      </c:pt>
                      <c:pt idx="110">
                        <c:v>9.73305E-2</c:v>
                      </c:pt>
                      <c:pt idx="111">
                        <c:v>9.74246E-2</c:v>
                      </c:pt>
                      <c:pt idx="112">
                        <c:v>9.7517499999999993E-2</c:v>
                      </c:pt>
                      <c:pt idx="113">
                        <c:v>9.7609500000000002E-2</c:v>
                      </c:pt>
                      <c:pt idx="114">
                        <c:v>9.7700499999999996E-2</c:v>
                      </c:pt>
                      <c:pt idx="115">
                        <c:v>9.7790500000000002E-2</c:v>
                      </c:pt>
                      <c:pt idx="116">
                        <c:v>9.7879499999999994E-2</c:v>
                      </c:pt>
                      <c:pt idx="117">
                        <c:v>9.7967499999999999E-2</c:v>
                      </c:pt>
                      <c:pt idx="118">
                        <c:v>9.8054500000000003E-2</c:v>
                      </c:pt>
                      <c:pt idx="119">
                        <c:v>9.8140500000000006E-2</c:v>
                      </c:pt>
                      <c:pt idx="120">
                        <c:v>9.8225599999999996E-2</c:v>
                      </c:pt>
                      <c:pt idx="121">
                        <c:v>9.8309800000000003E-2</c:v>
                      </c:pt>
                      <c:pt idx="122">
                        <c:v>9.8392999999999994E-2</c:v>
                      </c:pt>
                      <c:pt idx="123">
                        <c:v>9.8475199999999999E-2</c:v>
                      </c:pt>
                      <c:pt idx="124">
                        <c:v>9.8556500000000005E-2</c:v>
                      </c:pt>
                      <c:pt idx="125">
                        <c:v>9.86369E-2</c:v>
                      </c:pt>
                      <c:pt idx="126">
                        <c:v>9.8716300000000007E-2</c:v>
                      </c:pt>
                      <c:pt idx="127">
                        <c:v>9.8794900000000005E-2</c:v>
                      </c:pt>
                      <c:pt idx="128">
                        <c:v>9.8872500000000002E-2</c:v>
                      </c:pt>
                      <c:pt idx="129">
                        <c:v>9.8949200000000001E-2</c:v>
                      </c:pt>
                      <c:pt idx="130">
                        <c:v>9.9025100000000005E-2</c:v>
                      </c:pt>
                      <c:pt idx="131">
                        <c:v>9.9099999999999994E-2</c:v>
                      </c:pt>
                      <c:pt idx="132">
                        <c:v>9.9174100000000001E-2</c:v>
                      </c:pt>
                      <c:pt idx="133">
                        <c:v>9.9247299999999997E-2</c:v>
                      </c:pt>
                      <c:pt idx="134">
                        <c:v>9.9319599999999994E-2</c:v>
                      </c:pt>
                      <c:pt idx="135">
                        <c:v>9.9390999999999993E-2</c:v>
                      </c:pt>
                      <c:pt idx="136">
                        <c:v>9.9461599999999997E-2</c:v>
                      </c:pt>
                      <c:pt idx="137">
                        <c:v>9.9531300000000003E-2</c:v>
                      </c:pt>
                      <c:pt idx="138">
                        <c:v>9.96002E-2</c:v>
                      </c:pt>
                      <c:pt idx="139">
                        <c:v>9.9668199999999998E-2</c:v>
                      </c:pt>
                      <c:pt idx="140">
                        <c:v>9.9735400000000002E-2</c:v>
                      </c:pt>
                      <c:pt idx="141">
                        <c:v>9.9801799999999996E-2</c:v>
                      </c:pt>
                      <c:pt idx="142">
                        <c:v>9.9867300000000006E-2</c:v>
                      </c:pt>
                      <c:pt idx="143">
                        <c:v>9.9932099999999996E-2</c:v>
                      </c:pt>
                      <c:pt idx="144">
                        <c:v>9.9996000000000002E-2</c:v>
                      </c:pt>
                      <c:pt idx="145">
                        <c:v>0.100059</c:v>
                      </c:pt>
                      <c:pt idx="146">
                        <c:v>0.100121</c:v>
                      </c:pt>
                      <c:pt idx="147">
                        <c:v>0.10018299999999999</c:v>
                      </c:pt>
                      <c:pt idx="148">
                        <c:v>0.100244</c:v>
                      </c:pt>
                      <c:pt idx="149">
                        <c:v>0.100303</c:v>
                      </c:pt>
                      <c:pt idx="150">
                        <c:v>0.10036299999999999</c:v>
                      </c:pt>
                      <c:pt idx="151">
                        <c:v>0.100421</c:v>
                      </c:pt>
                      <c:pt idx="152">
                        <c:v>0.100479</c:v>
                      </c:pt>
                      <c:pt idx="153">
                        <c:v>0.100535</c:v>
                      </c:pt>
                      <c:pt idx="154">
                        <c:v>0.100591</c:v>
                      </c:pt>
                      <c:pt idx="155">
                        <c:v>0.100647</c:v>
                      </c:pt>
                      <c:pt idx="156">
                        <c:v>0.100701</c:v>
                      </c:pt>
                      <c:pt idx="157">
                        <c:v>0.100755</c:v>
                      </c:pt>
                      <c:pt idx="158">
                        <c:v>0.10080799999999999</c:v>
                      </c:pt>
                      <c:pt idx="159">
                        <c:v>0.10086000000000001</c:v>
                      </c:pt>
                      <c:pt idx="160">
                        <c:v>0.100912</c:v>
                      </c:pt>
                      <c:pt idx="161">
                        <c:v>0.100963</c:v>
                      </c:pt>
                      <c:pt idx="162">
                        <c:v>0.10101300000000001</c:v>
                      </c:pt>
                      <c:pt idx="163">
                        <c:v>0.101062</c:v>
                      </c:pt>
                      <c:pt idx="164">
                        <c:v>0.10111100000000001</c:v>
                      </c:pt>
                      <c:pt idx="165">
                        <c:v>0.101159</c:v>
                      </c:pt>
                      <c:pt idx="166">
                        <c:v>0.101206</c:v>
                      </c:pt>
                      <c:pt idx="167">
                        <c:v>0.101253</c:v>
                      </c:pt>
                      <c:pt idx="168">
                        <c:v>0.101299</c:v>
                      </c:pt>
                      <c:pt idx="169">
                        <c:v>0.101344</c:v>
                      </c:pt>
                      <c:pt idx="170">
                        <c:v>0.10138800000000001</c:v>
                      </c:pt>
                      <c:pt idx="171">
                        <c:v>0.10143199999999999</c:v>
                      </c:pt>
                      <c:pt idx="172">
                        <c:v>0.101475</c:v>
                      </c:pt>
                      <c:pt idx="173">
                        <c:v>0.101518</c:v>
                      </c:pt>
                      <c:pt idx="174">
                        <c:v>0.101559</c:v>
                      </c:pt>
                      <c:pt idx="175">
                        <c:v>0.1016</c:v>
                      </c:pt>
                      <c:pt idx="176">
                        <c:v>0.101641</c:v>
                      </c:pt>
                      <c:pt idx="177">
                        <c:v>0.10168099999999999</c:v>
                      </c:pt>
                      <c:pt idx="178">
                        <c:v>0.10172</c:v>
                      </c:pt>
                      <c:pt idx="179">
                        <c:v>0.101758</c:v>
                      </c:pt>
                      <c:pt idx="180">
                        <c:v>0.101796</c:v>
                      </c:pt>
                      <c:pt idx="181">
                        <c:v>0.10183300000000001</c:v>
                      </c:pt>
                      <c:pt idx="182">
                        <c:v>0.10187</c:v>
                      </c:pt>
                      <c:pt idx="183">
                        <c:v>0.101905</c:v>
                      </c:pt>
                      <c:pt idx="184">
                        <c:v>0.101941</c:v>
                      </c:pt>
                      <c:pt idx="185">
                        <c:v>0.101975</c:v>
                      </c:pt>
                      <c:pt idx="186">
                        <c:v>0.102009</c:v>
                      </c:pt>
                      <c:pt idx="187">
                        <c:v>0.10204299999999999</c:v>
                      </c:pt>
                      <c:pt idx="188">
                        <c:v>0.102075</c:v>
                      </c:pt>
                      <c:pt idx="189">
                        <c:v>0.102107</c:v>
                      </c:pt>
                      <c:pt idx="190">
                        <c:v>0.10213899999999999</c:v>
                      </c:pt>
                      <c:pt idx="191">
                        <c:v>0.10217</c:v>
                      </c:pt>
                      <c:pt idx="192">
                        <c:v>0.1022</c:v>
                      </c:pt>
                      <c:pt idx="193">
                        <c:v>0.10223</c:v>
                      </c:pt>
                      <c:pt idx="194">
                        <c:v>0.102259</c:v>
                      </c:pt>
                      <c:pt idx="195">
                        <c:v>0.102287</c:v>
                      </c:pt>
                      <c:pt idx="196">
                        <c:v>0.102315</c:v>
                      </c:pt>
                      <c:pt idx="197">
                        <c:v>0.102342</c:v>
                      </c:pt>
                      <c:pt idx="198">
                        <c:v>0.102369</c:v>
                      </c:pt>
                      <c:pt idx="199">
                        <c:v>0.102395</c:v>
                      </c:pt>
                      <c:pt idx="200">
                        <c:v>0.102421</c:v>
                      </c:pt>
                      <c:pt idx="201">
                        <c:v>0.102446</c:v>
                      </c:pt>
                      <c:pt idx="202">
                        <c:v>0.10247000000000001</c:v>
                      </c:pt>
                      <c:pt idx="203">
                        <c:v>0.102494</c:v>
                      </c:pt>
                      <c:pt idx="204">
                        <c:v>0.102517</c:v>
                      </c:pt>
                      <c:pt idx="205">
                        <c:v>0.10254000000000001</c:v>
                      </c:pt>
                      <c:pt idx="206">
                        <c:v>0.102562</c:v>
                      </c:pt>
                      <c:pt idx="207">
                        <c:v>0.10258399999999999</c:v>
                      </c:pt>
                      <c:pt idx="208">
                        <c:v>0.102605</c:v>
                      </c:pt>
                      <c:pt idx="209">
                        <c:v>0.10262499999999999</c:v>
                      </c:pt>
                      <c:pt idx="210">
                        <c:v>0.102645</c:v>
                      </c:pt>
                      <c:pt idx="211">
                        <c:v>0.10266400000000001</c:v>
                      </c:pt>
                      <c:pt idx="212">
                        <c:v>0.102683</c:v>
                      </c:pt>
                      <c:pt idx="213">
                        <c:v>0.102702</c:v>
                      </c:pt>
                      <c:pt idx="214">
                        <c:v>0.102719</c:v>
                      </c:pt>
                      <c:pt idx="215">
                        <c:v>0.10273599999999999</c:v>
                      </c:pt>
                      <c:pt idx="216">
                        <c:v>0.102753</c:v>
                      </c:pt>
                      <c:pt idx="217">
                        <c:v>0.102769</c:v>
                      </c:pt>
                      <c:pt idx="218">
                        <c:v>0.102785</c:v>
                      </c:pt>
                      <c:pt idx="219">
                        <c:v>0.1028</c:v>
                      </c:pt>
                      <c:pt idx="220">
                        <c:v>0.102815</c:v>
                      </c:pt>
                      <c:pt idx="221">
                        <c:v>0.102829</c:v>
                      </c:pt>
                      <c:pt idx="222">
                        <c:v>0.102842</c:v>
                      </c:pt>
                      <c:pt idx="223">
                        <c:v>0.102855</c:v>
                      </c:pt>
                      <c:pt idx="224">
                        <c:v>0.102868</c:v>
                      </c:pt>
                      <c:pt idx="225">
                        <c:v>0.10288</c:v>
                      </c:pt>
                      <c:pt idx="226">
                        <c:v>0.102891</c:v>
                      </c:pt>
                      <c:pt idx="227">
                        <c:v>0.10290199999999999</c:v>
                      </c:pt>
                      <c:pt idx="228">
                        <c:v>0.102913</c:v>
                      </c:pt>
                      <c:pt idx="229">
                        <c:v>0.102923</c:v>
                      </c:pt>
                      <c:pt idx="230">
                        <c:v>0.102932</c:v>
                      </c:pt>
                      <c:pt idx="231">
                        <c:v>0.102941</c:v>
                      </c:pt>
                      <c:pt idx="232">
                        <c:v>0.10295</c:v>
                      </c:pt>
                      <c:pt idx="233">
                        <c:v>0.10295799999999999</c:v>
                      </c:pt>
                      <c:pt idx="234">
                        <c:v>0.102965</c:v>
                      </c:pt>
                      <c:pt idx="235">
                        <c:v>0.10297199999999999</c:v>
                      </c:pt>
                      <c:pt idx="236">
                        <c:v>0.102979</c:v>
                      </c:pt>
                      <c:pt idx="237">
                        <c:v>0.10298499999999999</c:v>
                      </c:pt>
                      <c:pt idx="238">
                        <c:v>0.102991</c:v>
                      </c:pt>
                      <c:pt idx="239">
                        <c:v>0.102996</c:v>
                      </c:pt>
                      <c:pt idx="240">
                        <c:v>0.10299999999999999</c:v>
                      </c:pt>
                      <c:pt idx="241">
                        <c:v>0.103005</c:v>
                      </c:pt>
                      <c:pt idx="242">
                        <c:v>0.103008</c:v>
                      </c:pt>
                      <c:pt idx="243">
                        <c:v>0.10301200000000001</c:v>
                      </c:pt>
                      <c:pt idx="244">
                        <c:v>0.10301399999999999</c:v>
                      </c:pt>
                      <c:pt idx="245">
                        <c:v>0.103017</c:v>
                      </c:pt>
                      <c:pt idx="246">
                        <c:v>0.103019</c:v>
                      </c:pt>
                      <c:pt idx="247">
                        <c:v>0.10302</c:v>
                      </c:pt>
                      <c:pt idx="248">
                        <c:v>0.103021</c:v>
                      </c:pt>
                      <c:pt idx="249">
                        <c:v>0.103022</c:v>
                      </c:pt>
                      <c:pt idx="250">
                        <c:v>0.103022</c:v>
                      </c:pt>
                      <c:pt idx="251">
                        <c:v>0.103021</c:v>
                      </c:pt>
                      <c:pt idx="252">
                        <c:v>0.10302</c:v>
                      </c:pt>
                      <c:pt idx="253">
                        <c:v>0.103019</c:v>
                      </c:pt>
                      <c:pt idx="254">
                        <c:v>0.103018</c:v>
                      </c:pt>
                      <c:pt idx="255">
                        <c:v>0.103015</c:v>
                      </c:pt>
                      <c:pt idx="256">
                        <c:v>0.10301299999999999</c:v>
                      </c:pt>
                      <c:pt idx="257">
                        <c:v>0.10301</c:v>
                      </c:pt>
                      <c:pt idx="258">
                        <c:v>0.103006</c:v>
                      </c:pt>
                      <c:pt idx="259">
                        <c:v>0.103003</c:v>
                      </c:pt>
                      <c:pt idx="260">
                        <c:v>0.10299800000000001</c:v>
                      </c:pt>
                      <c:pt idx="261">
                        <c:v>0.102994</c:v>
                      </c:pt>
                      <c:pt idx="262">
                        <c:v>0.102988</c:v>
                      </c:pt>
                      <c:pt idx="263">
                        <c:v>0.10298300000000001</c:v>
                      </c:pt>
                      <c:pt idx="264">
                        <c:v>0.102977</c:v>
                      </c:pt>
                      <c:pt idx="265">
                        <c:v>0.10297000000000001</c:v>
                      </c:pt>
                      <c:pt idx="266">
                        <c:v>0.102964</c:v>
                      </c:pt>
                      <c:pt idx="267">
                        <c:v>0.10295600000000001</c:v>
                      </c:pt>
                      <c:pt idx="268">
                        <c:v>0.102949</c:v>
                      </c:pt>
                      <c:pt idx="269">
                        <c:v>0.102941</c:v>
                      </c:pt>
                      <c:pt idx="270">
                        <c:v>0.102932</c:v>
                      </c:pt>
                      <c:pt idx="271">
                        <c:v>0.102923</c:v>
                      </c:pt>
                      <c:pt idx="272">
                        <c:v>0.10291400000000001</c:v>
                      </c:pt>
                      <c:pt idx="273">
                        <c:v>0.102904</c:v>
                      </c:pt>
                      <c:pt idx="274">
                        <c:v>0.102894</c:v>
                      </c:pt>
                      <c:pt idx="275">
                        <c:v>0.102884</c:v>
                      </c:pt>
                      <c:pt idx="276">
                        <c:v>0.10287300000000001</c:v>
                      </c:pt>
                      <c:pt idx="277">
                        <c:v>0.102862</c:v>
                      </c:pt>
                      <c:pt idx="278">
                        <c:v>0.10285</c:v>
                      </c:pt>
                      <c:pt idx="279">
                        <c:v>0.102838</c:v>
                      </c:pt>
                      <c:pt idx="280">
                        <c:v>0.102826</c:v>
                      </c:pt>
                      <c:pt idx="281">
                        <c:v>0.102813</c:v>
                      </c:pt>
                      <c:pt idx="282">
                        <c:v>0.1028</c:v>
                      </c:pt>
                      <c:pt idx="283">
                        <c:v>0.102786</c:v>
                      </c:pt>
                      <c:pt idx="284">
                        <c:v>0.102772</c:v>
                      </c:pt>
                      <c:pt idx="285">
                        <c:v>0.102758</c:v>
                      </c:pt>
                      <c:pt idx="286">
                        <c:v>0.102743</c:v>
                      </c:pt>
                      <c:pt idx="287">
                        <c:v>0.102728</c:v>
                      </c:pt>
                      <c:pt idx="288">
                        <c:v>0.102712</c:v>
                      </c:pt>
                      <c:pt idx="289">
                        <c:v>0.102696</c:v>
                      </c:pt>
                      <c:pt idx="290">
                        <c:v>0.10267999999999999</c:v>
                      </c:pt>
                      <c:pt idx="291">
                        <c:v>0.102663</c:v>
                      </c:pt>
                      <c:pt idx="292">
                        <c:v>0.102646</c:v>
                      </c:pt>
                      <c:pt idx="293">
                        <c:v>0.102629</c:v>
                      </c:pt>
                      <c:pt idx="294">
                        <c:v>0.10261099999999999</c:v>
                      </c:pt>
                      <c:pt idx="295">
                        <c:v>0.102593</c:v>
                      </c:pt>
                      <c:pt idx="296">
                        <c:v>0.102575</c:v>
                      </c:pt>
                      <c:pt idx="297">
                        <c:v>0.10255599999999999</c:v>
                      </c:pt>
                      <c:pt idx="298">
                        <c:v>0.102537</c:v>
                      </c:pt>
                      <c:pt idx="299">
                        <c:v>0.102517</c:v>
                      </c:pt>
                      <c:pt idx="300">
                        <c:v>0.102497</c:v>
                      </c:pt>
                      <c:pt idx="301">
                        <c:v>0.102477</c:v>
                      </c:pt>
                      <c:pt idx="302">
                        <c:v>0.10245600000000001</c:v>
                      </c:pt>
                      <c:pt idx="303">
                        <c:v>0.102435</c:v>
                      </c:pt>
                      <c:pt idx="304">
                        <c:v>0.10241400000000001</c:v>
                      </c:pt>
                      <c:pt idx="305">
                        <c:v>0.102392</c:v>
                      </c:pt>
                      <c:pt idx="306">
                        <c:v>0.10237</c:v>
                      </c:pt>
                      <c:pt idx="307">
                        <c:v>0.10234799999999999</c:v>
                      </c:pt>
                      <c:pt idx="308">
                        <c:v>0.102325</c:v>
                      </c:pt>
                      <c:pt idx="309">
                        <c:v>0.102302</c:v>
                      </c:pt>
                      <c:pt idx="310">
                        <c:v>0.10227899999999999</c:v>
                      </c:pt>
                      <c:pt idx="311">
                        <c:v>0.102255</c:v>
                      </c:pt>
                      <c:pt idx="312">
                        <c:v>0.102231</c:v>
                      </c:pt>
                      <c:pt idx="313">
                        <c:v>0.10220700000000001</c:v>
                      </c:pt>
                      <c:pt idx="314">
                        <c:v>0.102182</c:v>
                      </c:pt>
                      <c:pt idx="315">
                        <c:v>0.102157</c:v>
                      </c:pt>
                      <c:pt idx="316">
                        <c:v>0.102132</c:v>
                      </c:pt>
                      <c:pt idx="317">
                        <c:v>0.102106</c:v>
                      </c:pt>
                      <c:pt idx="318">
                        <c:v>0.10208</c:v>
                      </c:pt>
                      <c:pt idx="319">
                        <c:v>0.102053</c:v>
                      </c:pt>
                      <c:pt idx="320">
                        <c:v>0.10202700000000001</c:v>
                      </c:pt>
                      <c:pt idx="321">
                        <c:v>0.10199999999999999</c:v>
                      </c:pt>
                      <c:pt idx="322">
                        <c:v>0.10197199999999999</c:v>
                      </c:pt>
                      <c:pt idx="323">
                        <c:v>0.10194400000000001</c:v>
                      </c:pt>
                      <c:pt idx="324">
                        <c:v>0.10191600000000001</c:v>
                      </c:pt>
                      <c:pt idx="325">
                        <c:v>0.10188800000000001</c:v>
                      </c:pt>
                      <c:pt idx="326">
                        <c:v>0.10185900000000001</c:v>
                      </c:pt>
                      <c:pt idx="327">
                        <c:v>0.10183</c:v>
                      </c:pt>
                      <c:pt idx="328">
                        <c:v>0.101801</c:v>
                      </c:pt>
                      <c:pt idx="329">
                        <c:v>0.101772</c:v>
                      </c:pt>
                      <c:pt idx="330">
                        <c:v>0.101742</c:v>
                      </c:pt>
                      <c:pt idx="331">
                        <c:v>0.101711</c:v>
                      </c:pt>
                      <c:pt idx="332">
                        <c:v>0.10168099999999999</c:v>
                      </c:pt>
                      <c:pt idx="333">
                        <c:v>0.10165</c:v>
                      </c:pt>
                      <c:pt idx="334">
                        <c:v>0.101619</c:v>
                      </c:pt>
                      <c:pt idx="335">
                        <c:v>0.101587</c:v>
                      </c:pt>
                      <c:pt idx="336">
                        <c:v>0.10155500000000001</c:v>
                      </c:pt>
                      <c:pt idx="337">
                        <c:v>0.101523</c:v>
                      </c:pt>
                      <c:pt idx="338">
                        <c:v>0.101491</c:v>
                      </c:pt>
                      <c:pt idx="339">
                        <c:v>0.10145800000000001</c:v>
                      </c:pt>
                      <c:pt idx="340">
                        <c:v>0.101425</c:v>
                      </c:pt>
                      <c:pt idx="341">
                        <c:v>0.101392</c:v>
                      </c:pt>
                      <c:pt idx="342">
                        <c:v>0.101358</c:v>
                      </c:pt>
                      <c:pt idx="343">
                        <c:v>0.101324</c:v>
                      </c:pt>
                      <c:pt idx="344">
                        <c:v>0.10129000000000001</c:v>
                      </c:pt>
                      <c:pt idx="345">
                        <c:v>0.101256</c:v>
                      </c:pt>
                      <c:pt idx="346">
                        <c:v>0.10122100000000001</c:v>
                      </c:pt>
                      <c:pt idx="347">
                        <c:v>0.101186</c:v>
                      </c:pt>
                      <c:pt idx="348">
                        <c:v>0.101151</c:v>
                      </c:pt>
                      <c:pt idx="349">
                        <c:v>0.101115</c:v>
                      </c:pt>
                      <c:pt idx="350">
                        <c:v>0.101079</c:v>
                      </c:pt>
                      <c:pt idx="351">
                        <c:v>0.10104299999999999</c:v>
                      </c:pt>
                      <c:pt idx="352">
                        <c:v>0.101006</c:v>
                      </c:pt>
                      <c:pt idx="353">
                        <c:v>0.100969</c:v>
                      </c:pt>
                      <c:pt idx="354">
                        <c:v>0.10093199999999999</c:v>
                      </c:pt>
                      <c:pt idx="355">
                        <c:v>0.100895</c:v>
                      </c:pt>
                      <c:pt idx="356">
                        <c:v>0.100857</c:v>
                      </c:pt>
                      <c:pt idx="357">
                        <c:v>0.10081900000000001</c:v>
                      </c:pt>
                      <c:pt idx="358">
                        <c:v>0.100781</c:v>
                      </c:pt>
                      <c:pt idx="359">
                        <c:v>0.100743</c:v>
                      </c:pt>
                      <c:pt idx="360">
                        <c:v>0.100704</c:v>
                      </c:pt>
                      <c:pt idx="361">
                        <c:v>0.100665</c:v>
                      </c:pt>
                      <c:pt idx="362">
                        <c:v>0.10062500000000001</c:v>
                      </c:pt>
                      <c:pt idx="363">
                        <c:v>0.10058599999999999</c:v>
                      </c:pt>
                      <c:pt idx="364">
                        <c:v>0.100546</c:v>
                      </c:pt>
                      <c:pt idx="365">
                        <c:v>0.100506</c:v>
                      </c:pt>
                      <c:pt idx="366">
                        <c:v>0.100465</c:v>
                      </c:pt>
                      <c:pt idx="367">
                        <c:v>0.100425</c:v>
                      </c:pt>
                      <c:pt idx="368">
                        <c:v>0.100384</c:v>
                      </c:pt>
                      <c:pt idx="369">
                        <c:v>0.100343</c:v>
                      </c:pt>
                      <c:pt idx="370">
                        <c:v>0.100301</c:v>
                      </c:pt>
                      <c:pt idx="371">
                        <c:v>0.100259</c:v>
                      </c:pt>
                      <c:pt idx="372">
                        <c:v>0.100217</c:v>
                      </c:pt>
                      <c:pt idx="373">
                        <c:v>0.100175</c:v>
                      </c:pt>
                      <c:pt idx="374">
                        <c:v>0.100133</c:v>
                      </c:pt>
                      <c:pt idx="375">
                        <c:v>0.10009</c:v>
                      </c:pt>
                      <c:pt idx="376">
                        <c:v>0.100047</c:v>
                      </c:pt>
                      <c:pt idx="377">
                        <c:v>0.10000299999999999</c:v>
                      </c:pt>
                      <c:pt idx="378">
                        <c:v>9.9959699999999999E-2</c:v>
                      </c:pt>
                      <c:pt idx="379">
                        <c:v>9.9915900000000002E-2</c:v>
                      </c:pt>
                      <c:pt idx="380">
                        <c:v>9.9871799999999997E-2</c:v>
                      </c:pt>
                      <c:pt idx="381">
                        <c:v>9.9827399999999997E-2</c:v>
                      </c:pt>
                      <c:pt idx="382">
                        <c:v>9.9782800000000005E-2</c:v>
                      </c:pt>
                      <c:pt idx="383">
                        <c:v>9.9737999999999993E-2</c:v>
                      </c:pt>
                      <c:pt idx="384">
                        <c:v>9.9692900000000001E-2</c:v>
                      </c:pt>
                      <c:pt idx="385">
                        <c:v>9.96475E-2</c:v>
                      </c:pt>
                      <c:pt idx="386">
                        <c:v>9.9601899999999993E-2</c:v>
                      </c:pt>
                      <c:pt idx="387">
                        <c:v>9.9556000000000006E-2</c:v>
                      </c:pt>
                      <c:pt idx="388">
                        <c:v>9.9509899999999998E-2</c:v>
                      </c:pt>
                      <c:pt idx="389">
                        <c:v>9.9463599999999999E-2</c:v>
                      </c:pt>
                      <c:pt idx="390">
                        <c:v>9.9417000000000005E-2</c:v>
                      </c:pt>
                      <c:pt idx="391">
                        <c:v>9.9370100000000003E-2</c:v>
                      </c:pt>
                      <c:pt idx="392">
                        <c:v>9.9322999999999995E-2</c:v>
                      </c:pt>
                      <c:pt idx="393">
                        <c:v>9.9275699999999995E-2</c:v>
                      </c:pt>
                      <c:pt idx="394">
                        <c:v>9.92281E-2</c:v>
                      </c:pt>
                      <c:pt idx="395">
                        <c:v>9.9180299999999999E-2</c:v>
                      </c:pt>
                      <c:pt idx="396">
                        <c:v>9.9132300000000007E-2</c:v>
                      </c:pt>
                      <c:pt idx="397">
                        <c:v>9.9084000000000005E-2</c:v>
                      </c:pt>
                      <c:pt idx="398">
                        <c:v>9.9035399999999996E-2</c:v>
                      </c:pt>
                      <c:pt idx="399">
                        <c:v>9.8986699999999997E-2</c:v>
                      </c:pt>
                      <c:pt idx="400">
                        <c:v>9.8937700000000003E-2</c:v>
                      </c:pt>
                      <c:pt idx="401">
                        <c:v>9.8888400000000001E-2</c:v>
                      </c:pt>
                      <c:pt idx="402">
                        <c:v>9.8838999999999996E-2</c:v>
                      </c:pt>
                      <c:pt idx="403">
                        <c:v>9.8789199999999994E-2</c:v>
                      </c:pt>
                      <c:pt idx="404">
                        <c:v>9.8739300000000002E-2</c:v>
                      </c:pt>
                      <c:pt idx="405">
                        <c:v>9.8689100000000002E-2</c:v>
                      </c:pt>
                      <c:pt idx="406">
                        <c:v>9.8638699999999996E-2</c:v>
                      </c:pt>
                      <c:pt idx="407">
                        <c:v>9.8588099999999998E-2</c:v>
                      </c:pt>
                      <c:pt idx="408">
                        <c:v>9.8537200000000005E-2</c:v>
                      </c:pt>
                      <c:pt idx="409">
                        <c:v>9.8486099999999993E-2</c:v>
                      </c:pt>
                      <c:pt idx="410">
                        <c:v>9.8434800000000003E-2</c:v>
                      </c:pt>
                      <c:pt idx="411">
                        <c:v>9.8383300000000007E-2</c:v>
                      </c:pt>
                      <c:pt idx="412">
                        <c:v>9.8331500000000002E-2</c:v>
                      </c:pt>
                      <c:pt idx="413">
                        <c:v>9.8279500000000006E-2</c:v>
                      </c:pt>
                      <c:pt idx="414">
                        <c:v>9.8227300000000003E-2</c:v>
                      </c:pt>
                      <c:pt idx="415">
                        <c:v>9.8174899999999996E-2</c:v>
                      </c:pt>
                      <c:pt idx="416">
                        <c:v>9.8122200000000007E-2</c:v>
                      </c:pt>
                      <c:pt idx="417">
                        <c:v>9.8069299999999998E-2</c:v>
                      </c:pt>
                      <c:pt idx="418">
                        <c:v>9.8016199999999998E-2</c:v>
                      </c:pt>
                      <c:pt idx="419">
                        <c:v>9.7962900000000006E-2</c:v>
                      </c:pt>
                      <c:pt idx="420">
                        <c:v>9.7909300000000005E-2</c:v>
                      </c:pt>
                      <c:pt idx="421">
                        <c:v>9.7855600000000001E-2</c:v>
                      </c:pt>
                      <c:pt idx="422">
                        <c:v>9.7801600000000002E-2</c:v>
                      </c:pt>
                      <c:pt idx="423">
                        <c:v>9.7747399999999998E-2</c:v>
                      </c:pt>
                      <c:pt idx="424">
                        <c:v>9.7693000000000002E-2</c:v>
                      </c:pt>
                      <c:pt idx="425">
                        <c:v>9.76384E-2</c:v>
                      </c:pt>
                      <c:pt idx="426">
                        <c:v>9.7583600000000006E-2</c:v>
                      </c:pt>
                      <c:pt idx="427">
                        <c:v>9.7528500000000004E-2</c:v>
                      </c:pt>
                      <c:pt idx="428">
                        <c:v>9.7473299999999999E-2</c:v>
                      </c:pt>
                      <c:pt idx="429">
                        <c:v>9.7417799999999999E-2</c:v>
                      </c:pt>
                      <c:pt idx="430">
                        <c:v>9.7362099999999993E-2</c:v>
                      </c:pt>
                      <c:pt idx="431">
                        <c:v>9.7306199999999995E-2</c:v>
                      </c:pt>
                      <c:pt idx="432">
                        <c:v>9.7250100000000006E-2</c:v>
                      </c:pt>
                      <c:pt idx="433">
                        <c:v>9.7193799999999997E-2</c:v>
                      </c:pt>
                      <c:pt idx="434">
                        <c:v>9.7137299999999996E-2</c:v>
                      </c:pt>
                      <c:pt idx="435">
                        <c:v>9.7080600000000003E-2</c:v>
                      </c:pt>
                      <c:pt idx="436">
                        <c:v>9.7023700000000004E-2</c:v>
                      </c:pt>
                      <c:pt idx="437">
                        <c:v>9.69666E-2</c:v>
                      </c:pt>
                      <c:pt idx="438">
                        <c:v>9.6909200000000001E-2</c:v>
                      </c:pt>
                      <c:pt idx="439">
                        <c:v>9.6851699999999999E-2</c:v>
                      </c:pt>
                      <c:pt idx="440">
                        <c:v>9.6794000000000005E-2</c:v>
                      </c:pt>
                      <c:pt idx="441">
                        <c:v>9.6736000000000003E-2</c:v>
                      </c:pt>
                      <c:pt idx="442">
                        <c:v>9.6677899999999997E-2</c:v>
                      </c:pt>
                      <c:pt idx="443">
                        <c:v>9.66196E-2</c:v>
                      </c:pt>
                      <c:pt idx="444">
                        <c:v>9.6561099999999997E-2</c:v>
                      </c:pt>
                      <c:pt idx="445">
                        <c:v>9.6502299999999999E-2</c:v>
                      </c:pt>
                      <c:pt idx="446">
                        <c:v>9.6443399999999999E-2</c:v>
                      </c:pt>
                      <c:pt idx="447">
                        <c:v>9.6384300000000006E-2</c:v>
                      </c:pt>
                      <c:pt idx="448">
                        <c:v>9.6324999999999994E-2</c:v>
                      </c:pt>
                      <c:pt idx="449">
                        <c:v>9.6265500000000004E-2</c:v>
                      </c:pt>
                      <c:pt idx="450">
                        <c:v>9.6205799999999994E-2</c:v>
                      </c:pt>
                      <c:pt idx="451">
                        <c:v>9.6145900000000006E-2</c:v>
                      </c:pt>
                      <c:pt idx="452">
                        <c:v>9.6085799999999999E-2</c:v>
                      </c:pt>
                      <c:pt idx="453">
                        <c:v>9.60255E-2</c:v>
                      </c:pt>
                      <c:pt idx="454">
                        <c:v>9.5964999999999995E-2</c:v>
                      </c:pt>
                      <c:pt idx="455">
                        <c:v>9.5904400000000001E-2</c:v>
                      </c:pt>
                      <c:pt idx="456">
                        <c:v>9.5843499999999998E-2</c:v>
                      </c:pt>
                      <c:pt idx="457">
                        <c:v>9.5782500000000007E-2</c:v>
                      </c:pt>
                      <c:pt idx="458">
                        <c:v>9.5721200000000006E-2</c:v>
                      </c:pt>
                      <c:pt idx="459">
                        <c:v>9.5659800000000003E-2</c:v>
                      </c:pt>
                      <c:pt idx="460">
                        <c:v>9.5598199999999994E-2</c:v>
                      </c:pt>
                      <c:pt idx="461">
                        <c:v>9.5536399999999994E-2</c:v>
                      </c:pt>
                      <c:pt idx="462">
                        <c:v>9.5474500000000004E-2</c:v>
                      </c:pt>
                      <c:pt idx="463">
                        <c:v>9.5412300000000005E-2</c:v>
                      </c:pt>
                      <c:pt idx="464">
                        <c:v>9.5350000000000004E-2</c:v>
                      </c:pt>
                      <c:pt idx="465">
                        <c:v>9.5287399999999994E-2</c:v>
                      </c:pt>
                      <c:pt idx="466">
                        <c:v>9.5224699999999995E-2</c:v>
                      </c:pt>
                      <c:pt idx="467">
                        <c:v>9.5161899999999994E-2</c:v>
                      </c:pt>
                      <c:pt idx="468">
                        <c:v>9.5098799999999997E-2</c:v>
                      </c:pt>
                      <c:pt idx="469">
                        <c:v>9.5035499999999995E-2</c:v>
                      </c:pt>
                      <c:pt idx="470">
                        <c:v>9.4972100000000004E-2</c:v>
                      </c:pt>
                      <c:pt idx="471">
                        <c:v>9.4908500000000007E-2</c:v>
                      </c:pt>
                      <c:pt idx="472">
                        <c:v>9.4844700000000004E-2</c:v>
                      </c:pt>
                      <c:pt idx="473">
                        <c:v>9.4780799999999998E-2</c:v>
                      </c:pt>
                      <c:pt idx="474">
                        <c:v>9.4716599999999998E-2</c:v>
                      </c:pt>
                      <c:pt idx="475">
                        <c:v>9.4652299999999995E-2</c:v>
                      </c:pt>
                      <c:pt idx="476">
                        <c:v>9.4587900000000003E-2</c:v>
                      </c:pt>
                      <c:pt idx="477">
                        <c:v>9.4523200000000002E-2</c:v>
                      </c:pt>
                      <c:pt idx="478">
                        <c:v>9.4458399999999998E-2</c:v>
                      </c:pt>
                      <c:pt idx="479">
                        <c:v>9.4393400000000002E-2</c:v>
                      </c:pt>
                      <c:pt idx="480">
                        <c:v>9.4328200000000001E-2</c:v>
                      </c:pt>
                      <c:pt idx="481">
                        <c:v>9.4262799999999994E-2</c:v>
                      </c:pt>
                      <c:pt idx="482">
                        <c:v>9.4197299999999998E-2</c:v>
                      </c:pt>
                      <c:pt idx="483">
                        <c:v>9.4131599999999996E-2</c:v>
                      </c:pt>
                      <c:pt idx="484">
                        <c:v>9.4065800000000005E-2</c:v>
                      </c:pt>
                      <c:pt idx="485">
                        <c:v>9.3999700000000005E-2</c:v>
                      </c:pt>
                      <c:pt idx="486">
                        <c:v>9.3933500000000003E-2</c:v>
                      </c:pt>
                      <c:pt idx="487">
                        <c:v>9.3867199999999998E-2</c:v>
                      </c:pt>
                      <c:pt idx="488">
                        <c:v>9.3800700000000001E-2</c:v>
                      </c:pt>
                      <c:pt idx="489">
                        <c:v>9.3733999999999998E-2</c:v>
                      </c:pt>
                      <c:pt idx="490">
                        <c:v>9.3667100000000003E-2</c:v>
                      </c:pt>
                      <c:pt idx="491">
                        <c:v>9.3600100000000006E-2</c:v>
                      </c:pt>
                      <c:pt idx="492">
                        <c:v>9.3532900000000002E-2</c:v>
                      </c:pt>
                      <c:pt idx="493">
                        <c:v>9.3465500000000007E-2</c:v>
                      </c:pt>
                      <c:pt idx="494">
                        <c:v>9.3397999999999995E-2</c:v>
                      </c:pt>
                      <c:pt idx="495">
                        <c:v>9.3330399999999994E-2</c:v>
                      </c:pt>
                      <c:pt idx="496">
                        <c:v>9.3262499999999998E-2</c:v>
                      </c:pt>
                      <c:pt idx="497">
                        <c:v>9.31945E-2</c:v>
                      </c:pt>
                      <c:pt idx="498">
                        <c:v>9.3126399999999998E-2</c:v>
                      </c:pt>
                      <c:pt idx="499">
                        <c:v>9.3058000000000002E-2</c:v>
                      </c:pt>
                      <c:pt idx="500">
                        <c:v>9.2989600000000006E-2</c:v>
                      </c:pt>
                      <c:pt idx="501">
                        <c:v>9.2920900000000001E-2</c:v>
                      </c:pt>
                      <c:pt idx="502">
                        <c:v>9.2852100000000007E-2</c:v>
                      </c:pt>
                      <c:pt idx="503">
                        <c:v>9.2783199999999996E-2</c:v>
                      </c:pt>
                      <c:pt idx="504">
                        <c:v>9.2714099999999994E-2</c:v>
                      </c:pt>
                      <c:pt idx="505">
                        <c:v>9.2644799999999999E-2</c:v>
                      </c:pt>
                      <c:pt idx="506">
                        <c:v>9.2575400000000002E-2</c:v>
                      </c:pt>
                      <c:pt idx="507">
                        <c:v>9.2505900000000002E-2</c:v>
                      </c:pt>
                      <c:pt idx="508">
                        <c:v>9.2436099999999993E-2</c:v>
                      </c:pt>
                      <c:pt idx="509">
                        <c:v>9.2366299999999998E-2</c:v>
                      </c:pt>
                      <c:pt idx="510">
                        <c:v>9.2296199999999995E-2</c:v>
                      </c:pt>
                      <c:pt idx="511">
                        <c:v>9.2226000000000002E-2</c:v>
                      </c:pt>
                      <c:pt idx="512">
                        <c:v>9.2155699999999993E-2</c:v>
                      </c:pt>
                      <c:pt idx="513">
                        <c:v>9.2085200000000006E-2</c:v>
                      </c:pt>
                      <c:pt idx="514">
                        <c:v>9.2014600000000002E-2</c:v>
                      </c:pt>
                      <c:pt idx="515">
                        <c:v>9.1943800000000006E-2</c:v>
                      </c:pt>
                      <c:pt idx="516">
                        <c:v>9.1872899999999993E-2</c:v>
                      </c:pt>
                      <c:pt idx="517">
                        <c:v>9.1801800000000003E-2</c:v>
                      </c:pt>
                      <c:pt idx="518">
                        <c:v>9.1730599999999995E-2</c:v>
                      </c:pt>
                      <c:pt idx="519">
                        <c:v>9.1659199999999996E-2</c:v>
                      </c:pt>
                      <c:pt idx="520">
                        <c:v>9.1587699999999994E-2</c:v>
                      </c:pt>
                      <c:pt idx="521">
                        <c:v>9.1516E-2</c:v>
                      </c:pt>
                      <c:pt idx="522">
                        <c:v>9.1444200000000003E-2</c:v>
                      </c:pt>
                      <c:pt idx="523">
                        <c:v>9.1372300000000004E-2</c:v>
                      </c:pt>
                      <c:pt idx="524">
                        <c:v>9.1300199999999998E-2</c:v>
                      </c:pt>
                      <c:pt idx="525">
                        <c:v>9.1227900000000001E-2</c:v>
                      </c:pt>
                      <c:pt idx="526">
                        <c:v>9.1155600000000003E-2</c:v>
                      </c:pt>
                      <c:pt idx="527">
                        <c:v>9.1082999999999997E-2</c:v>
                      </c:pt>
                      <c:pt idx="528">
                        <c:v>9.1010400000000005E-2</c:v>
                      </c:pt>
                      <c:pt idx="529">
                        <c:v>9.0937599999999993E-2</c:v>
                      </c:pt>
                      <c:pt idx="530">
                        <c:v>9.0864600000000004E-2</c:v>
                      </c:pt>
                      <c:pt idx="531">
                        <c:v>9.0791499999999997E-2</c:v>
                      </c:pt>
                      <c:pt idx="532">
                        <c:v>9.0718300000000002E-2</c:v>
                      </c:pt>
                      <c:pt idx="533">
                        <c:v>9.06449E-2</c:v>
                      </c:pt>
                      <c:pt idx="534">
                        <c:v>9.0571399999999996E-2</c:v>
                      </c:pt>
                      <c:pt idx="535">
                        <c:v>9.0497800000000003E-2</c:v>
                      </c:pt>
                      <c:pt idx="536">
                        <c:v>9.0424000000000004E-2</c:v>
                      </c:pt>
                      <c:pt idx="537">
                        <c:v>9.0350100000000003E-2</c:v>
                      </c:pt>
                      <c:pt idx="538">
                        <c:v>9.0276099999999998E-2</c:v>
                      </c:pt>
                      <c:pt idx="539">
                        <c:v>9.0201900000000002E-2</c:v>
                      </c:pt>
                      <c:pt idx="540">
                        <c:v>9.0127600000000002E-2</c:v>
                      </c:pt>
                      <c:pt idx="541">
                        <c:v>9.0053099999999997E-2</c:v>
                      </c:pt>
                      <c:pt idx="542">
                        <c:v>8.9978500000000003E-2</c:v>
                      </c:pt>
                      <c:pt idx="543">
                        <c:v>8.9903800000000006E-2</c:v>
                      </c:pt>
                      <c:pt idx="544">
                        <c:v>8.9828900000000003E-2</c:v>
                      </c:pt>
                      <c:pt idx="545">
                        <c:v>8.9754E-2</c:v>
                      </c:pt>
                      <c:pt idx="546">
                        <c:v>8.9678800000000003E-2</c:v>
                      </c:pt>
                      <c:pt idx="547">
                        <c:v>8.9603600000000005E-2</c:v>
                      </c:pt>
                      <c:pt idx="548">
                        <c:v>8.9528200000000002E-2</c:v>
                      </c:pt>
                      <c:pt idx="549">
                        <c:v>8.9452699999999996E-2</c:v>
                      </c:pt>
                      <c:pt idx="550">
                        <c:v>8.9377100000000001E-2</c:v>
                      </c:pt>
                      <c:pt idx="551">
                        <c:v>8.93013E-2</c:v>
                      </c:pt>
                      <c:pt idx="552">
                        <c:v>8.9225399999999996E-2</c:v>
                      </c:pt>
                      <c:pt idx="553">
                        <c:v>8.9149400000000004E-2</c:v>
                      </c:pt>
                      <c:pt idx="554">
                        <c:v>8.9073299999999994E-2</c:v>
                      </c:pt>
                      <c:pt idx="555">
                        <c:v>8.8997000000000007E-2</c:v>
                      </c:pt>
                      <c:pt idx="556">
                        <c:v>8.8920600000000002E-2</c:v>
                      </c:pt>
                      <c:pt idx="557">
                        <c:v>8.8844099999999995E-2</c:v>
                      </c:pt>
                      <c:pt idx="558">
                        <c:v>8.8767499999999999E-2</c:v>
                      </c:pt>
                      <c:pt idx="559">
                        <c:v>8.8690699999999997E-2</c:v>
                      </c:pt>
                      <c:pt idx="560">
                        <c:v>8.8613800000000006E-2</c:v>
                      </c:pt>
                      <c:pt idx="561">
                        <c:v>8.8536799999999999E-2</c:v>
                      </c:pt>
                      <c:pt idx="562">
                        <c:v>8.8459599999999999E-2</c:v>
                      </c:pt>
                      <c:pt idx="563">
                        <c:v>8.83824E-2</c:v>
                      </c:pt>
                      <c:pt idx="564">
                        <c:v>8.8304999999999995E-2</c:v>
                      </c:pt>
                      <c:pt idx="565">
                        <c:v>8.82275E-2</c:v>
                      </c:pt>
                      <c:pt idx="566">
                        <c:v>8.8149900000000003E-2</c:v>
                      </c:pt>
                      <c:pt idx="567">
                        <c:v>8.80721E-2</c:v>
                      </c:pt>
                      <c:pt idx="568">
                        <c:v>8.7994299999999998E-2</c:v>
                      </c:pt>
                      <c:pt idx="569">
                        <c:v>8.7916300000000003E-2</c:v>
                      </c:pt>
                      <c:pt idx="570">
                        <c:v>8.7838200000000005E-2</c:v>
                      </c:pt>
                      <c:pt idx="571">
                        <c:v>8.7760000000000005E-2</c:v>
                      </c:pt>
                      <c:pt idx="572">
                        <c:v>8.7681700000000001E-2</c:v>
                      </c:pt>
                      <c:pt idx="573">
                        <c:v>8.7603200000000006E-2</c:v>
                      </c:pt>
                      <c:pt idx="574">
                        <c:v>8.7524599999999994E-2</c:v>
                      </c:pt>
                      <c:pt idx="575">
                        <c:v>8.7445999999999996E-2</c:v>
                      </c:pt>
                      <c:pt idx="576">
                        <c:v>8.7367200000000006E-2</c:v>
                      </c:pt>
                      <c:pt idx="577">
                        <c:v>8.7288199999999996E-2</c:v>
                      </c:pt>
                      <c:pt idx="578">
                        <c:v>8.7209200000000001E-2</c:v>
                      </c:pt>
                      <c:pt idx="579">
                        <c:v>8.7130100000000002E-2</c:v>
                      </c:pt>
                      <c:pt idx="580">
                        <c:v>8.7050799999999998E-2</c:v>
                      </c:pt>
                      <c:pt idx="581">
                        <c:v>8.6971499999999993E-2</c:v>
                      </c:pt>
                      <c:pt idx="582">
                        <c:v>8.6891999999999997E-2</c:v>
                      </c:pt>
                      <c:pt idx="583">
                        <c:v>8.6812399999999998E-2</c:v>
                      </c:pt>
                      <c:pt idx="584">
                        <c:v>8.6732699999999996E-2</c:v>
                      </c:pt>
                      <c:pt idx="585">
                        <c:v>8.6652900000000005E-2</c:v>
                      </c:pt>
                      <c:pt idx="586">
                        <c:v>8.6572999999999997E-2</c:v>
                      </c:pt>
                      <c:pt idx="587">
                        <c:v>8.6492899999999998E-2</c:v>
                      </c:pt>
                      <c:pt idx="588">
                        <c:v>8.6412799999999998E-2</c:v>
                      </c:pt>
                      <c:pt idx="589">
                        <c:v>8.6332599999999995E-2</c:v>
                      </c:pt>
                      <c:pt idx="590">
                        <c:v>8.6252200000000001E-2</c:v>
                      </c:pt>
                      <c:pt idx="591">
                        <c:v>8.6171700000000004E-2</c:v>
                      </c:pt>
                      <c:pt idx="592">
                        <c:v>8.6091200000000007E-2</c:v>
                      </c:pt>
                      <c:pt idx="593">
                        <c:v>8.6010500000000004E-2</c:v>
                      </c:pt>
                      <c:pt idx="594">
                        <c:v>8.5929699999999998E-2</c:v>
                      </c:pt>
                      <c:pt idx="595">
                        <c:v>8.5848800000000003E-2</c:v>
                      </c:pt>
                      <c:pt idx="596">
                        <c:v>8.5767800000000005E-2</c:v>
                      </c:pt>
                      <c:pt idx="597">
                        <c:v>8.5686700000000005E-2</c:v>
                      </c:pt>
                      <c:pt idx="598">
                        <c:v>8.5605500000000001E-2</c:v>
                      </c:pt>
                      <c:pt idx="599">
                        <c:v>8.5524199999999995E-2</c:v>
                      </c:pt>
                      <c:pt idx="600">
                        <c:v>8.5442799999999999E-2</c:v>
                      </c:pt>
                      <c:pt idx="601">
                        <c:v>8.5361300000000001E-2</c:v>
                      </c:pt>
                      <c:pt idx="602">
                        <c:v>8.52797E-2</c:v>
                      </c:pt>
                      <c:pt idx="603">
                        <c:v>8.5197999999999996E-2</c:v>
                      </c:pt>
                      <c:pt idx="604">
                        <c:v>8.5116200000000003E-2</c:v>
                      </c:pt>
                      <c:pt idx="605">
                        <c:v>8.5034299999999993E-2</c:v>
                      </c:pt>
                      <c:pt idx="606">
                        <c:v>8.4952200000000005E-2</c:v>
                      </c:pt>
                      <c:pt idx="607">
                        <c:v>8.4870100000000004E-2</c:v>
                      </c:pt>
                      <c:pt idx="608">
                        <c:v>8.4787899999999999E-2</c:v>
                      </c:pt>
                      <c:pt idx="609">
                        <c:v>8.4705600000000006E-2</c:v>
                      </c:pt>
                      <c:pt idx="610">
                        <c:v>8.4623199999999996E-2</c:v>
                      </c:pt>
                      <c:pt idx="611">
                        <c:v>8.4540699999999996E-2</c:v>
                      </c:pt>
                      <c:pt idx="612">
                        <c:v>8.4458099999999994E-2</c:v>
                      </c:pt>
                      <c:pt idx="613">
                        <c:v>8.43753E-2</c:v>
                      </c:pt>
                      <c:pt idx="614">
                        <c:v>8.4292500000000006E-2</c:v>
                      </c:pt>
                      <c:pt idx="615">
                        <c:v>8.4209599999999996E-2</c:v>
                      </c:pt>
                      <c:pt idx="616">
                        <c:v>8.4126699999999999E-2</c:v>
                      </c:pt>
                      <c:pt idx="617">
                        <c:v>8.4043599999999996E-2</c:v>
                      </c:pt>
                      <c:pt idx="618">
                        <c:v>8.3960400000000004E-2</c:v>
                      </c:pt>
                      <c:pt idx="619">
                        <c:v>8.3877099999999996E-2</c:v>
                      </c:pt>
                      <c:pt idx="620">
                        <c:v>8.3793699999999999E-2</c:v>
                      </c:pt>
                      <c:pt idx="621">
                        <c:v>8.3710300000000001E-2</c:v>
                      </c:pt>
                      <c:pt idx="622">
                        <c:v>8.3626699999999998E-2</c:v>
                      </c:pt>
                      <c:pt idx="623">
                        <c:v>8.3543000000000006E-2</c:v>
                      </c:pt>
                      <c:pt idx="624">
                        <c:v>8.34593E-2</c:v>
                      </c:pt>
                      <c:pt idx="625">
                        <c:v>8.3375500000000005E-2</c:v>
                      </c:pt>
                      <c:pt idx="626">
                        <c:v>8.3291500000000004E-2</c:v>
                      </c:pt>
                      <c:pt idx="627">
                        <c:v>8.3207500000000004E-2</c:v>
                      </c:pt>
                      <c:pt idx="628">
                        <c:v>8.31234E-2</c:v>
                      </c:pt>
                      <c:pt idx="629">
                        <c:v>8.3039199999999994E-2</c:v>
                      </c:pt>
                      <c:pt idx="630">
                        <c:v>8.2954899999999998E-2</c:v>
                      </c:pt>
                      <c:pt idx="631">
                        <c:v>8.2870600000000003E-2</c:v>
                      </c:pt>
                      <c:pt idx="632">
                        <c:v>8.2786100000000001E-2</c:v>
                      </c:pt>
                      <c:pt idx="633">
                        <c:v>8.2701499999999997E-2</c:v>
                      </c:pt>
                      <c:pt idx="634">
                        <c:v>8.2616899999999993E-2</c:v>
                      </c:pt>
                      <c:pt idx="635">
                        <c:v>8.25322E-2</c:v>
                      </c:pt>
                      <c:pt idx="636">
                        <c:v>8.2447400000000004E-2</c:v>
                      </c:pt>
                      <c:pt idx="637">
                        <c:v>8.2362500000000005E-2</c:v>
                      </c:pt>
                      <c:pt idx="638">
                        <c:v>8.2277500000000003E-2</c:v>
                      </c:pt>
                      <c:pt idx="639">
                        <c:v>8.2192399999999999E-2</c:v>
                      </c:pt>
                      <c:pt idx="640">
                        <c:v>8.2107299999999994E-2</c:v>
                      </c:pt>
                      <c:pt idx="641">
                        <c:v>8.2021999999999998E-2</c:v>
                      </c:pt>
                      <c:pt idx="642">
                        <c:v>8.1936700000000001E-2</c:v>
                      </c:pt>
                      <c:pt idx="643">
                        <c:v>8.1851300000000002E-2</c:v>
                      </c:pt>
                      <c:pt idx="644">
                        <c:v>8.17658E-2</c:v>
                      </c:pt>
                      <c:pt idx="645">
                        <c:v>8.1680199999999994E-2</c:v>
                      </c:pt>
                      <c:pt idx="646">
                        <c:v>8.1594600000000003E-2</c:v>
                      </c:pt>
                      <c:pt idx="647">
                        <c:v>8.1508800000000006E-2</c:v>
                      </c:pt>
                      <c:pt idx="648">
                        <c:v>8.1422999999999995E-2</c:v>
                      </c:pt>
                      <c:pt idx="649">
                        <c:v>8.1337099999999996E-2</c:v>
                      </c:pt>
                      <c:pt idx="650">
                        <c:v>8.1251100000000007E-2</c:v>
                      </c:pt>
                      <c:pt idx="651">
                        <c:v>8.1165100000000004E-2</c:v>
                      </c:pt>
                      <c:pt idx="652">
                        <c:v>8.1078899999999995E-2</c:v>
                      </c:pt>
                      <c:pt idx="653">
                        <c:v>8.0992700000000001E-2</c:v>
                      </c:pt>
                      <c:pt idx="654">
                        <c:v>8.0906400000000003E-2</c:v>
                      </c:pt>
                      <c:pt idx="655">
                        <c:v>8.0820000000000003E-2</c:v>
                      </c:pt>
                      <c:pt idx="656">
                        <c:v>8.0733600000000003E-2</c:v>
                      </c:pt>
                      <c:pt idx="657">
                        <c:v>8.0647099999999999E-2</c:v>
                      </c:pt>
                      <c:pt idx="658">
                        <c:v>8.0560499999999993E-2</c:v>
                      </c:pt>
                      <c:pt idx="659">
                        <c:v>8.0473799999999998E-2</c:v>
                      </c:pt>
                      <c:pt idx="660">
                        <c:v>8.0387E-2</c:v>
                      </c:pt>
                      <c:pt idx="661">
                        <c:v>8.0300200000000002E-2</c:v>
                      </c:pt>
                      <c:pt idx="662">
                        <c:v>8.0213300000000001E-2</c:v>
                      </c:pt>
                      <c:pt idx="663">
                        <c:v>8.0126299999999998E-2</c:v>
                      </c:pt>
                      <c:pt idx="664">
                        <c:v>8.0039200000000005E-2</c:v>
                      </c:pt>
                      <c:pt idx="665">
                        <c:v>7.9952099999999998E-2</c:v>
                      </c:pt>
                      <c:pt idx="666">
                        <c:v>7.98648E-2</c:v>
                      </c:pt>
                      <c:pt idx="667">
                        <c:v>7.9777600000000004E-2</c:v>
                      </c:pt>
                      <c:pt idx="668">
                        <c:v>7.9690200000000003E-2</c:v>
                      </c:pt>
                      <c:pt idx="669">
                        <c:v>7.9602800000000001E-2</c:v>
                      </c:pt>
                      <c:pt idx="670">
                        <c:v>7.9515299999999997E-2</c:v>
                      </c:pt>
                      <c:pt idx="671">
                        <c:v>7.9427700000000004E-2</c:v>
                      </c:pt>
                      <c:pt idx="672">
                        <c:v>7.9339999999999994E-2</c:v>
                      </c:pt>
                      <c:pt idx="673">
                        <c:v>7.9252299999999998E-2</c:v>
                      </c:pt>
                      <c:pt idx="674">
                        <c:v>7.9164499999999999E-2</c:v>
                      </c:pt>
                      <c:pt idx="675">
                        <c:v>7.90767E-2</c:v>
                      </c:pt>
                      <c:pt idx="676">
                        <c:v>7.8988799999999998E-2</c:v>
                      </c:pt>
                      <c:pt idx="677">
                        <c:v>7.8900799999999993E-2</c:v>
                      </c:pt>
                      <c:pt idx="678">
                        <c:v>7.8812699999999999E-2</c:v>
                      </c:pt>
                      <c:pt idx="679">
                        <c:v>7.8724600000000006E-2</c:v>
                      </c:pt>
                      <c:pt idx="680">
                        <c:v>7.8636300000000006E-2</c:v>
                      </c:pt>
                      <c:pt idx="681">
                        <c:v>7.8548099999999996E-2</c:v>
                      </c:pt>
                      <c:pt idx="682">
                        <c:v>7.8459699999999993E-2</c:v>
                      </c:pt>
                      <c:pt idx="683">
                        <c:v>7.8371300000000005E-2</c:v>
                      </c:pt>
                      <c:pt idx="684">
                        <c:v>7.8282900000000002E-2</c:v>
                      </c:pt>
                      <c:pt idx="685">
                        <c:v>7.8194299999999994E-2</c:v>
                      </c:pt>
                      <c:pt idx="686">
                        <c:v>7.81057E-2</c:v>
                      </c:pt>
                      <c:pt idx="687">
                        <c:v>7.8017000000000003E-2</c:v>
                      </c:pt>
                      <c:pt idx="688">
                        <c:v>7.7928300000000006E-2</c:v>
                      </c:pt>
                      <c:pt idx="689">
                        <c:v>7.7839500000000006E-2</c:v>
                      </c:pt>
                      <c:pt idx="690">
                        <c:v>7.7750600000000003E-2</c:v>
                      </c:pt>
                      <c:pt idx="691">
                        <c:v>7.76617E-2</c:v>
                      </c:pt>
                      <c:pt idx="692">
                        <c:v>7.7572699999999994E-2</c:v>
                      </c:pt>
                      <c:pt idx="693">
                        <c:v>7.7483700000000003E-2</c:v>
                      </c:pt>
                      <c:pt idx="694">
                        <c:v>7.7394500000000005E-2</c:v>
                      </c:pt>
                      <c:pt idx="695">
                        <c:v>7.7305399999999996E-2</c:v>
                      </c:pt>
                      <c:pt idx="696">
                        <c:v>7.7216099999999996E-2</c:v>
                      </c:pt>
                      <c:pt idx="697">
                        <c:v>7.7126799999999995E-2</c:v>
                      </c:pt>
                      <c:pt idx="698">
                        <c:v>7.7037400000000006E-2</c:v>
                      </c:pt>
                      <c:pt idx="699">
                        <c:v>7.6948000000000003E-2</c:v>
                      </c:pt>
                      <c:pt idx="700">
                        <c:v>7.6858499999999996E-2</c:v>
                      </c:pt>
                      <c:pt idx="701">
                        <c:v>7.6769000000000004E-2</c:v>
                      </c:pt>
                      <c:pt idx="702">
                        <c:v>7.6679399999999995E-2</c:v>
                      </c:pt>
                      <c:pt idx="703">
                        <c:v>7.6589699999999997E-2</c:v>
                      </c:pt>
                      <c:pt idx="704">
                        <c:v>7.6499999999999999E-2</c:v>
                      </c:pt>
                      <c:pt idx="705">
                        <c:v>7.6410199999999998E-2</c:v>
                      </c:pt>
                      <c:pt idx="706">
                        <c:v>7.6320399999999997E-2</c:v>
                      </c:pt>
                      <c:pt idx="707">
                        <c:v>7.6230500000000007E-2</c:v>
                      </c:pt>
                      <c:pt idx="708">
                        <c:v>7.61405E-2</c:v>
                      </c:pt>
                      <c:pt idx="709">
                        <c:v>7.6050499999999993E-2</c:v>
                      </c:pt>
                      <c:pt idx="710">
                        <c:v>7.5960399999999997E-2</c:v>
                      </c:pt>
                      <c:pt idx="711">
                        <c:v>7.5870300000000002E-2</c:v>
                      </c:pt>
                      <c:pt idx="712">
                        <c:v>7.5780100000000003E-2</c:v>
                      </c:pt>
                      <c:pt idx="713">
                        <c:v>7.5689900000000004E-2</c:v>
                      </c:pt>
                      <c:pt idx="714">
                        <c:v>7.5599600000000003E-2</c:v>
                      </c:pt>
                      <c:pt idx="715">
                        <c:v>7.5509199999999999E-2</c:v>
                      </c:pt>
                      <c:pt idx="716">
                        <c:v>7.5418799999999994E-2</c:v>
                      </c:pt>
                      <c:pt idx="717">
                        <c:v>7.5328400000000004E-2</c:v>
                      </c:pt>
                      <c:pt idx="718">
                        <c:v>7.5237899999999996E-2</c:v>
                      </c:pt>
                      <c:pt idx="719">
                        <c:v>7.51473E-2</c:v>
                      </c:pt>
                      <c:pt idx="720">
                        <c:v>7.5056700000000004E-2</c:v>
                      </c:pt>
                      <c:pt idx="721">
                        <c:v>7.4966000000000005E-2</c:v>
                      </c:pt>
                      <c:pt idx="722">
                        <c:v>7.4875300000000006E-2</c:v>
                      </c:pt>
                      <c:pt idx="723">
                        <c:v>7.4784500000000004E-2</c:v>
                      </c:pt>
                      <c:pt idx="724">
                        <c:v>7.4693700000000002E-2</c:v>
                      </c:pt>
                      <c:pt idx="725">
                        <c:v>7.4602799999999997E-2</c:v>
                      </c:pt>
                      <c:pt idx="726">
                        <c:v>7.4511900000000006E-2</c:v>
                      </c:pt>
                      <c:pt idx="727">
                        <c:v>7.4420899999999998E-2</c:v>
                      </c:pt>
                      <c:pt idx="728">
                        <c:v>7.4329900000000004E-2</c:v>
                      </c:pt>
                      <c:pt idx="729">
                        <c:v>7.4238799999999994E-2</c:v>
                      </c:pt>
                      <c:pt idx="730">
                        <c:v>7.4147699999999997E-2</c:v>
                      </c:pt>
                      <c:pt idx="731">
                        <c:v>7.4056499999999997E-2</c:v>
                      </c:pt>
                      <c:pt idx="732">
                        <c:v>7.3965299999999998E-2</c:v>
                      </c:pt>
                      <c:pt idx="733">
                        <c:v>7.3873999999999995E-2</c:v>
                      </c:pt>
                      <c:pt idx="734">
                        <c:v>7.3782700000000007E-2</c:v>
                      </c:pt>
                      <c:pt idx="735">
                        <c:v>7.3691300000000001E-2</c:v>
                      </c:pt>
                      <c:pt idx="736">
                        <c:v>7.3599899999999996E-2</c:v>
                      </c:pt>
                      <c:pt idx="737">
                        <c:v>7.3508400000000002E-2</c:v>
                      </c:pt>
                      <c:pt idx="738">
                        <c:v>7.3416899999999993E-2</c:v>
                      </c:pt>
                      <c:pt idx="739">
                        <c:v>7.3325399999999999E-2</c:v>
                      </c:pt>
                      <c:pt idx="740">
                        <c:v>7.3233800000000002E-2</c:v>
                      </c:pt>
                      <c:pt idx="741">
                        <c:v>7.3142100000000002E-2</c:v>
                      </c:pt>
                      <c:pt idx="742">
                        <c:v>7.3050400000000001E-2</c:v>
                      </c:pt>
                      <c:pt idx="743">
                        <c:v>7.2958700000000001E-2</c:v>
                      </c:pt>
                      <c:pt idx="744">
                        <c:v>7.2866899999999998E-2</c:v>
                      </c:pt>
                      <c:pt idx="745">
                        <c:v>7.2775099999999995E-2</c:v>
                      </c:pt>
                      <c:pt idx="746">
                        <c:v>7.2683200000000003E-2</c:v>
                      </c:pt>
                      <c:pt idx="747">
                        <c:v>7.2591299999999997E-2</c:v>
                      </c:pt>
                      <c:pt idx="748">
                        <c:v>7.2499300000000003E-2</c:v>
                      </c:pt>
                      <c:pt idx="749">
                        <c:v>7.2407299999999994E-2</c:v>
                      </c:pt>
                      <c:pt idx="750">
                        <c:v>7.2315299999999999E-2</c:v>
                      </c:pt>
                      <c:pt idx="751">
                        <c:v>7.2223200000000001E-2</c:v>
                      </c:pt>
                      <c:pt idx="752">
                        <c:v>7.2131100000000004E-2</c:v>
                      </c:pt>
                      <c:pt idx="753">
                        <c:v>7.2038900000000003E-2</c:v>
                      </c:pt>
                      <c:pt idx="754">
                        <c:v>7.1946700000000002E-2</c:v>
                      </c:pt>
                      <c:pt idx="755">
                        <c:v>7.1854500000000002E-2</c:v>
                      </c:pt>
                      <c:pt idx="756">
                        <c:v>7.1762199999999998E-2</c:v>
                      </c:pt>
                      <c:pt idx="757">
                        <c:v>7.1669899999999995E-2</c:v>
                      </c:pt>
                      <c:pt idx="758">
                        <c:v>7.1577500000000002E-2</c:v>
                      </c:pt>
                      <c:pt idx="759">
                        <c:v>7.1485099999999996E-2</c:v>
                      </c:pt>
                      <c:pt idx="760">
                        <c:v>7.1392600000000001E-2</c:v>
                      </c:pt>
                      <c:pt idx="761">
                        <c:v>7.1300199999999994E-2</c:v>
                      </c:pt>
                      <c:pt idx="762">
                        <c:v>7.1207599999999996E-2</c:v>
                      </c:pt>
                      <c:pt idx="763">
                        <c:v>7.1115100000000001E-2</c:v>
                      </c:pt>
                      <c:pt idx="764">
                        <c:v>7.1022500000000002E-2</c:v>
                      </c:pt>
                      <c:pt idx="765">
                        <c:v>7.0929900000000004E-2</c:v>
                      </c:pt>
                      <c:pt idx="766">
                        <c:v>7.0837200000000003E-2</c:v>
                      </c:pt>
                      <c:pt idx="767">
                        <c:v>7.0744500000000002E-2</c:v>
                      </c:pt>
                      <c:pt idx="768">
                        <c:v>7.0651699999999998E-2</c:v>
                      </c:pt>
                      <c:pt idx="769">
                        <c:v>7.0558899999999994E-2</c:v>
                      </c:pt>
                      <c:pt idx="770">
                        <c:v>7.0466100000000004E-2</c:v>
                      </c:pt>
                      <c:pt idx="771">
                        <c:v>7.03733E-2</c:v>
                      </c:pt>
                      <c:pt idx="772">
                        <c:v>7.0280400000000007E-2</c:v>
                      </c:pt>
                      <c:pt idx="773">
                        <c:v>7.01875E-2</c:v>
                      </c:pt>
                      <c:pt idx="774">
                        <c:v>7.0094500000000004E-2</c:v>
                      </c:pt>
                      <c:pt idx="775">
                        <c:v>7.0001499999999994E-2</c:v>
                      </c:pt>
                      <c:pt idx="776">
                        <c:v>6.9908499999999998E-2</c:v>
                      </c:pt>
                      <c:pt idx="777">
                        <c:v>6.9815500000000003E-2</c:v>
                      </c:pt>
                      <c:pt idx="778">
                        <c:v>6.9722400000000004E-2</c:v>
                      </c:pt>
                      <c:pt idx="779">
                        <c:v>6.9629200000000002E-2</c:v>
                      </c:pt>
                      <c:pt idx="780">
                        <c:v>6.9536100000000003E-2</c:v>
                      </c:pt>
                      <c:pt idx="781">
                        <c:v>6.9442900000000002E-2</c:v>
                      </c:pt>
                      <c:pt idx="782">
                        <c:v>6.93497E-2</c:v>
                      </c:pt>
                      <c:pt idx="783">
                        <c:v>6.9256399999999996E-2</c:v>
                      </c:pt>
                      <c:pt idx="784">
                        <c:v>6.9163199999999994E-2</c:v>
                      </c:pt>
                      <c:pt idx="785">
                        <c:v>6.9069900000000004E-2</c:v>
                      </c:pt>
                      <c:pt idx="786">
                        <c:v>6.8976499999999996E-2</c:v>
                      </c:pt>
                      <c:pt idx="787">
                        <c:v>6.8883100000000003E-2</c:v>
                      </c:pt>
                      <c:pt idx="788">
                        <c:v>6.8789699999999995E-2</c:v>
                      </c:pt>
                      <c:pt idx="789">
                        <c:v>6.8696300000000002E-2</c:v>
                      </c:pt>
                      <c:pt idx="790">
                        <c:v>6.8602899999999994E-2</c:v>
                      </c:pt>
                      <c:pt idx="791">
                        <c:v>6.8509399999999998E-2</c:v>
                      </c:pt>
                      <c:pt idx="792">
                        <c:v>6.8415900000000002E-2</c:v>
                      </c:pt>
                      <c:pt idx="793">
                        <c:v>6.8322300000000002E-2</c:v>
                      </c:pt>
                      <c:pt idx="794">
                        <c:v>6.8228700000000003E-2</c:v>
                      </c:pt>
                      <c:pt idx="795">
                        <c:v>6.8135100000000004E-2</c:v>
                      </c:pt>
                      <c:pt idx="796">
                        <c:v>6.8041500000000005E-2</c:v>
                      </c:pt>
                      <c:pt idx="797">
                        <c:v>6.7947900000000006E-2</c:v>
                      </c:pt>
                      <c:pt idx="798">
                        <c:v>6.7854200000000003E-2</c:v>
                      </c:pt>
                      <c:pt idx="799">
                        <c:v>6.7760500000000001E-2</c:v>
                      </c:pt>
                      <c:pt idx="800">
                        <c:v>6.7666799999999999E-2</c:v>
                      </c:pt>
                      <c:pt idx="801">
                        <c:v>6.7572999999999994E-2</c:v>
                      </c:pt>
                      <c:pt idx="802">
                        <c:v>6.7479200000000003E-2</c:v>
                      </c:pt>
                      <c:pt idx="803">
                        <c:v>6.7385399999999998E-2</c:v>
                      </c:pt>
                      <c:pt idx="804">
                        <c:v>6.7291599999999993E-2</c:v>
                      </c:pt>
                      <c:pt idx="805">
                        <c:v>6.7197699999999999E-2</c:v>
                      </c:pt>
                      <c:pt idx="806">
                        <c:v>6.7103899999999994E-2</c:v>
                      </c:pt>
                      <c:pt idx="807">
                        <c:v>6.7009899999999997E-2</c:v>
                      </c:pt>
                      <c:pt idx="808">
                        <c:v>6.6916000000000003E-2</c:v>
                      </c:pt>
                      <c:pt idx="809">
                        <c:v>6.6822099999999995E-2</c:v>
                      </c:pt>
                      <c:pt idx="810">
                        <c:v>6.6728099999999999E-2</c:v>
                      </c:pt>
                      <c:pt idx="811">
                        <c:v>6.6634100000000002E-2</c:v>
                      </c:pt>
                      <c:pt idx="812">
                        <c:v>6.6540100000000005E-2</c:v>
                      </c:pt>
                      <c:pt idx="813">
                        <c:v>6.6446099999999994E-2</c:v>
                      </c:pt>
                      <c:pt idx="814">
                        <c:v>6.6351999999999994E-2</c:v>
                      </c:pt>
                      <c:pt idx="815">
                        <c:v>6.6257899999999995E-2</c:v>
                      </c:pt>
                      <c:pt idx="816">
                        <c:v>6.6163799999999995E-2</c:v>
                      </c:pt>
                      <c:pt idx="817">
                        <c:v>6.6069699999999995E-2</c:v>
                      </c:pt>
                      <c:pt idx="818">
                        <c:v>6.5975599999999995E-2</c:v>
                      </c:pt>
                      <c:pt idx="819">
                        <c:v>6.5881400000000007E-2</c:v>
                      </c:pt>
                      <c:pt idx="820">
                        <c:v>6.5787200000000004E-2</c:v>
                      </c:pt>
                      <c:pt idx="821">
                        <c:v>6.5693000000000001E-2</c:v>
                      </c:pt>
                      <c:pt idx="822">
                        <c:v>6.5598799999999999E-2</c:v>
                      </c:pt>
                      <c:pt idx="823">
                        <c:v>6.5504499999999993E-2</c:v>
                      </c:pt>
                      <c:pt idx="824">
                        <c:v>6.5410300000000005E-2</c:v>
                      </c:pt>
                      <c:pt idx="825">
                        <c:v>6.5315999999999999E-2</c:v>
                      </c:pt>
                      <c:pt idx="826">
                        <c:v>6.5221699999999994E-2</c:v>
                      </c:pt>
                      <c:pt idx="827">
                        <c:v>6.5127400000000002E-2</c:v>
                      </c:pt>
                      <c:pt idx="828">
                        <c:v>6.5033099999999996E-2</c:v>
                      </c:pt>
                      <c:pt idx="829">
                        <c:v>6.4938700000000002E-2</c:v>
                      </c:pt>
                      <c:pt idx="830">
                        <c:v>6.4844399999999996E-2</c:v>
                      </c:pt>
                      <c:pt idx="831">
                        <c:v>6.4750000000000002E-2</c:v>
                      </c:pt>
                      <c:pt idx="832">
                        <c:v>6.4655599999999994E-2</c:v>
                      </c:pt>
                      <c:pt idx="833">
                        <c:v>6.4561199999999999E-2</c:v>
                      </c:pt>
                      <c:pt idx="834">
                        <c:v>6.4466800000000005E-2</c:v>
                      </c:pt>
                      <c:pt idx="835">
                        <c:v>6.4372299999999993E-2</c:v>
                      </c:pt>
                      <c:pt idx="836">
                        <c:v>6.4277899999999999E-2</c:v>
                      </c:pt>
                      <c:pt idx="837">
                        <c:v>6.4183400000000002E-2</c:v>
                      </c:pt>
                      <c:pt idx="838">
                        <c:v>6.4088900000000004E-2</c:v>
                      </c:pt>
                      <c:pt idx="839">
                        <c:v>6.3994400000000007E-2</c:v>
                      </c:pt>
                      <c:pt idx="840">
                        <c:v>6.3899899999999996E-2</c:v>
                      </c:pt>
                      <c:pt idx="841">
                        <c:v>6.3805399999999998E-2</c:v>
                      </c:pt>
                      <c:pt idx="842">
                        <c:v>6.3710900000000001E-2</c:v>
                      </c:pt>
                      <c:pt idx="843">
                        <c:v>6.3616300000000001E-2</c:v>
                      </c:pt>
                      <c:pt idx="844">
                        <c:v>6.35217E-2</c:v>
                      </c:pt>
                      <c:pt idx="845">
                        <c:v>6.3427200000000003E-2</c:v>
                      </c:pt>
                      <c:pt idx="846">
                        <c:v>6.3332600000000003E-2</c:v>
                      </c:pt>
                      <c:pt idx="847">
                        <c:v>6.3238000000000003E-2</c:v>
                      </c:pt>
                      <c:pt idx="848">
                        <c:v>6.3143400000000002E-2</c:v>
                      </c:pt>
                      <c:pt idx="849">
                        <c:v>6.3048800000000002E-2</c:v>
                      </c:pt>
                      <c:pt idx="850">
                        <c:v>6.2954099999999999E-2</c:v>
                      </c:pt>
                      <c:pt idx="851">
                        <c:v>6.2859499999999999E-2</c:v>
                      </c:pt>
                      <c:pt idx="852">
                        <c:v>6.2764799999999996E-2</c:v>
                      </c:pt>
                      <c:pt idx="853">
                        <c:v>6.2670199999999995E-2</c:v>
                      </c:pt>
                      <c:pt idx="854">
                        <c:v>6.2575500000000006E-2</c:v>
                      </c:pt>
                      <c:pt idx="855">
                        <c:v>6.2480800000000003E-2</c:v>
                      </c:pt>
                      <c:pt idx="856">
                        <c:v>6.23861E-2</c:v>
                      </c:pt>
                      <c:pt idx="857">
                        <c:v>6.2291399999999997E-2</c:v>
                      </c:pt>
                      <c:pt idx="858">
                        <c:v>6.2196700000000001E-2</c:v>
                      </c:pt>
                      <c:pt idx="859">
                        <c:v>6.2101999999999997E-2</c:v>
                      </c:pt>
                      <c:pt idx="860">
                        <c:v>6.2007300000000001E-2</c:v>
                      </c:pt>
                      <c:pt idx="861">
                        <c:v>6.1912599999999998E-2</c:v>
                      </c:pt>
                      <c:pt idx="862">
                        <c:v>6.1817799999999999E-2</c:v>
                      </c:pt>
                      <c:pt idx="863">
                        <c:v>6.1723100000000003E-2</c:v>
                      </c:pt>
                      <c:pt idx="864">
                        <c:v>6.1628299999999997E-2</c:v>
                      </c:pt>
                      <c:pt idx="865">
                        <c:v>6.1533600000000001E-2</c:v>
                      </c:pt>
                      <c:pt idx="866">
                        <c:v>6.1438800000000002E-2</c:v>
                      </c:pt>
                      <c:pt idx="867">
                        <c:v>6.1344000000000003E-2</c:v>
                      </c:pt>
                      <c:pt idx="868">
                        <c:v>6.12493E-2</c:v>
                      </c:pt>
                      <c:pt idx="869">
                        <c:v>6.1154500000000001E-2</c:v>
                      </c:pt>
                      <c:pt idx="870">
                        <c:v>6.1059700000000001E-2</c:v>
                      </c:pt>
                      <c:pt idx="871">
                        <c:v>6.0964900000000002E-2</c:v>
                      </c:pt>
                      <c:pt idx="872">
                        <c:v>6.0870100000000003E-2</c:v>
                      </c:pt>
                      <c:pt idx="873">
                        <c:v>6.0775299999999997E-2</c:v>
                      </c:pt>
                      <c:pt idx="874">
                        <c:v>6.0680499999999998E-2</c:v>
                      </c:pt>
                      <c:pt idx="875">
                        <c:v>6.0585699999999999E-2</c:v>
                      </c:pt>
                      <c:pt idx="876">
                        <c:v>6.04909E-2</c:v>
                      </c:pt>
                      <c:pt idx="877">
                        <c:v>6.0396100000000001E-2</c:v>
                      </c:pt>
                      <c:pt idx="878">
                        <c:v>6.0301300000000002E-2</c:v>
                      </c:pt>
                      <c:pt idx="879">
                        <c:v>6.0206500000000003E-2</c:v>
                      </c:pt>
                      <c:pt idx="880">
                        <c:v>6.0111600000000001E-2</c:v>
                      </c:pt>
                      <c:pt idx="881">
                        <c:v>6.0016800000000002E-2</c:v>
                      </c:pt>
                      <c:pt idx="882">
                        <c:v>5.9922000000000003E-2</c:v>
                      </c:pt>
                      <c:pt idx="883">
                        <c:v>5.9827199999999997E-2</c:v>
                      </c:pt>
                      <c:pt idx="884">
                        <c:v>5.9732300000000002E-2</c:v>
                      </c:pt>
                      <c:pt idx="885">
                        <c:v>5.9637500000000003E-2</c:v>
                      </c:pt>
                      <c:pt idx="886">
                        <c:v>5.9542699999999997E-2</c:v>
                      </c:pt>
                      <c:pt idx="887">
                        <c:v>5.9447899999999998E-2</c:v>
                      </c:pt>
                      <c:pt idx="888">
                        <c:v>5.9353000000000003E-2</c:v>
                      </c:pt>
                      <c:pt idx="889">
                        <c:v>5.9258199999999997E-2</c:v>
                      </c:pt>
                      <c:pt idx="890">
                        <c:v>5.9163399999999998E-2</c:v>
                      </c:pt>
                      <c:pt idx="891">
                        <c:v>5.9068599999999999E-2</c:v>
                      </c:pt>
                      <c:pt idx="892">
                        <c:v>5.8973699999999997E-2</c:v>
                      </c:pt>
                      <c:pt idx="893">
                        <c:v>5.8878899999999998E-2</c:v>
                      </c:pt>
                      <c:pt idx="894">
                        <c:v>5.8784099999999999E-2</c:v>
                      </c:pt>
                      <c:pt idx="895">
                        <c:v>5.86893E-2</c:v>
                      </c:pt>
                      <c:pt idx="896">
                        <c:v>5.8594500000000001E-2</c:v>
                      </c:pt>
                      <c:pt idx="897">
                        <c:v>5.8499599999999999E-2</c:v>
                      </c:pt>
                      <c:pt idx="898">
                        <c:v>5.84048E-2</c:v>
                      </c:pt>
                      <c:pt idx="899">
                        <c:v>5.8310000000000001E-2</c:v>
                      </c:pt>
                      <c:pt idx="900">
                        <c:v>5.8215200000000002E-2</c:v>
                      </c:pt>
                      <c:pt idx="901">
                        <c:v>5.8120400000000003E-2</c:v>
                      </c:pt>
                      <c:pt idx="902">
                        <c:v>5.8025599999999997E-2</c:v>
                      </c:pt>
                      <c:pt idx="903">
                        <c:v>5.7930799999999998E-2</c:v>
                      </c:pt>
                      <c:pt idx="904">
                        <c:v>5.7835999999999999E-2</c:v>
                      </c:pt>
                      <c:pt idx="905">
                        <c:v>5.7741300000000002E-2</c:v>
                      </c:pt>
                      <c:pt idx="906">
                        <c:v>5.7646500000000003E-2</c:v>
                      </c:pt>
                      <c:pt idx="907">
                        <c:v>5.7551699999999997E-2</c:v>
                      </c:pt>
                      <c:pt idx="908">
                        <c:v>5.7456899999999998E-2</c:v>
                      </c:pt>
                      <c:pt idx="909">
                        <c:v>5.7362200000000002E-2</c:v>
                      </c:pt>
                      <c:pt idx="910">
                        <c:v>5.7267400000000003E-2</c:v>
                      </c:pt>
                      <c:pt idx="911">
                        <c:v>5.71727E-2</c:v>
                      </c:pt>
                      <c:pt idx="912">
                        <c:v>5.7077900000000001E-2</c:v>
                      </c:pt>
                      <c:pt idx="913">
                        <c:v>5.6983199999999998E-2</c:v>
                      </c:pt>
                      <c:pt idx="914">
                        <c:v>5.6888500000000002E-2</c:v>
                      </c:pt>
                      <c:pt idx="915">
                        <c:v>5.6793700000000003E-2</c:v>
                      </c:pt>
                      <c:pt idx="916">
                        <c:v>5.6698999999999999E-2</c:v>
                      </c:pt>
                      <c:pt idx="917">
                        <c:v>5.6604300000000003E-2</c:v>
                      </c:pt>
                      <c:pt idx="918">
                        <c:v>5.65096E-2</c:v>
                      </c:pt>
                      <c:pt idx="919">
                        <c:v>5.6414899999999997E-2</c:v>
                      </c:pt>
                      <c:pt idx="920">
                        <c:v>5.6320200000000001E-2</c:v>
                      </c:pt>
                      <c:pt idx="921">
                        <c:v>5.6225600000000001E-2</c:v>
                      </c:pt>
                      <c:pt idx="922">
                        <c:v>5.6130899999999997E-2</c:v>
                      </c:pt>
                      <c:pt idx="923">
                        <c:v>5.6036200000000001E-2</c:v>
                      </c:pt>
                      <c:pt idx="924">
                        <c:v>5.5941600000000001E-2</c:v>
                      </c:pt>
                      <c:pt idx="925">
                        <c:v>5.5847000000000001E-2</c:v>
                      </c:pt>
                      <c:pt idx="926">
                        <c:v>5.5752299999999998E-2</c:v>
                      </c:pt>
                      <c:pt idx="927">
                        <c:v>5.5657699999999997E-2</c:v>
                      </c:pt>
                      <c:pt idx="928">
                        <c:v>5.5563099999999997E-2</c:v>
                      </c:pt>
                      <c:pt idx="929">
                        <c:v>5.5468499999999997E-2</c:v>
                      </c:pt>
                      <c:pt idx="930">
                        <c:v>5.5373899999999997E-2</c:v>
                      </c:pt>
                      <c:pt idx="931">
                        <c:v>5.5279399999999999E-2</c:v>
                      </c:pt>
                      <c:pt idx="932">
                        <c:v>5.5184799999999999E-2</c:v>
                      </c:pt>
                      <c:pt idx="933">
                        <c:v>5.5090300000000002E-2</c:v>
                      </c:pt>
                      <c:pt idx="934">
                        <c:v>5.4995700000000002E-2</c:v>
                      </c:pt>
                      <c:pt idx="935">
                        <c:v>5.4901199999999997E-2</c:v>
                      </c:pt>
                      <c:pt idx="936">
                        <c:v>5.48067E-2</c:v>
                      </c:pt>
                      <c:pt idx="937">
                        <c:v>5.4712200000000002E-2</c:v>
                      </c:pt>
                      <c:pt idx="938">
                        <c:v>5.4617699999999998E-2</c:v>
                      </c:pt>
                      <c:pt idx="939">
                        <c:v>5.4523299999999997E-2</c:v>
                      </c:pt>
                      <c:pt idx="940">
                        <c:v>5.4428799999999999E-2</c:v>
                      </c:pt>
                      <c:pt idx="941">
                        <c:v>5.4334399999999998E-2</c:v>
                      </c:pt>
                      <c:pt idx="942">
                        <c:v>5.4239900000000001E-2</c:v>
                      </c:pt>
                      <c:pt idx="943">
                        <c:v>5.4145499999999999E-2</c:v>
                      </c:pt>
                      <c:pt idx="944">
                        <c:v>5.4051099999999998E-2</c:v>
                      </c:pt>
                      <c:pt idx="945">
                        <c:v>5.3956700000000003E-2</c:v>
                      </c:pt>
                      <c:pt idx="946">
                        <c:v>5.3862399999999998E-2</c:v>
                      </c:pt>
                      <c:pt idx="947">
                        <c:v>5.3768000000000003E-2</c:v>
                      </c:pt>
                      <c:pt idx="948">
                        <c:v>5.3673699999999998E-2</c:v>
                      </c:pt>
                      <c:pt idx="949">
                        <c:v>5.3579399999999999E-2</c:v>
                      </c:pt>
                      <c:pt idx="950">
                        <c:v>5.3485100000000001E-2</c:v>
                      </c:pt>
                      <c:pt idx="951">
                        <c:v>5.3390800000000002E-2</c:v>
                      </c:pt>
                      <c:pt idx="952">
                        <c:v>5.3296499999999997E-2</c:v>
                      </c:pt>
                      <c:pt idx="953">
                        <c:v>5.3202300000000001E-2</c:v>
                      </c:pt>
                      <c:pt idx="954">
                        <c:v>5.3108000000000002E-2</c:v>
                      </c:pt>
                      <c:pt idx="955">
                        <c:v>5.30138E-2</c:v>
                      </c:pt>
                      <c:pt idx="956">
                        <c:v>5.2919599999999997E-2</c:v>
                      </c:pt>
                      <c:pt idx="957">
                        <c:v>5.2825400000000002E-2</c:v>
                      </c:pt>
                      <c:pt idx="958">
                        <c:v>5.2731300000000002E-2</c:v>
                      </c:pt>
                      <c:pt idx="959">
                        <c:v>5.2637099999999999E-2</c:v>
                      </c:pt>
                      <c:pt idx="960">
                        <c:v>5.2542999999999999E-2</c:v>
                      </c:pt>
                      <c:pt idx="961">
                        <c:v>5.24489E-2</c:v>
                      </c:pt>
                      <c:pt idx="962">
                        <c:v>5.23548E-2</c:v>
                      </c:pt>
                      <c:pt idx="963">
                        <c:v>5.22607E-2</c:v>
                      </c:pt>
                      <c:pt idx="964">
                        <c:v>5.2166700000000003E-2</c:v>
                      </c:pt>
                      <c:pt idx="965">
                        <c:v>5.20727E-2</c:v>
                      </c:pt>
                      <c:pt idx="966">
                        <c:v>5.19786E-2</c:v>
                      </c:pt>
                      <c:pt idx="967">
                        <c:v>5.1884699999999999E-2</c:v>
                      </c:pt>
                      <c:pt idx="968">
                        <c:v>5.1790700000000002E-2</c:v>
                      </c:pt>
                      <c:pt idx="969">
                        <c:v>5.1696699999999998E-2</c:v>
                      </c:pt>
                      <c:pt idx="970">
                        <c:v>5.1602799999999997E-2</c:v>
                      </c:pt>
                      <c:pt idx="971">
                        <c:v>5.1508900000000003E-2</c:v>
                      </c:pt>
                      <c:pt idx="972">
                        <c:v>5.1415000000000002E-2</c:v>
                      </c:pt>
                      <c:pt idx="973">
                        <c:v>5.1321199999999997E-2</c:v>
                      </c:pt>
                      <c:pt idx="974">
                        <c:v>5.1227399999999999E-2</c:v>
                      </c:pt>
                      <c:pt idx="975">
                        <c:v>5.1133499999999998E-2</c:v>
                      </c:pt>
                      <c:pt idx="976">
                        <c:v>5.10397E-2</c:v>
                      </c:pt>
                      <c:pt idx="977">
                        <c:v>5.0945999999999998E-2</c:v>
                      </c:pt>
                      <c:pt idx="978">
                        <c:v>5.08522E-2</c:v>
                      </c:pt>
                      <c:pt idx="979">
                        <c:v>5.0758499999999998E-2</c:v>
                      </c:pt>
                      <c:pt idx="980">
                        <c:v>5.0664800000000003E-2</c:v>
                      </c:pt>
                      <c:pt idx="981">
                        <c:v>5.0571100000000001E-2</c:v>
                      </c:pt>
                      <c:pt idx="982">
                        <c:v>5.0477500000000002E-2</c:v>
                      </c:pt>
                      <c:pt idx="983">
                        <c:v>5.0383900000000002E-2</c:v>
                      </c:pt>
                      <c:pt idx="984">
                        <c:v>5.0290300000000003E-2</c:v>
                      </c:pt>
                      <c:pt idx="985">
                        <c:v>5.0196699999999997E-2</c:v>
                      </c:pt>
                      <c:pt idx="986">
                        <c:v>5.0103099999999998E-2</c:v>
                      </c:pt>
                      <c:pt idx="987">
                        <c:v>5.0009600000000001E-2</c:v>
                      </c:pt>
                      <c:pt idx="988">
                        <c:v>4.9916099999999998E-2</c:v>
                      </c:pt>
                      <c:pt idx="989">
                        <c:v>4.9822699999999998E-2</c:v>
                      </c:pt>
                      <c:pt idx="990">
                        <c:v>4.9729200000000001E-2</c:v>
                      </c:pt>
                      <c:pt idx="991">
                        <c:v>4.9635800000000001E-2</c:v>
                      </c:pt>
                      <c:pt idx="992">
                        <c:v>4.95424E-2</c:v>
                      </c:pt>
                      <c:pt idx="993">
                        <c:v>4.9449E-2</c:v>
                      </c:pt>
                      <c:pt idx="994">
                        <c:v>4.9355700000000002E-2</c:v>
                      </c:pt>
                      <c:pt idx="995">
                        <c:v>4.9262399999999998E-2</c:v>
                      </c:pt>
                      <c:pt idx="996">
                        <c:v>4.91691E-2</c:v>
                      </c:pt>
                      <c:pt idx="997">
                        <c:v>4.9075800000000003E-2</c:v>
                      </c:pt>
                      <c:pt idx="998">
                        <c:v>4.8982600000000001E-2</c:v>
                      </c:pt>
                      <c:pt idx="999">
                        <c:v>4.88894E-2</c:v>
                      </c:pt>
                      <c:pt idx="1000">
                        <c:v>4.8796199999999998E-2</c:v>
                      </c:pt>
                      <c:pt idx="1001">
                        <c:v>4.8703099999999999E-2</c:v>
                      </c:pt>
                      <c:pt idx="1002">
                        <c:v>4.861E-2</c:v>
                      </c:pt>
                      <c:pt idx="1003">
                        <c:v>4.8516900000000002E-2</c:v>
                      </c:pt>
                      <c:pt idx="1004">
                        <c:v>4.8423899999999999E-2</c:v>
                      </c:pt>
                      <c:pt idx="1005">
                        <c:v>4.83308E-2</c:v>
                      </c:pt>
                      <c:pt idx="1006">
                        <c:v>4.8237799999999997E-2</c:v>
                      </c:pt>
                      <c:pt idx="1007">
                        <c:v>4.8144899999999997E-2</c:v>
                      </c:pt>
                      <c:pt idx="1008">
                        <c:v>4.8051900000000002E-2</c:v>
                      </c:pt>
                      <c:pt idx="1009">
                        <c:v>4.7959000000000002E-2</c:v>
                      </c:pt>
                      <c:pt idx="1010">
                        <c:v>4.7866199999999998E-2</c:v>
                      </c:pt>
                      <c:pt idx="1011">
                        <c:v>4.7773299999999998E-2</c:v>
                      </c:pt>
                      <c:pt idx="1012">
                        <c:v>4.7680500000000001E-2</c:v>
                      </c:pt>
                      <c:pt idx="1013">
                        <c:v>4.7587699999999997E-2</c:v>
                      </c:pt>
                      <c:pt idx="1014">
                        <c:v>4.7495000000000002E-2</c:v>
                      </c:pt>
                      <c:pt idx="1015">
                        <c:v>4.7402300000000001E-2</c:v>
                      </c:pt>
                      <c:pt idx="1016">
                        <c:v>4.73096E-2</c:v>
                      </c:pt>
                      <c:pt idx="1017">
                        <c:v>4.7216899999999999E-2</c:v>
                      </c:pt>
                      <c:pt idx="1018">
                        <c:v>4.7124300000000001E-2</c:v>
                      </c:pt>
                      <c:pt idx="1019">
                        <c:v>4.7031700000000003E-2</c:v>
                      </c:pt>
                      <c:pt idx="1020">
                        <c:v>4.69392E-2</c:v>
                      </c:pt>
                      <c:pt idx="1021">
                        <c:v>4.6846699999999998E-2</c:v>
                      </c:pt>
                      <c:pt idx="1022">
                        <c:v>4.6754200000000003E-2</c:v>
                      </c:pt>
                      <c:pt idx="1023">
                        <c:v>4.66617E-2</c:v>
                      </c:pt>
                      <c:pt idx="1024">
                        <c:v>4.6569300000000001E-2</c:v>
                      </c:pt>
                      <c:pt idx="1025">
                        <c:v>4.6476900000000002E-2</c:v>
                      </c:pt>
                      <c:pt idx="1026">
                        <c:v>4.6384599999999998E-2</c:v>
                      </c:pt>
                      <c:pt idx="1027">
                        <c:v>4.6292300000000002E-2</c:v>
                      </c:pt>
                      <c:pt idx="1028">
                        <c:v>4.6199999999999998E-2</c:v>
                      </c:pt>
                      <c:pt idx="1029">
                        <c:v>4.6107799999999997E-2</c:v>
                      </c:pt>
                      <c:pt idx="1030">
                        <c:v>4.6015599999999997E-2</c:v>
                      </c:pt>
                      <c:pt idx="1031">
                        <c:v>4.5923400000000003E-2</c:v>
                      </c:pt>
                      <c:pt idx="1032">
                        <c:v>4.5831299999999998E-2</c:v>
                      </c:pt>
                      <c:pt idx="1033">
                        <c:v>4.5739200000000001E-2</c:v>
                      </c:pt>
                      <c:pt idx="1034">
                        <c:v>4.5647100000000003E-2</c:v>
                      </c:pt>
                      <c:pt idx="1035">
                        <c:v>4.5555100000000001E-2</c:v>
                      </c:pt>
                      <c:pt idx="1036">
                        <c:v>4.5463099999999999E-2</c:v>
                      </c:pt>
                      <c:pt idx="1037">
                        <c:v>4.5371099999999998E-2</c:v>
                      </c:pt>
                      <c:pt idx="1038">
                        <c:v>4.5279199999999999E-2</c:v>
                      </c:pt>
                      <c:pt idx="1039">
                        <c:v>4.5187400000000003E-2</c:v>
                      </c:pt>
                      <c:pt idx="1040">
                        <c:v>4.5095499999999997E-2</c:v>
                      </c:pt>
                      <c:pt idx="1041">
                        <c:v>4.5003700000000001E-2</c:v>
                      </c:pt>
                      <c:pt idx="1042">
                        <c:v>4.4912000000000001E-2</c:v>
                      </c:pt>
                      <c:pt idx="1043">
                        <c:v>4.4820199999999998E-2</c:v>
                      </c:pt>
                      <c:pt idx="1044">
                        <c:v>4.47286E-2</c:v>
                      </c:pt>
                      <c:pt idx="1045">
                        <c:v>4.46369E-2</c:v>
                      </c:pt>
                      <c:pt idx="1046">
                        <c:v>4.4545300000000003E-2</c:v>
                      </c:pt>
                      <c:pt idx="1047">
                        <c:v>4.4453699999999999E-2</c:v>
                      </c:pt>
                      <c:pt idx="1048">
                        <c:v>4.4362199999999997E-2</c:v>
                      </c:pt>
                      <c:pt idx="1049">
                        <c:v>4.4270700000000003E-2</c:v>
                      </c:pt>
                      <c:pt idx="1050">
                        <c:v>4.4179299999999998E-2</c:v>
                      </c:pt>
                      <c:pt idx="1051">
                        <c:v>4.4087899999999999E-2</c:v>
                      </c:pt>
                      <c:pt idx="1052">
                        <c:v>4.3996500000000001E-2</c:v>
                      </c:pt>
                      <c:pt idx="1053">
                        <c:v>4.3905199999999998E-2</c:v>
                      </c:pt>
                      <c:pt idx="1054">
                        <c:v>4.3813900000000003E-2</c:v>
                      </c:pt>
                      <c:pt idx="1055">
                        <c:v>4.3722700000000003E-2</c:v>
                      </c:pt>
                      <c:pt idx="1056">
                        <c:v>4.3631499999999997E-2</c:v>
                      </c:pt>
                      <c:pt idx="1057">
                        <c:v>4.3540299999999997E-2</c:v>
                      </c:pt>
                      <c:pt idx="1058">
                        <c:v>4.34492E-2</c:v>
                      </c:pt>
                      <c:pt idx="1059">
                        <c:v>4.3358099999999997E-2</c:v>
                      </c:pt>
                      <c:pt idx="1060">
                        <c:v>4.3267100000000003E-2</c:v>
                      </c:pt>
                      <c:pt idx="1061">
                        <c:v>4.3176100000000002E-2</c:v>
                      </c:pt>
                      <c:pt idx="1062">
                        <c:v>4.3085100000000001E-2</c:v>
                      </c:pt>
                      <c:pt idx="1063">
                        <c:v>4.2994200000000003E-2</c:v>
                      </c:pt>
                      <c:pt idx="1064">
                        <c:v>4.2903400000000001E-2</c:v>
                      </c:pt>
                      <c:pt idx="1065">
                        <c:v>4.2812500000000003E-2</c:v>
                      </c:pt>
                      <c:pt idx="1066">
                        <c:v>4.2721799999999997E-2</c:v>
                      </c:pt>
                      <c:pt idx="1067">
                        <c:v>4.2631000000000002E-2</c:v>
                      </c:pt>
                      <c:pt idx="1068">
                        <c:v>4.2540399999999999E-2</c:v>
                      </c:pt>
                      <c:pt idx="1069">
                        <c:v>4.24497E-2</c:v>
                      </c:pt>
                      <c:pt idx="1070">
                        <c:v>4.2359099999999997E-2</c:v>
                      </c:pt>
                      <c:pt idx="1071">
                        <c:v>4.2268600000000003E-2</c:v>
                      </c:pt>
                      <c:pt idx="1072">
                        <c:v>4.2178100000000003E-2</c:v>
                      </c:pt>
                      <c:pt idx="1073">
                        <c:v>4.2087600000000003E-2</c:v>
                      </c:pt>
                      <c:pt idx="1074">
                        <c:v>4.1997199999999998E-2</c:v>
                      </c:pt>
                      <c:pt idx="1075">
                        <c:v>4.1906800000000001E-2</c:v>
                      </c:pt>
                      <c:pt idx="1076">
                        <c:v>4.18165E-2</c:v>
                      </c:pt>
                      <c:pt idx="1077">
                        <c:v>4.1726199999999998E-2</c:v>
                      </c:pt>
                      <c:pt idx="1078">
                        <c:v>4.1635999999999999E-2</c:v>
                      </c:pt>
                      <c:pt idx="1079">
                        <c:v>4.1545800000000001E-2</c:v>
                      </c:pt>
                      <c:pt idx="1080">
                        <c:v>4.1455600000000002E-2</c:v>
                      </c:pt>
                      <c:pt idx="1081">
                        <c:v>4.1365499999999999E-2</c:v>
                      </c:pt>
                      <c:pt idx="1082">
                        <c:v>4.12755E-2</c:v>
                      </c:pt>
                      <c:pt idx="1083">
                        <c:v>4.11855E-2</c:v>
                      </c:pt>
                      <c:pt idx="1084">
                        <c:v>4.10955E-2</c:v>
                      </c:pt>
                      <c:pt idx="1085">
                        <c:v>4.1005600000000003E-2</c:v>
                      </c:pt>
                      <c:pt idx="1086">
                        <c:v>4.0915800000000002E-2</c:v>
                      </c:pt>
                      <c:pt idx="1087">
                        <c:v>4.0826000000000001E-2</c:v>
                      </c:pt>
                      <c:pt idx="1088">
                        <c:v>4.07362E-2</c:v>
                      </c:pt>
                      <c:pt idx="1089">
                        <c:v>4.0646500000000002E-2</c:v>
                      </c:pt>
                      <c:pt idx="1090">
                        <c:v>4.0556799999999997E-2</c:v>
                      </c:pt>
                      <c:pt idx="1091">
                        <c:v>4.0467200000000002E-2</c:v>
                      </c:pt>
                      <c:pt idx="1092">
                        <c:v>4.03776E-2</c:v>
                      </c:pt>
                      <c:pt idx="1093">
                        <c:v>4.02881E-2</c:v>
                      </c:pt>
                      <c:pt idx="1094">
                        <c:v>4.0198699999999997E-2</c:v>
                      </c:pt>
                      <c:pt idx="1095">
                        <c:v>4.0109300000000001E-2</c:v>
                      </c:pt>
                      <c:pt idx="1096">
                        <c:v>4.0019899999999997E-2</c:v>
                      </c:pt>
                      <c:pt idx="1097">
                        <c:v>3.9930599999999997E-2</c:v>
                      </c:pt>
                      <c:pt idx="1098">
                        <c:v>3.9841300000000003E-2</c:v>
                      </c:pt>
                      <c:pt idx="1099">
                        <c:v>3.9752099999999999E-2</c:v>
                      </c:pt>
                      <c:pt idx="1100">
                        <c:v>3.9662900000000001E-2</c:v>
                      </c:pt>
                      <c:pt idx="1101">
                        <c:v>3.9573799999999999E-2</c:v>
                      </c:pt>
                      <c:pt idx="1102">
                        <c:v>3.94848E-2</c:v>
                      </c:pt>
                      <c:pt idx="1103">
                        <c:v>3.9395699999999999E-2</c:v>
                      </c:pt>
                      <c:pt idx="1104">
                        <c:v>3.9306800000000003E-2</c:v>
                      </c:pt>
                      <c:pt idx="1105">
                        <c:v>3.92179E-2</c:v>
                      </c:pt>
                      <c:pt idx="1106">
                        <c:v>3.9128999999999997E-2</c:v>
                      </c:pt>
                      <c:pt idx="1107">
                        <c:v>3.9040199999999997E-2</c:v>
                      </c:pt>
                      <c:pt idx="1108">
                        <c:v>3.89515E-2</c:v>
                      </c:pt>
                      <c:pt idx="1109">
                        <c:v>3.8862800000000003E-2</c:v>
                      </c:pt>
                      <c:pt idx="1110">
                        <c:v>3.8774200000000002E-2</c:v>
                      </c:pt>
                      <c:pt idx="1111">
                        <c:v>3.8685600000000001E-2</c:v>
                      </c:pt>
                      <c:pt idx="1112">
                        <c:v>3.8596999999999999E-2</c:v>
                      </c:pt>
                      <c:pt idx="1113">
                        <c:v>3.8508500000000001E-2</c:v>
                      </c:pt>
                      <c:pt idx="1114">
                        <c:v>3.8420099999999999E-2</c:v>
                      </c:pt>
                      <c:pt idx="1115">
                        <c:v>3.8331700000000003E-2</c:v>
                      </c:pt>
                      <c:pt idx="1116">
                        <c:v>3.8243399999999997E-2</c:v>
                      </c:pt>
                      <c:pt idx="1117">
                        <c:v>3.81552E-2</c:v>
                      </c:pt>
                      <c:pt idx="1118">
                        <c:v>3.8066999999999997E-2</c:v>
                      </c:pt>
                      <c:pt idx="1119">
                        <c:v>3.79788E-2</c:v>
                      </c:pt>
                      <c:pt idx="1120">
                        <c:v>3.7890699999999999E-2</c:v>
                      </c:pt>
                      <c:pt idx="1121">
                        <c:v>3.7802700000000002E-2</c:v>
                      </c:pt>
                      <c:pt idx="1122">
                        <c:v>3.7714699999999997E-2</c:v>
                      </c:pt>
                      <c:pt idx="1123">
                        <c:v>3.7626699999999999E-2</c:v>
                      </c:pt>
                      <c:pt idx="1124">
                        <c:v>3.75389E-2</c:v>
                      </c:pt>
                      <c:pt idx="1125">
                        <c:v>3.7450999999999998E-2</c:v>
                      </c:pt>
                      <c:pt idx="1126">
                        <c:v>3.7363300000000002E-2</c:v>
                      </c:pt>
                      <c:pt idx="1127">
                        <c:v>3.7275599999999999E-2</c:v>
                      </c:pt>
                      <c:pt idx="1128">
                        <c:v>3.7187900000000003E-2</c:v>
                      </c:pt>
                      <c:pt idx="1129">
                        <c:v>3.7100300000000003E-2</c:v>
                      </c:pt>
                      <c:pt idx="1130">
                        <c:v>3.7012799999999998E-2</c:v>
                      </c:pt>
                      <c:pt idx="1131">
                        <c:v>3.6925300000000001E-2</c:v>
                      </c:pt>
                      <c:pt idx="1132">
                        <c:v>3.68379E-2</c:v>
                      </c:pt>
                      <c:pt idx="1133">
                        <c:v>3.6750499999999998E-2</c:v>
                      </c:pt>
                      <c:pt idx="1134">
                        <c:v>3.66632E-2</c:v>
                      </c:pt>
                      <c:pt idx="1135">
                        <c:v>3.6575999999999997E-2</c:v>
                      </c:pt>
                      <c:pt idx="1136">
                        <c:v>3.6488800000000002E-2</c:v>
                      </c:pt>
                      <c:pt idx="1137">
                        <c:v>3.6401599999999999E-2</c:v>
                      </c:pt>
                      <c:pt idx="1138">
                        <c:v>3.6314600000000002E-2</c:v>
                      </c:pt>
                      <c:pt idx="1139">
                        <c:v>3.6227599999999999E-2</c:v>
                      </c:pt>
                      <c:pt idx="1140">
                        <c:v>3.6140600000000002E-2</c:v>
                      </c:pt>
                      <c:pt idx="1141">
                        <c:v>3.6053700000000001E-2</c:v>
                      </c:pt>
                      <c:pt idx="1142">
                        <c:v>3.5966900000000003E-2</c:v>
                      </c:pt>
                      <c:pt idx="1143">
                        <c:v>3.5880099999999998E-2</c:v>
                      </c:pt>
                      <c:pt idx="1144">
                        <c:v>3.5793400000000003E-2</c:v>
                      </c:pt>
                      <c:pt idx="1145">
                        <c:v>3.5706700000000001E-2</c:v>
                      </c:pt>
                      <c:pt idx="1146">
                        <c:v>3.5620100000000002E-2</c:v>
                      </c:pt>
                      <c:pt idx="1147">
                        <c:v>3.5533599999999999E-2</c:v>
                      </c:pt>
                      <c:pt idx="1148">
                        <c:v>3.5447100000000002E-2</c:v>
                      </c:pt>
                      <c:pt idx="1149">
                        <c:v>3.5360700000000002E-2</c:v>
                      </c:pt>
                      <c:pt idx="1150">
                        <c:v>3.5274399999999997E-2</c:v>
                      </c:pt>
                      <c:pt idx="1151">
                        <c:v>3.51881E-2</c:v>
                      </c:pt>
                      <c:pt idx="1152">
                        <c:v>3.5101899999999998E-2</c:v>
                      </c:pt>
                      <c:pt idx="1153">
                        <c:v>3.5015699999999997E-2</c:v>
                      </c:pt>
                      <c:pt idx="1154">
                        <c:v>3.4929599999999998E-2</c:v>
                      </c:pt>
                      <c:pt idx="1155">
                        <c:v>3.4843600000000002E-2</c:v>
                      </c:pt>
                      <c:pt idx="1156">
                        <c:v>3.47576E-2</c:v>
                      </c:pt>
                      <c:pt idx="1157">
                        <c:v>3.46717E-2</c:v>
                      </c:pt>
                      <c:pt idx="1158">
                        <c:v>3.45858E-2</c:v>
                      </c:pt>
                      <c:pt idx="1159">
                        <c:v>3.4500000000000003E-2</c:v>
                      </c:pt>
                      <c:pt idx="1160">
                        <c:v>3.4414300000000002E-2</c:v>
                      </c:pt>
                      <c:pt idx="1161">
                        <c:v>3.4328600000000001E-2</c:v>
                      </c:pt>
                      <c:pt idx="1162">
                        <c:v>3.4243000000000003E-2</c:v>
                      </c:pt>
                      <c:pt idx="1163">
                        <c:v>3.41575E-2</c:v>
                      </c:pt>
                      <c:pt idx="1164">
                        <c:v>3.4071999999999998E-2</c:v>
                      </c:pt>
                      <c:pt idx="1165">
                        <c:v>3.3986599999999999E-2</c:v>
                      </c:pt>
                      <c:pt idx="1166">
                        <c:v>3.3901300000000002E-2</c:v>
                      </c:pt>
                      <c:pt idx="1167">
                        <c:v>3.3815999999999999E-2</c:v>
                      </c:pt>
                      <c:pt idx="1168">
                        <c:v>3.3730799999999998E-2</c:v>
                      </c:pt>
                      <c:pt idx="1169">
                        <c:v>3.3645700000000001E-2</c:v>
                      </c:pt>
                      <c:pt idx="1170">
                        <c:v>3.3560600000000003E-2</c:v>
                      </c:pt>
                      <c:pt idx="1171">
                        <c:v>3.3475600000000001E-2</c:v>
                      </c:pt>
                      <c:pt idx="1172">
                        <c:v>3.3390599999999999E-2</c:v>
                      </c:pt>
                      <c:pt idx="1173">
                        <c:v>3.3305700000000001E-2</c:v>
                      </c:pt>
                      <c:pt idx="1174">
                        <c:v>3.3220899999999998E-2</c:v>
                      </c:pt>
                      <c:pt idx="1175">
                        <c:v>3.3136199999999998E-2</c:v>
                      </c:pt>
                      <c:pt idx="1176">
                        <c:v>3.3051499999999998E-2</c:v>
                      </c:pt>
                      <c:pt idx="1177">
                        <c:v>3.29669E-2</c:v>
                      </c:pt>
                      <c:pt idx="1178">
                        <c:v>3.2882300000000003E-2</c:v>
                      </c:pt>
                      <c:pt idx="1179">
                        <c:v>3.2797800000000002E-2</c:v>
                      </c:pt>
                      <c:pt idx="1180">
                        <c:v>3.2713399999999997E-2</c:v>
                      </c:pt>
                      <c:pt idx="1181">
                        <c:v>3.2629100000000001E-2</c:v>
                      </c:pt>
                      <c:pt idx="1182">
                        <c:v>3.2544799999999999E-2</c:v>
                      </c:pt>
                      <c:pt idx="1183">
                        <c:v>3.2460599999999999E-2</c:v>
                      </c:pt>
                      <c:pt idx="1184">
                        <c:v>3.23764E-2</c:v>
                      </c:pt>
                      <c:pt idx="1185">
                        <c:v>3.2292300000000003E-2</c:v>
                      </c:pt>
                      <c:pt idx="1186">
                        <c:v>3.2208300000000002E-2</c:v>
                      </c:pt>
                      <c:pt idx="1187">
                        <c:v>3.2124399999999997E-2</c:v>
                      </c:pt>
                      <c:pt idx="1188">
                        <c:v>3.20405E-2</c:v>
                      </c:pt>
                      <c:pt idx="1189">
                        <c:v>3.1956699999999998E-2</c:v>
                      </c:pt>
                      <c:pt idx="1190">
                        <c:v>3.1872999999999999E-2</c:v>
                      </c:pt>
                      <c:pt idx="1191">
                        <c:v>3.17893E-2</c:v>
                      </c:pt>
                      <c:pt idx="1192">
                        <c:v>3.1705700000000003E-2</c:v>
                      </c:pt>
                      <c:pt idx="1193">
                        <c:v>3.1622200000000003E-2</c:v>
                      </c:pt>
                      <c:pt idx="1194">
                        <c:v>3.1538700000000003E-2</c:v>
                      </c:pt>
                      <c:pt idx="1195">
                        <c:v>3.1455299999999999E-2</c:v>
                      </c:pt>
                      <c:pt idx="1196">
                        <c:v>3.1371999999999997E-2</c:v>
                      </c:pt>
                      <c:pt idx="1197">
                        <c:v>3.1288799999999999E-2</c:v>
                      </c:pt>
                      <c:pt idx="1198">
                        <c:v>3.12056E-2</c:v>
                      </c:pt>
                      <c:pt idx="1199">
                        <c:v>3.1122500000000001E-2</c:v>
                      </c:pt>
                      <c:pt idx="1200">
                        <c:v>3.1039500000000001E-2</c:v>
                      </c:pt>
                      <c:pt idx="1201">
                        <c:v>3.0956500000000001E-2</c:v>
                      </c:pt>
                      <c:pt idx="1202">
                        <c:v>3.0873600000000001E-2</c:v>
                      </c:pt>
                      <c:pt idx="1203">
                        <c:v>3.07908E-2</c:v>
                      </c:pt>
                      <c:pt idx="1204">
                        <c:v>3.0708099999999999E-2</c:v>
                      </c:pt>
                      <c:pt idx="1205">
                        <c:v>3.0625400000000001E-2</c:v>
                      </c:pt>
                      <c:pt idx="1206">
                        <c:v>3.0542799999999998E-2</c:v>
                      </c:pt>
                      <c:pt idx="1207">
                        <c:v>3.0460299999999999E-2</c:v>
                      </c:pt>
                      <c:pt idx="1208">
                        <c:v>3.03778E-2</c:v>
                      </c:pt>
                      <c:pt idx="1209">
                        <c:v>3.02954E-2</c:v>
                      </c:pt>
                      <c:pt idx="1210">
                        <c:v>3.02131E-2</c:v>
                      </c:pt>
                      <c:pt idx="1211">
                        <c:v>3.0130899999999999E-2</c:v>
                      </c:pt>
                      <c:pt idx="1212">
                        <c:v>3.0048700000000001E-2</c:v>
                      </c:pt>
                      <c:pt idx="1213">
                        <c:v>2.9966599999999999E-2</c:v>
                      </c:pt>
                      <c:pt idx="1214">
                        <c:v>2.9884600000000001E-2</c:v>
                      </c:pt>
                      <c:pt idx="1215">
                        <c:v>2.9802700000000001E-2</c:v>
                      </c:pt>
                      <c:pt idx="1216">
                        <c:v>2.9720799999999999E-2</c:v>
                      </c:pt>
                      <c:pt idx="1217">
                        <c:v>2.9638999999999999E-2</c:v>
                      </c:pt>
                      <c:pt idx="1218">
                        <c:v>2.9557300000000002E-2</c:v>
                      </c:pt>
                      <c:pt idx="1219">
                        <c:v>2.9475700000000001E-2</c:v>
                      </c:pt>
                      <c:pt idx="1220">
                        <c:v>2.9394099999999999E-2</c:v>
                      </c:pt>
                      <c:pt idx="1221">
                        <c:v>2.9312600000000001E-2</c:v>
                      </c:pt>
                      <c:pt idx="1222">
                        <c:v>2.9231199999999999E-2</c:v>
                      </c:pt>
                      <c:pt idx="1223">
                        <c:v>2.9149899999999999E-2</c:v>
                      </c:pt>
                      <c:pt idx="1224">
                        <c:v>2.90686E-2</c:v>
                      </c:pt>
                      <c:pt idx="1225">
                        <c:v>2.89874E-2</c:v>
                      </c:pt>
                      <c:pt idx="1226">
                        <c:v>2.8906299999999999E-2</c:v>
                      </c:pt>
                      <c:pt idx="1227">
                        <c:v>2.8825199999999999E-2</c:v>
                      </c:pt>
                      <c:pt idx="1228">
                        <c:v>2.87443E-2</c:v>
                      </c:pt>
                      <c:pt idx="1229">
                        <c:v>2.8663399999999999E-2</c:v>
                      </c:pt>
                      <c:pt idx="1230">
                        <c:v>2.85826E-2</c:v>
                      </c:pt>
                      <c:pt idx="1231">
                        <c:v>2.85019E-2</c:v>
                      </c:pt>
                      <c:pt idx="1232">
                        <c:v>2.8421200000000001E-2</c:v>
                      </c:pt>
                      <c:pt idx="1233">
                        <c:v>2.8340600000000001E-2</c:v>
                      </c:pt>
                      <c:pt idx="1234">
                        <c:v>2.82601E-2</c:v>
                      </c:pt>
                      <c:pt idx="1235">
                        <c:v>2.8179699999999998E-2</c:v>
                      </c:pt>
                      <c:pt idx="1236">
                        <c:v>2.80994E-2</c:v>
                      </c:pt>
                      <c:pt idx="1237">
                        <c:v>2.8019100000000002E-2</c:v>
                      </c:pt>
                      <c:pt idx="1238">
                        <c:v>2.7938899999999999E-2</c:v>
                      </c:pt>
                      <c:pt idx="1239">
                        <c:v>2.78588E-2</c:v>
                      </c:pt>
                      <c:pt idx="1240">
                        <c:v>2.7778799999999999E-2</c:v>
                      </c:pt>
                      <c:pt idx="1241">
                        <c:v>2.7698799999999999E-2</c:v>
                      </c:pt>
                      <c:pt idx="1242">
                        <c:v>2.7619000000000001E-2</c:v>
                      </c:pt>
                      <c:pt idx="1243">
                        <c:v>2.75392E-2</c:v>
                      </c:pt>
                      <c:pt idx="1244">
                        <c:v>2.7459500000000001E-2</c:v>
                      </c:pt>
                      <c:pt idx="1245">
                        <c:v>2.7379799999999999E-2</c:v>
                      </c:pt>
                      <c:pt idx="1246">
                        <c:v>2.73003E-2</c:v>
                      </c:pt>
                      <c:pt idx="1247">
                        <c:v>2.72208E-2</c:v>
                      </c:pt>
                      <c:pt idx="1248">
                        <c:v>2.71414E-2</c:v>
                      </c:pt>
                      <c:pt idx="1249">
                        <c:v>2.7062099999999999E-2</c:v>
                      </c:pt>
                      <c:pt idx="1250">
                        <c:v>2.6982900000000001E-2</c:v>
                      </c:pt>
                      <c:pt idx="1251">
                        <c:v>2.6903699999999999E-2</c:v>
                      </c:pt>
                      <c:pt idx="1252">
                        <c:v>2.68247E-2</c:v>
                      </c:pt>
                      <c:pt idx="1253">
                        <c:v>2.6745700000000001E-2</c:v>
                      </c:pt>
                      <c:pt idx="1254">
                        <c:v>2.6666800000000001E-2</c:v>
                      </c:pt>
                      <c:pt idx="1255">
                        <c:v>2.6587900000000001E-2</c:v>
                      </c:pt>
                      <c:pt idx="1256">
                        <c:v>2.65092E-2</c:v>
                      </c:pt>
                      <c:pt idx="1257">
                        <c:v>2.6430499999999999E-2</c:v>
                      </c:pt>
                      <c:pt idx="1258">
                        <c:v>2.6352E-2</c:v>
                      </c:pt>
                      <c:pt idx="1259">
                        <c:v>2.6273500000000002E-2</c:v>
                      </c:pt>
                      <c:pt idx="1260">
                        <c:v>2.6195E-2</c:v>
                      </c:pt>
                      <c:pt idx="1261">
                        <c:v>2.61167E-2</c:v>
                      </c:pt>
                      <c:pt idx="1262">
                        <c:v>2.6038499999999999E-2</c:v>
                      </c:pt>
                      <c:pt idx="1263">
                        <c:v>2.5960299999999999E-2</c:v>
                      </c:pt>
                      <c:pt idx="1264">
                        <c:v>2.5882200000000001E-2</c:v>
                      </c:pt>
                      <c:pt idx="1265">
                        <c:v>2.5804199999999999E-2</c:v>
                      </c:pt>
                      <c:pt idx="1266">
                        <c:v>2.5726300000000001E-2</c:v>
                      </c:pt>
                      <c:pt idx="1267">
                        <c:v>2.5648500000000001E-2</c:v>
                      </c:pt>
                      <c:pt idx="1268">
                        <c:v>2.5570699999999998E-2</c:v>
                      </c:pt>
                      <c:pt idx="1269">
                        <c:v>2.5492999999999998E-2</c:v>
                      </c:pt>
                      <c:pt idx="1270">
                        <c:v>2.5415500000000001E-2</c:v>
                      </c:pt>
                      <c:pt idx="1271">
                        <c:v>2.5337999999999999E-2</c:v>
                      </c:pt>
                      <c:pt idx="1272">
                        <c:v>2.5260600000000001E-2</c:v>
                      </c:pt>
                      <c:pt idx="1273">
                        <c:v>2.5183199999999999E-2</c:v>
                      </c:pt>
                      <c:pt idx="1274">
                        <c:v>2.5106E-2</c:v>
                      </c:pt>
                      <c:pt idx="1275">
                        <c:v>2.50288E-2</c:v>
                      </c:pt>
                      <c:pt idx="1276">
                        <c:v>2.49518E-2</c:v>
                      </c:pt>
                      <c:pt idx="1277">
                        <c:v>2.4874799999999999E-2</c:v>
                      </c:pt>
                      <c:pt idx="1278">
                        <c:v>2.4797900000000001E-2</c:v>
                      </c:pt>
                      <c:pt idx="1279">
                        <c:v>2.4721099999999999E-2</c:v>
                      </c:pt>
                      <c:pt idx="1280">
                        <c:v>2.4644300000000001E-2</c:v>
                      </c:pt>
                      <c:pt idx="1281">
                        <c:v>2.4567700000000001E-2</c:v>
                      </c:pt>
                      <c:pt idx="1282">
                        <c:v>2.4491099999999998E-2</c:v>
                      </c:pt>
                      <c:pt idx="1283">
                        <c:v>2.4414700000000001E-2</c:v>
                      </c:pt>
                      <c:pt idx="1284">
                        <c:v>2.43383E-2</c:v>
                      </c:pt>
                      <c:pt idx="1285">
                        <c:v>2.4261999999999999E-2</c:v>
                      </c:pt>
                      <c:pt idx="1286">
                        <c:v>2.41858E-2</c:v>
                      </c:pt>
                      <c:pt idx="1287">
                        <c:v>2.4109700000000001E-2</c:v>
                      </c:pt>
                      <c:pt idx="1288">
                        <c:v>2.4033599999999999E-2</c:v>
                      </c:pt>
                      <c:pt idx="1289">
                        <c:v>2.3957699999999998E-2</c:v>
                      </c:pt>
                      <c:pt idx="1290">
                        <c:v>2.3881800000000002E-2</c:v>
                      </c:pt>
                      <c:pt idx="1291">
                        <c:v>2.38061E-2</c:v>
                      </c:pt>
                      <c:pt idx="1292">
                        <c:v>2.3730399999999999E-2</c:v>
                      </c:pt>
                      <c:pt idx="1293">
                        <c:v>2.36548E-2</c:v>
                      </c:pt>
                      <c:pt idx="1294">
                        <c:v>2.3579300000000001E-2</c:v>
                      </c:pt>
                      <c:pt idx="1295">
                        <c:v>2.3503900000000001E-2</c:v>
                      </c:pt>
                      <c:pt idx="1296">
                        <c:v>2.3428500000000001E-2</c:v>
                      </c:pt>
                      <c:pt idx="1297">
                        <c:v>2.33533E-2</c:v>
                      </c:pt>
                      <c:pt idx="1298">
                        <c:v>2.3278199999999999E-2</c:v>
                      </c:pt>
                      <c:pt idx="1299">
                        <c:v>2.3203100000000001E-2</c:v>
                      </c:pt>
                      <c:pt idx="1300">
                        <c:v>2.3128099999999999E-2</c:v>
                      </c:pt>
                      <c:pt idx="1301">
                        <c:v>2.3053299999999999E-2</c:v>
                      </c:pt>
                      <c:pt idx="1302">
                        <c:v>2.2978499999999999E-2</c:v>
                      </c:pt>
                      <c:pt idx="1303">
                        <c:v>2.2903799999999998E-2</c:v>
                      </c:pt>
                      <c:pt idx="1304">
                        <c:v>2.2829200000000001E-2</c:v>
                      </c:pt>
                      <c:pt idx="1305">
                        <c:v>2.27546E-2</c:v>
                      </c:pt>
                      <c:pt idx="1306">
                        <c:v>2.2680200000000001E-2</c:v>
                      </c:pt>
                      <c:pt idx="1307">
                        <c:v>2.2605900000000002E-2</c:v>
                      </c:pt>
                      <c:pt idx="1308">
                        <c:v>2.2531599999999999E-2</c:v>
                      </c:pt>
                      <c:pt idx="1309">
                        <c:v>2.2457499999999998E-2</c:v>
                      </c:pt>
                      <c:pt idx="1310">
                        <c:v>2.2383400000000001E-2</c:v>
                      </c:pt>
                      <c:pt idx="1311">
                        <c:v>2.23094E-2</c:v>
                      </c:pt>
                      <c:pt idx="1312">
                        <c:v>2.2235600000000001E-2</c:v>
                      </c:pt>
                      <c:pt idx="1313">
                        <c:v>2.2161799999999999E-2</c:v>
                      </c:pt>
                      <c:pt idx="1314">
                        <c:v>2.2088099999999999E-2</c:v>
                      </c:pt>
                      <c:pt idx="1315">
                        <c:v>2.2014499999999999E-2</c:v>
                      </c:pt>
                      <c:pt idx="1316">
                        <c:v>2.1940999999999999E-2</c:v>
                      </c:pt>
                      <c:pt idx="1317">
                        <c:v>2.1867600000000001E-2</c:v>
                      </c:pt>
                      <c:pt idx="1318">
                        <c:v>2.17942E-2</c:v>
                      </c:pt>
                      <c:pt idx="1319">
                        <c:v>2.1721000000000001E-2</c:v>
                      </c:pt>
                      <c:pt idx="1320">
                        <c:v>2.1647900000000001E-2</c:v>
                      </c:pt>
                      <c:pt idx="1321">
                        <c:v>2.1574800000000002E-2</c:v>
                      </c:pt>
                      <c:pt idx="1322">
                        <c:v>2.1501900000000001E-2</c:v>
                      </c:pt>
                      <c:pt idx="1323">
                        <c:v>2.1429E-2</c:v>
                      </c:pt>
                      <c:pt idx="1324">
                        <c:v>2.1356199999999999E-2</c:v>
                      </c:pt>
                      <c:pt idx="1325">
                        <c:v>2.12836E-2</c:v>
                      </c:pt>
                      <c:pt idx="1326">
                        <c:v>2.1211000000000001E-2</c:v>
                      </c:pt>
                      <c:pt idx="1327">
                        <c:v>2.1138500000000001E-2</c:v>
                      </c:pt>
                      <c:pt idx="1328">
                        <c:v>2.1066100000000001E-2</c:v>
                      </c:pt>
                      <c:pt idx="1329">
                        <c:v>2.09938E-2</c:v>
                      </c:pt>
                      <c:pt idx="1330">
                        <c:v>2.0921599999999999E-2</c:v>
                      </c:pt>
                      <c:pt idx="1331">
                        <c:v>2.08495E-2</c:v>
                      </c:pt>
                      <c:pt idx="1332">
                        <c:v>2.0777500000000001E-2</c:v>
                      </c:pt>
                      <c:pt idx="1333">
                        <c:v>2.0705600000000001E-2</c:v>
                      </c:pt>
                      <c:pt idx="1334">
                        <c:v>2.0633800000000001E-2</c:v>
                      </c:pt>
                      <c:pt idx="1335">
                        <c:v>2.05621E-2</c:v>
                      </c:pt>
                      <c:pt idx="1336">
                        <c:v>2.0490499999999998E-2</c:v>
                      </c:pt>
                      <c:pt idx="1337">
                        <c:v>2.04189E-2</c:v>
                      </c:pt>
                      <c:pt idx="1338">
                        <c:v>2.0347500000000001E-2</c:v>
                      </c:pt>
                      <c:pt idx="1339">
                        <c:v>2.0276200000000001E-2</c:v>
                      </c:pt>
                      <c:pt idx="1340">
                        <c:v>2.0204900000000001E-2</c:v>
                      </c:pt>
                      <c:pt idx="1341">
                        <c:v>2.01338E-2</c:v>
                      </c:pt>
                      <c:pt idx="1342">
                        <c:v>2.0062699999999999E-2</c:v>
                      </c:pt>
                      <c:pt idx="1343">
                        <c:v>1.9991800000000001E-2</c:v>
                      </c:pt>
                      <c:pt idx="1344">
                        <c:v>1.9920899999999998E-2</c:v>
                      </c:pt>
                      <c:pt idx="1345">
                        <c:v>1.9850199999999998E-2</c:v>
                      </c:pt>
                      <c:pt idx="1346">
                        <c:v>1.9779499999999998E-2</c:v>
                      </c:pt>
                      <c:pt idx="1347">
                        <c:v>1.9709000000000001E-2</c:v>
                      </c:pt>
                      <c:pt idx="1348">
                        <c:v>1.96385E-2</c:v>
                      </c:pt>
                      <c:pt idx="1349">
                        <c:v>1.9568200000000001E-2</c:v>
                      </c:pt>
                      <c:pt idx="1350">
                        <c:v>1.9497899999999999E-2</c:v>
                      </c:pt>
                      <c:pt idx="1351">
                        <c:v>1.9427699999999999E-2</c:v>
                      </c:pt>
                      <c:pt idx="1352">
                        <c:v>1.9357699999999999E-2</c:v>
                      </c:pt>
                      <c:pt idx="1353">
                        <c:v>1.9287700000000001E-2</c:v>
                      </c:pt>
                      <c:pt idx="1354">
                        <c:v>1.92178E-2</c:v>
                      </c:pt>
                      <c:pt idx="1355">
                        <c:v>1.9148100000000001E-2</c:v>
                      </c:pt>
                      <c:pt idx="1356">
                        <c:v>1.9078399999999999E-2</c:v>
                      </c:pt>
                      <c:pt idx="1357">
                        <c:v>1.9008799999999999E-2</c:v>
                      </c:pt>
                      <c:pt idx="1358">
                        <c:v>1.8939399999999999E-2</c:v>
                      </c:pt>
                      <c:pt idx="1359">
                        <c:v>1.8870000000000001E-2</c:v>
                      </c:pt>
                      <c:pt idx="1360">
                        <c:v>1.88007E-2</c:v>
                      </c:pt>
                      <c:pt idx="1361">
                        <c:v>1.8731500000000002E-2</c:v>
                      </c:pt>
                      <c:pt idx="1362">
                        <c:v>1.8662499999999999E-2</c:v>
                      </c:pt>
                      <c:pt idx="1363">
                        <c:v>1.8593499999999999E-2</c:v>
                      </c:pt>
                      <c:pt idx="1364">
                        <c:v>1.8524599999999999E-2</c:v>
                      </c:pt>
                      <c:pt idx="1365">
                        <c:v>1.8455900000000001E-2</c:v>
                      </c:pt>
                      <c:pt idx="1366">
                        <c:v>1.8387199999999999E-2</c:v>
                      </c:pt>
                      <c:pt idx="1367">
                        <c:v>1.8318600000000001E-2</c:v>
                      </c:pt>
                      <c:pt idx="1368">
                        <c:v>1.8250200000000001E-2</c:v>
                      </c:pt>
                      <c:pt idx="1369">
                        <c:v>1.8181800000000001E-2</c:v>
                      </c:pt>
                      <c:pt idx="1370">
                        <c:v>1.8113600000000001E-2</c:v>
                      </c:pt>
                      <c:pt idx="1371">
                        <c:v>1.80454E-2</c:v>
                      </c:pt>
                      <c:pt idx="1372">
                        <c:v>1.7977400000000001E-2</c:v>
                      </c:pt>
                      <c:pt idx="1373">
                        <c:v>1.7909399999999999E-2</c:v>
                      </c:pt>
                      <c:pt idx="1374">
                        <c:v>1.78415E-2</c:v>
                      </c:pt>
                      <c:pt idx="1375">
                        <c:v>1.7773799999999999E-2</c:v>
                      </c:pt>
                      <c:pt idx="1376">
                        <c:v>1.7706199999999998E-2</c:v>
                      </c:pt>
                      <c:pt idx="1377">
                        <c:v>1.7638600000000001E-2</c:v>
                      </c:pt>
                      <c:pt idx="1378">
                        <c:v>1.7571199999999999E-2</c:v>
                      </c:pt>
                      <c:pt idx="1379">
                        <c:v>1.75038E-2</c:v>
                      </c:pt>
                      <c:pt idx="1380">
                        <c:v>1.74366E-2</c:v>
                      </c:pt>
                      <c:pt idx="1381">
                        <c:v>1.73695E-2</c:v>
                      </c:pt>
                      <c:pt idx="1382">
                        <c:v>1.7302499999999998E-2</c:v>
                      </c:pt>
                      <c:pt idx="1383">
                        <c:v>1.7235500000000001E-2</c:v>
                      </c:pt>
                      <c:pt idx="1384">
                        <c:v>1.7168699999999999E-2</c:v>
                      </c:pt>
                      <c:pt idx="1385">
                        <c:v>1.7101999999999999E-2</c:v>
                      </c:pt>
                      <c:pt idx="1386">
                        <c:v>1.7035399999999999E-2</c:v>
                      </c:pt>
                      <c:pt idx="1387">
                        <c:v>1.6968899999999999E-2</c:v>
                      </c:pt>
                      <c:pt idx="1388">
                        <c:v>1.6902500000000001E-2</c:v>
                      </c:pt>
                      <c:pt idx="1389">
                        <c:v>1.6836199999999999E-2</c:v>
                      </c:pt>
                      <c:pt idx="1390">
                        <c:v>1.677E-2</c:v>
                      </c:pt>
                      <c:pt idx="1391">
                        <c:v>1.6703900000000001E-2</c:v>
                      </c:pt>
                      <c:pt idx="1392">
                        <c:v>1.6637900000000001E-2</c:v>
                      </c:pt>
                      <c:pt idx="1393">
                        <c:v>1.6572099999999999E-2</c:v>
                      </c:pt>
                      <c:pt idx="1394">
                        <c:v>1.6506300000000002E-2</c:v>
                      </c:pt>
                      <c:pt idx="1395">
                        <c:v>1.64406E-2</c:v>
                      </c:pt>
                      <c:pt idx="1396">
                        <c:v>1.63751E-2</c:v>
                      </c:pt>
                      <c:pt idx="1397">
                        <c:v>1.63096E-2</c:v>
                      </c:pt>
                      <c:pt idx="1398">
                        <c:v>1.62443E-2</c:v>
                      </c:pt>
                      <c:pt idx="1399">
                        <c:v>1.6179099999999998E-2</c:v>
                      </c:pt>
                      <c:pt idx="1400">
                        <c:v>1.61139E-2</c:v>
                      </c:pt>
                      <c:pt idx="1401">
                        <c:v>1.6048900000000001E-2</c:v>
                      </c:pt>
                      <c:pt idx="1402">
                        <c:v>1.5984000000000002E-2</c:v>
                      </c:pt>
                      <c:pt idx="1403">
                        <c:v>1.5919200000000001E-2</c:v>
                      </c:pt>
                      <c:pt idx="1404">
                        <c:v>1.5854500000000001E-2</c:v>
                      </c:pt>
                      <c:pt idx="1405">
                        <c:v>1.5789899999999999E-2</c:v>
                      </c:pt>
                      <c:pt idx="1406">
                        <c:v>1.57254E-2</c:v>
                      </c:pt>
                      <c:pt idx="1407">
                        <c:v>1.5661000000000001E-2</c:v>
                      </c:pt>
                      <c:pt idx="1408">
                        <c:v>1.5596799999999999E-2</c:v>
                      </c:pt>
                      <c:pt idx="1409">
                        <c:v>1.5532600000000001E-2</c:v>
                      </c:pt>
                      <c:pt idx="1410">
                        <c:v>1.5468600000000001E-2</c:v>
                      </c:pt>
                      <c:pt idx="1411">
                        <c:v>1.5404599999999999E-2</c:v>
                      </c:pt>
                      <c:pt idx="1412">
                        <c:v>1.53408E-2</c:v>
                      </c:pt>
                      <c:pt idx="1413">
                        <c:v>1.52771E-2</c:v>
                      </c:pt>
                      <c:pt idx="1414">
                        <c:v>1.52134E-2</c:v>
                      </c:pt>
                      <c:pt idx="1415">
                        <c:v>1.5149900000000001E-2</c:v>
                      </c:pt>
                      <c:pt idx="1416">
                        <c:v>1.5086499999999999E-2</c:v>
                      </c:pt>
                      <c:pt idx="1417">
                        <c:v>1.50233E-2</c:v>
                      </c:pt>
                      <c:pt idx="1418">
                        <c:v>1.49601E-2</c:v>
                      </c:pt>
                      <c:pt idx="1419">
                        <c:v>1.4897000000000001E-2</c:v>
                      </c:pt>
                      <c:pt idx="1420">
                        <c:v>1.4834E-2</c:v>
                      </c:pt>
                      <c:pt idx="1421">
                        <c:v>1.47712E-2</c:v>
                      </c:pt>
                      <c:pt idx="1422">
                        <c:v>1.4708499999999999E-2</c:v>
                      </c:pt>
                      <c:pt idx="1423">
                        <c:v>1.46458E-2</c:v>
                      </c:pt>
                      <c:pt idx="1424">
                        <c:v>1.45833E-2</c:v>
                      </c:pt>
                      <c:pt idx="1425">
                        <c:v>1.45209E-2</c:v>
                      </c:pt>
                      <c:pt idx="1426">
                        <c:v>1.44586E-2</c:v>
                      </c:pt>
                      <c:pt idx="1427">
                        <c:v>1.43964E-2</c:v>
                      </c:pt>
                      <c:pt idx="1428">
                        <c:v>1.4334400000000001E-2</c:v>
                      </c:pt>
                      <c:pt idx="1429">
                        <c:v>1.4272399999999999E-2</c:v>
                      </c:pt>
                      <c:pt idx="1430">
                        <c:v>1.42106E-2</c:v>
                      </c:pt>
                      <c:pt idx="1431">
                        <c:v>1.41488E-2</c:v>
                      </c:pt>
                      <c:pt idx="1432">
                        <c:v>1.4087199999999999E-2</c:v>
                      </c:pt>
                      <c:pt idx="1433">
                        <c:v>1.40257E-2</c:v>
                      </c:pt>
                      <c:pt idx="1434">
                        <c:v>1.3964300000000001E-2</c:v>
                      </c:pt>
                      <c:pt idx="1435">
                        <c:v>1.3903E-2</c:v>
                      </c:pt>
                      <c:pt idx="1436">
                        <c:v>1.38418E-2</c:v>
                      </c:pt>
                      <c:pt idx="1437">
                        <c:v>1.3780799999999999E-2</c:v>
                      </c:pt>
                      <c:pt idx="1438">
                        <c:v>1.3719800000000001E-2</c:v>
                      </c:pt>
                      <c:pt idx="1439">
                        <c:v>1.3658999999999999E-2</c:v>
                      </c:pt>
                      <c:pt idx="1440">
                        <c:v>1.35982E-2</c:v>
                      </c:pt>
                      <c:pt idx="1441">
                        <c:v>1.35376E-2</c:v>
                      </c:pt>
                      <c:pt idx="1442">
                        <c:v>1.3477100000000001E-2</c:v>
                      </c:pt>
                      <c:pt idx="1443">
                        <c:v>1.34168E-2</c:v>
                      </c:pt>
                      <c:pt idx="1444">
                        <c:v>1.33565E-2</c:v>
                      </c:pt>
                      <c:pt idx="1445">
                        <c:v>1.32963E-2</c:v>
                      </c:pt>
                      <c:pt idx="1446">
                        <c:v>1.3236299999999999E-2</c:v>
                      </c:pt>
                      <c:pt idx="1447">
                        <c:v>1.31764E-2</c:v>
                      </c:pt>
                      <c:pt idx="1448">
                        <c:v>1.3116600000000001E-2</c:v>
                      </c:pt>
                      <c:pt idx="1449">
                        <c:v>1.30569E-2</c:v>
                      </c:pt>
                      <c:pt idx="1450">
                        <c:v>1.29973E-2</c:v>
                      </c:pt>
                      <c:pt idx="1451">
                        <c:v>1.2937799999999999E-2</c:v>
                      </c:pt>
                      <c:pt idx="1452">
                        <c:v>1.2878499999999999E-2</c:v>
                      </c:pt>
                      <c:pt idx="1453">
                        <c:v>1.2819199999999999E-2</c:v>
                      </c:pt>
                      <c:pt idx="1454">
                        <c:v>1.27601E-2</c:v>
                      </c:pt>
                      <c:pt idx="1455">
                        <c:v>1.27011E-2</c:v>
                      </c:pt>
                      <c:pt idx="1456">
                        <c:v>1.2642199999999999E-2</c:v>
                      </c:pt>
                      <c:pt idx="1457">
                        <c:v>1.25834E-2</c:v>
                      </c:pt>
                      <c:pt idx="1458">
                        <c:v>1.2524800000000001E-2</c:v>
                      </c:pt>
                      <c:pt idx="1459">
                        <c:v>1.24662E-2</c:v>
                      </c:pt>
                      <c:pt idx="1460">
                        <c:v>1.24078E-2</c:v>
                      </c:pt>
                      <c:pt idx="1461">
                        <c:v>1.2349499999999999E-2</c:v>
                      </c:pt>
                      <c:pt idx="1462">
                        <c:v>1.22913E-2</c:v>
                      </c:pt>
                      <c:pt idx="1463">
                        <c:v>1.2233300000000001E-2</c:v>
                      </c:pt>
                      <c:pt idx="1464">
                        <c:v>1.21753E-2</c:v>
                      </c:pt>
                      <c:pt idx="1465">
                        <c:v>1.21175E-2</c:v>
                      </c:pt>
                      <c:pt idx="1466">
                        <c:v>1.20597E-2</c:v>
                      </c:pt>
                      <c:pt idx="1467">
                        <c:v>1.20021E-2</c:v>
                      </c:pt>
                      <c:pt idx="1468">
                        <c:v>1.1944700000000001E-2</c:v>
                      </c:pt>
                      <c:pt idx="1469">
                        <c:v>1.18873E-2</c:v>
                      </c:pt>
                      <c:pt idx="1470">
                        <c:v>1.183E-2</c:v>
                      </c:pt>
                      <c:pt idx="1471">
                        <c:v>1.1772899999999999E-2</c:v>
                      </c:pt>
                      <c:pt idx="1472">
                        <c:v>1.17159E-2</c:v>
                      </c:pt>
                      <c:pt idx="1473">
                        <c:v>1.1658999999999999E-2</c:v>
                      </c:pt>
                      <c:pt idx="1474">
                        <c:v>1.16022E-2</c:v>
                      </c:pt>
                      <c:pt idx="1475">
                        <c:v>1.15456E-2</c:v>
                      </c:pt>
                      <c:pt idx="1476">
                        <c:v>1.1488999999999999E-2</c:v>
                      </c:pt>
                      <c:pt idx="1477">
                        <c:v>1.1432599999999999E-2</c:v>
                      </c:pt>
                      <c:pt idx="1478">
                        <c:v>1.1376300000000001E-2</c:v>
                      </c:pt>
                      <c:pt idx="1479">
                        <c:v>1.13201E-2</c:v>
                      </c:pt>
                      <c:pt idx="1480">
                        <c:v>1.1264100000000001E-2</c:v>
                      </c:pt>
                      <c:pt idx="1481">
                        <c:v>1.12081E-2</c:v>
                      </c:pt>
                      <c:pt idx="1482">
                        <c:v>1.11523E-2</c:v>
                      </c:pt>
                      <c:pt idx="1483">
                        <c:v>1.10966E-2</c:v>
                      </c:pt>
                      <c:pt idx="1484">
                        <c:v>1.1041E-2</c:v>
                      </c:pt>
                      <c:pt idx="1485">
                        <c:v>1.09856E-2</c:v>
                      </c:pt>
                      <c:pt idx="1486">
                        <c:v>1.0930199999999999E-2</c:v>
                      </c:pt>
                      <c:pt idx="1487">
                        <c:v>1.0874999999999999E-2</c:v>
                      </c:pt>
                      <c:pt idx="1488">
                        <c:v>1.08199E-2</c:v>
                      </c:pt>
                      <c:pt idx="1489">
                        <c:v>1.0764900000000001E-2</c:v>
                      </c:pt>
                      <c:pt idx="1490">
                        <c:v>1.07101E-2</c:v>
                      </c:pt>
                      <c:pt idx="1491">
                        <c:v>1.0655400000000001E-2</c:v>
                      </c:pt>
                      <c:pt idx="1492">
                        <c:v>1.0600800000000001E-2</c:v>
                      </c:pt>
                      <c:pt idx="1493">
                        <c:v>1.05463E-2</c:v>
                      </c:pt>
                      <c:pt idx="1494">
                        <c:v>1.04919E-2</c:v>
                      </c:pt>
                      <c:pt idx="1495">
                        <c:v>1.04376E-2</c:v>
                      </c:pt>
                      <c:pt idx="1496">
                        <c:v>1.03835E-2</c:v>
                      </c:pt>
                      <c:pt idx="1497">
                        <c:v>1.03295E-2</c:v>
                      </c:pt>
                      <c:pt idx="1498">
                        <c:v>1.0275599999999999E-2</c:v>
                      </c:pt>
                      <c:pt idx="1499">
                        <c:v>1.0221900000000001E-2</c:v>
                      </c:pt>
                      <c:pt idx="1500">
                        <c:v>1.01683E-2</c:v>
                      </c:pt>
                      <c:pt idx="1501">
                        <c:v>1.0114700000000001E-2</c:v>
                      </c:pt>
                      <c:pt idx="1502">
                        <c:v>1.00614E-2</c:v>
                      </c:pt>
                      <c:pt idx="1503">
                        <c:v>1.0008100000000001E-2</c:v>
                      </c:pt>
                      <c:pt idx="1504">
                        <c:v>9.9549500000000006E-3</c:v>
                      </c:pt>
                      <c:pt idx="1505">
                        <c:v>9.9019299999999998E-3</c:v>
                      </c:pt>
                      <c:pt idx="1506">
                        <c:v>9.8490399999999999E-3</c:v>
                      </c:pt>
                      <c:pt idx="1507">
                        <c:v>9.7962699999999993E-3</c:v>
                      </c:pt>
                      <c:pt idx="1508">
                        <c:v>9.7436299999999997E-3</c:v>
                      </c:pt>
                      <c:pt idx="1509">
                        <c:v>9.6910999999999994E-3</c:v>
                      </c:pt>
                      <c:pt idx="1510">
                        <c:v>9.63871E-3</c:v>
                      </c:pt>
                      <c:pt idx="1511">
                        <c:v>9.58643E-3</c:v>
                      </c:pt>
                      <c:pt idx="1512">
                        <c:v>9.5342900000000008E-3</c:v>
                      </c:pt>
                      <c:pt idx="1513">
                        <c:v>9.4822599999999993E-3</c:v>
                      </c:pt>
                      <c:pt idx="1514">
                        <c:v>9.4303700000000004E-3</c:v>
                      </c:pt>
                      <c:pt idx="1515">
                        <c:v>9.3785899999999991E-3</c:v>
                      </c:pt>
                      <c:pt idx="1516">
                        <c:v>9.3269500000000005E-3</c:v>
                      </c:pt>
                      <c:pt idx="1517">
                        <c:v>9.2754199999999995E-3</c:v>
                      </c:pt>
                      <c:pt idx="1518">
                        <c:v>9.2240299999999994E-3</c:v>
                      </c:pt>
                      <c:pt idx="1519">
                        <c:v>9.1727600000000003E-3</c:v>
                      </c:pt>
                      <c:pt idx="1520">
                        <c:v>9.1216100000000005E-3</c:v>
                      </c:pt>
                      <c:pt idx="1521">
                        <c:v>9.0705899999999999E-3</c:v>
                      </c:pt>
                      <c:pt idx="1522">
                        <c:v>9.0197000000000003E-3</c:v>
                      </c:pt>
                      <c:pt idx="1523">
                        <c:v>8.96893E-3</c:v>
                      </c:pt>
                      <c:pt idx="1524">
                        <c:v>8.9182900000000006E-3</c:v>
                      </c:pt>
                      <c:pt idx="1525">
                        <c:v>8.8677800000000005E-3</c:v>
                      </c:pt>
                      <c:pt idx="1526">
                        <c:v>8.8173899999999996E-3</c:v>
                      </c:pt>
                      <c:pt idx="1527">
                        <c:v>8.7671299999999997E-3</c:v>
                      </c:pt>
                      <c:pt idx="1528">
                        <c:v>8.7170000000000008E-3</c:v>
                      </c:pt>
                      <c:pt idx="1529">
                        <c:v>8.6669999999999994E-3</c:v>
                      </c:pt>
                      <c:pt idx="1530">
                        <c:v>8.6171200000000007E-3</c:v>
                      </c:pt>
                      <c:pt idx="1531">
                        <c:v>8.5673699999999995E-3</c:v>
                      </c:pt>
                      <c:pt idx="1532">
                        <c:v>8.5177499999999993E-3</c:v>
                      </c:pt>
                      <c:pt idx="1533">
                        <c:v>8.4682500000000001E-3</c:v>
                      </c:pt>
                      <c:pt idx="1534">
                        <c:v>8.4188800000000001E-3</c:v>
                      </c:pt>
                      <c:pt idx="1535">
                        <c:v>8.3696499999999993E-3</c:v>
                      </c:pt>
                      <c:pt idx="1536">
                        <c:v>8.3205399999999995E-3</c:v>
                      </c:pt>
                      <c:pt idx="1537">
                        <c:v>8.2715500000000008E-3</c:v>
                      </c:pt>
                      <c:pt idx="1538">
                        <c:v>8.2226999999999995E-3</c:v>
                      </c:pt>
                      <c:pt idx="1539">
                        <c:v>8.1739800000000008E-3</c:v>
                      </c:pt>
                      <c:pt idx="1540">
                        <c:v>8.1253799999999998E-3</c:v>
                      </c:pt>
                      <c:pt idx="1541">
                        <c:v>8.0769199999999996E-3</c:v>
                      </c:pt>
                      <c:pt idx="1542">
                        <c:v>8.0285800000000004E-3</c:v>
                      </c:pt>
                      <c:pt idx="1543">
                        <c:v>7.9803700000000005E-3</c:v>
                      </c:pt>
                      <c:pt idx="1544">
                        <c:v>7.9322899999999998E-3</c:v>
                      </c:pt>
                      <c:pt idx="1545">
                        <c:v>7.88435E-3</c:v>
                      </c:pt>
                      <c:pt idx="1546">
                        <c:v>7.8365299999999995E-3</c:v>
                      </c:pt>
                      <c:pt idx="1547">
                        <c:v>7.78884E-3</c:v>
                      </c:pt>
                      <c:pt idx="1548">
                        <c:v>7.7412799999999997E-3</c:v>
                      </c:pt>
                      <c:pt idx="1549">
                        <c:v>7.6938500000000003E-3</c:v>
                      </c:pt>
                      <c:pt idx="1550">
                        <c:v>7.6465500000000002E-3</c:v>
                      </c:pt>
                      <c:pt idx="1551">
                        <c:v>7.5993900000000001E-3</c:v>
                      </c:pt>
                      <c:pt idx="1552">
                        <c:v>7.5523500000000002E-3</c:v>
                      </c:pt>
                      <c:pt idx="1553">
                        <c:v>7.5054500000000003E-3</c:v>
                      </c:pt>
                      <c:pt idx="1554">
                        <c:v>7.4586699999999997E-3</c:v>
                      </c:pt>
                      <c:pt idx="1555">
                        <c:v>7.41203E-3</c:v>
                      </c:pt>
                      <c:pt idx="1556">
                        <c:v>7.3655200000000004E-3</c:v>
                      </c:pt>
                      <c:pt idx="1557">
                        <c:v>7.31914E-3</c:v>
                      </c:pt>
                      <c:pt idx="1558">
                        <c:v>7.2728899999999997E-3</c:v>
                      </c:pt>
                      <c:pt idx="1559">
                        <c:v>7.2267700000000004E-3</c:v>
                      </c:pt>
                      <c:pt idx="1560">
                        <c:v>7.1807900000000003E-3</c:v>
                      </c:pt>
                      <c:pt idx="1561">
                        <c:v>7.1349300000000003E-3</c:v>
                      </c:pt>
                      <c:pt idx="1562">
                        <c:v>7.0892100000000003E-3</c:v>
                      </c:pt>
                      <c:pt idx="1563">
                        <c:v>7.0436300000000004E-3</c:v>
                      </c:pt>
                      <c:pt idx="1564">
                        <c:v>6.9981699999999997E-3</c:v>
                      </c:pt>
                      <c:pt idx="1565">
                        <c:v>6.95285E-3</c:v>
                      </c:pt>
                      <c:pt idx="1566">
                        <c:v>6.9076600000000004E-3</c:v>
                      </c:pt>
                      <c:pt idx="1567">
                        <c:v>6.8626E-3</c:v>
                      </c:pt>
                      <c:pt idx="1568">
                        <c:v>6.8176799999999996E-3</c:v>
                      </c:pt>
                      <c:pt idx="1569">
                        <c:v>6.7728900000000002E-3</c:v>
                      </c:pt>
                      <c:pt idx="1570">
                        <c:v>6.72823E-3</c:v>
                      </c:pt>
                      <c:pt idx="1571">
                        <c:v>6.6837099999999998E-3</c:v>
                      </c:pt>
                      <c:pt idx="1572">
                        <c:v>6.6393199999999998E-3</c:v>
                      </c:pt>
                      <c:pt idx="1573">
                        <c:v>6.5950599999999998E-3</c:v>
                      </c:pt>
                      <c:pt idx="1574">
                        <c:v>6.5509399999999999E-3</c:v>
                      </c:pt>
                      <c:pt idx="1575">
                        <c:v>6.5069500000000001E-3</c:v>
                      </c:pt>
                      <c:pt idx="1576">
                        <c:v>6.4631000000000003E-3</c:v>
                      </c:pt>
                      <c:pt idx="1577">
                        <c:v>6.4193799999999997E-3</c:v>
                      </c:pt>
                      <c:pt idx="1578">
                        <c:v>6.3758E-3</c:v>
                      </c:pt>
                      <c:pt idx="1579">
                        <c:v>6.3323499999999996E-3</c:v>
                      </c:pt>
                      <c:pt idx="1580">
                        <c:v>6.2890300000000001E-3</c:v>
                      </c:pt>
                      <c:pt idx="1581">
                        <c:v>6.2458499999999998E-3</c:v>
                      </c:pt>
                      <c:pt idx="1582">
                        <c:v>6.2028099999999996E-3</c:v>
                      </c:pt>
                      <c:pt idx="1583">
                        <c:v>6.1599000000000003E-3</c:v>
                      </c:pt>
                      <c:pt idx="1584">
                        <c:v>6.1171300000000001E-3</c:v>
                      </c:pt>
                      <c:pt idx="1585">
                        <c:v>6.0744900000000001E-3</c:v>
                      </c:pt>
                      <c:pt idx="1586">
                        <c:v>6.0319900000000001E-3</c:v>
                      </c:pt>
                      <c:pt idx="1587">
                        <c:v>5.9896200000000002E-3</c:v>
                      </c:pt>
                      <c:pt idx="1588">
                        <c:v>5.9474000000000003E-3</c:v>
                      </c:pt>
                      <c:pt idx="1589">
                        <c:v>5.9052999999999996E-3</c:v>
                      </c:pt>
                      <c:pt idx="1590">
                        <c:v>5.8633499999999998E-3</c:v>
                      </c:pt>
                      <c:pt idx="1591">
                        <c:v>5.8215300000000001E-3</c:v>
                      </c:pt>
                      <c:pt idx="1592">
                        <c:v>5.7798399999999996E-3</c:v>
                      </c:pt>
                      <c:pt idx="1593">
                        <c:v>5.7383E-3</c:v>
                      </c:pt>
                      <c:pt idx="1594">
                        <c:v>5.6968899999999996E-3</c:v>
                      </c:pt>
                      <c:pt idx="1595">
                        <c:v>5.6556100000000002E-3</c:v>
                      </c:pt>
                      <c:pt idx="1596">
                        <c:v>5.6144799999999998E-3</c:v>
                      </c:pt>
                      <c:pt idx="1597">
                        <c:v>5.5734799999999996E-3</c:v>
                      </c:pt>
                      <c:pt idx="1598">
                        <c:v>5.5326200000000002E-3</c:v>
                      </c:pt>
                      <c:pt idx="1599">
                        <c:v>5.4919000000000001E-3</c:v>
                      </c:pt>
                      <c:pt idx="1600">
                        <c:v>5.45131E-3</c:v>
                      </c:pt>
                      <c:pt idx="1601">
                        <c:v>5.4108699999999999E-3</c:v>
                      </c:pt>
                      <c:pt idx="1602">
                        <c:v>5.3705599999999999E-3</c:v>
                      </c:pt>
                      <c:pt idx="1603">
                        <c:v>5.33039E-3</c:v>
                      </c:pt>
                      <c:pt idx="1604">
                        <c:v>5.29036E-3</c:v>
                      </c:pt>
                      <c:pt idx="1605">
                        <c:v>5.2504700000000001E-3</c:v>
                      </c:pt>
                      <c:pt idx="1606">
                        <c:v>5.2107100000000003E-3</c:v>
                      </c:pt>
                      <c:pt idx="1607">
                        <c:v>5.1710999999999997E-3</c:v>
                      </c:pt>
                      <c:pt idx="1608">
                        <c:v>5.1316199999999999E-3</c:v>
                      </c:pt>
                      <c:pt idx="1609">
                        <c:v>5.0922800000000002E-3</c:v>
                      </c:pt>
                      <c:pt idx="1610">
                        <c:v>5.0530899999999997E-3</c:v>
                      </c:pt>
                      <c:pt idx="1611">
                        <c:v>5.01403E-3</c:v>
                      </c:pt>
                      <c:pt idx="1612">
                        <c:v>4.9751099999999996E-3</c:v>
                      </c:pt>
                      <c:pt idx="1613">
                        <c:v>4.9363300000000001E-3</c:v>
                      </c:pt>
                      <c:pt idx="1614">
                        <c:v>4.8976899999999997E-3</c:v>
                      </c:pt>
                      <c:pt idx="1615">
                        <c:v>4.8592000000000002E-3</c:v>
                      </c:pt>
                      <c:pt idx="1616">
                        <c:v>4.8208399999999998E-3</c:v>
                      </c:pt>
                      <c:pt idx="1617">
                        <c:v>4.7826199999999996E-3</c:v>
                      </c:pt>
                      <c:pt idx="1618">
                        <c:v>4.7445400000000002E-3</c:v>
                      </c:pt>
                      <c:pt idx="1619">
                        <c:v>4.70661E-3</c:v>
                      </c:pt>
                      <c:pt idx="1620">
                        <c:v>4.6688099999999998E-3</c:v>
                      </c:pt>
                      <c:pt idx="1621">
                        <c:v>4.6311599999999996E-3</c:v>
                      </c:pt>
                      <c:pt idx="1622">
                        <c:v>4.5936400000000004E-3</c:v>
                      </c:pt>
                      <c:pt idx="1623">
                        <c:v>4.5562700000000003E-3</c:v>
                      </c:pt>
                      <c:pt idx="1624">
                        <c:v>4.5190400000000002E-3</c:v>
                      </c:pt>
                      <c:pt idx="1625">
                        <c:v>4.4819500000000002E-3</c:v>
                      </c:pt>
                      <c:pt idx="1626">
                        <c:v>4.4450000000000002E-3</c:v>
                      </c:pt>
                      <c:pt idx="1627">
                        <c:v>4.4082000000000001E-3</c:v>
                      </c:pt>
                      <c:pt idx="1628">
                        <c:v>4.3715300000000002E-3</c:v>
                      </c:pt>
                      <c:pt idx="1629">
                        <c:v>4.3350100000000003E-3</c:v>
                      </c:pt>
                      <c:pt idx="1630">
                        <c:v>4.2986300000000003E-3</c:v>
                      </c:pt>
                      <c:pt idx="1631">
                        <c:v>4.2623899999999996E-3</c:v>
                      </c:pt>
                      <c:pt idx="1632">
                        <c:v>4.2262999999999997E-3</c:v>
                      </c:pt>
                      <c:pt idx="1633">
                        <c:v>4.1903499999999998E-3</c:v>
                      </c:pt>
                      <c:pt idx="1634">
                        <c:v>4.15454E-3</c:v>
                      </c:pt>
                      <c:pt idx="1635">
                        <c:v>4.1188700000000002E-3</c:v>
                      </c:pt>
                      <c:pt idx="1636">
                        <c:v>4.0833500000000003E-3</c:v>
                      </c:pt>
                      <c:pt idx="1637">
                        <c:v>4.0479699999999997E-3</c:v>
                      </c:pt>
                      <c:pt idx="1638">
                        <c:v>4.0127299999999999E-3</c:v>
                      </c:pt>
                      <c:pt idx="1639">
                        <c:v>3.9776400000000002E-3</c:v>
                      </c:pt>
                      <c:pt idx="1640">
                        <c:v>3.9426900000000004E-3</c:v>
                      </c:pt>
                      <c:pt idx="1641">
                        <c:v>3.9078899999999998E-3</c:v>
                      </c:pt>
                      <c:pt idx="1642">
                        <c:v>3.8732300000000001E-3</c:v>
                      </c:pt>
                      <c:pt idx="1643">
                        <c:v>3.83871E-3</c:v>
                      </c:pt>
                      <c:pt idx="1644">
                        <c:v>3.8043399999999998E-3</c:v>
                      </c:pt>
                      <c:pt idx="1645">
                        <c:v>3.7701100000000001E-3</c:v>
                      </c:pt>
                      <c:pt idx="1646">
                        <c:v>3.73603E-3</c:v>
                      </c:pt>
                      <c:pt idx="1647">
                        <c:v>3.7020899999999999E-3</c:v>
                      </c:pt>
                      <c:pt idx="1648">
                        <c:v>3.6682899999999998E-3</c:v>
                      </c:pt>
                      <c:pt idx="1649">
                        <c:v>3.6346400000000002E-3</c:v>
                      </c:pt>
                      <c:pt idx="1650">
                        <c:v>3.6011400000000001E-3</c:v>
                      </c:pt>
                      <c:pt idx="1651">
                        <c:v>3.56778E-3</c:v>
                      </c:pt>
                      <c:pt idx="1652">
                        <c:v>3.5345699999999999E-3</c:v>
                      </c:pt>
                      <c:pt idx="1653">
                        <c:v>3.5014999999999998E-3</c:v>
                      </c:pt>
                      <c:pt idx="1654">
                        <c:v>3.4685800000000002E-3</c:v>
                      </c:pt>
                      <c:pt idx="1655">
                        <c:v>3.4358000000000001E-3</c:v>
                      </c:pt>
                      <c:pt idx="1656">
                        <c:v>3.4031700000000001E-3</c:v>
                      </c:pt>
                      <c:pt idx="1657">
                        <c:v>3.37069E-3</c:v>
                      </c:pt>
                      <c:pt idx="1658">
                        <c:v>3.3383499999999999E-3</c:v>
                      </c:pt>
                      <c:pt idx="1659">
                        <c:v>3.3061599999999998E-3</c:v>
                      </c:pt>
                      <c:pt idx="1660">
                        <c:v>3.2741200000000002E-3</c:v>
                      </c:pt>
                      <c:pt idx="1661">
                        <c:v>3.2422200000000001E-3</c:v>
                      </c:pt>
                      <c:pt idx="1662">
                        <c:v>3.21047E-3</c:v>
                      </c:pt>
                      <c:pt idx="1663">
                        <c:v>3.1788599999999999E-3</c:v>
                      </c:pt>
                      <c:pt idx="1664">
                        <c:v>3.1474099999999998E-3</c:v>
                      </c:pt>
                      <c:pt idx="1665">
                        <c:v>3.1161000000000001E-3</c:v>
                      </c:pt>
                      <c:pt idx="1666">
                        <c:v>3.08494E-3</c:v>
                      </c:pt>
                      <c:pt idx="1667">
                        <c:v>3.0539199999999999E-3</c:v>
                      </c:pt>
                      <c:pt idx="1668">
                        <c:v>3.0230600000000002E-3</c:v>
                      </c:pt>
                      <c:pt idx="1669">
                        <c:v>2.99234E-3</c:v>
                      </c:pt>
                      <c:pt idx="1670">
                        <c:v>2.9617699999999999E-3</c:v>
                      </c:pt>
                      <c:pt idx="1671">
                        <c:v>2.9313400000000002E-3</c:v>
                      </c:pt>
                      <c:pt idx="1672">
                        <c:v>2.90107E-3</c:v>
                      </c:pt>
                      <c:pt idx="1673">
                        <c:v>2.8709400000000002E-3</c:v>
                      </c:pt>
                      <c:pt idx="1674">
                        <c:v>2.84097E-3</c:v>
                      </c:pt>
                      <c:pt idx="1675">
                        <c:v>2.8111400000000002E-3</c:v>
                      </c:pt>
                      <c:pt idx="1676">
                        <c:v>2.7814599999999999E-3</c:v>
                      </c:pt>
                      <c:pt idx="1677">
                        <c:v>2.7519300000000001E-3</c:v>
                      </c:pt>
                      <c:pt idx="1678">
                        <c:v>2.7225399999999999E-3</c:v>
                      </c:pt>
                      <c:pt idx="1679">
                        <c:v>2.69331E-3</c:v>
                      </c:pt>
                      <c:pt idx="1680">
                        <c:v>2.6642300000000001E-3</c:v>
                      </c:pt>
                      <c:pt idx="1681">
                        <c:v>2.6353000000000001E-3</c:v>
                      </c:pt>
                      <c:pt idx="1682">
                        <c:v>2.6065099999999998E-3</c:v>
                      </c:pt>
                      <c:pt idx="1683">
                        <c:v>2.5778799999999998E-3</c:v>
                      </c:pt>
                      <c:pt idx="1684">
                        <c:v>2.5493899999999999E-3</c:v>
                      </c:pt>
                      <c:pt idx="1685">
                        <c:v>2.5210599999999999E-3</c:v>
                      </c:pt>
                      <c:pt idx="1686">
                        <c:v>2.4928799999999998E-3</c:v>
                      </c:pt>
                      <c:pt idx="1687">
                        <c:v>2.4648399999999998E-3</c:v>
                      </c:pt>
                      <c:pt idx="1688">
                        <c:v>2.4369600000000002E-3</c:v>
                      </c:pt>
                      <c:pt idx="1689">
                        <c:v>2.4092300000000001E-3</c:v>
                      </c:pt>
                      <c:pt idx="1690">
                        <c:v>2.3816499999999999E-3</c:v>
                      </c:pt>
                      <c:pt idx="1691">
                        <c:v>2.3542200000000002E-3</c:v>
                      </c:pt>
                      <c:pt idx="1692">
                        <c:v>2.32694E-3</c:v>
                      </c:pt>
                      <c:pt idx="1693">
                        <c:v>2.2998099999999998E-3</c:v>
                      </c:pt>
                      <c:pt idx="1694">
                        <c:v>2.2728399999999999E-3</c:v>
                      </c:pt>
                      <c:pt idx="1695">
                        <c:v>2.2460100000000001E-3</c:v>
                      </c:pt>
                      <c:pt idx="1696">
                        <c:v>2.2193400000000002E-3</c:v>
                      </c:pt>
                      <c:pt idx="1697">
                        <c:v>2.1928199999999998E-3</c:v>
                      </c:pt>
                      <c:pt idx="1698">
                        <c:v>2.1664499999999999E-3</c:v>
                      </c:pt>
                      <c:pt idx="1699">
                        <c:v>2.1402299999999999E-3</c:v>
                      </c:pt>
                      <c:pt idx="1700">
                        <c:v>2.1141599999999999E-3</c:v>
                      </c:pt>
                      <c:pt idx="1701">
                        <c:v>2.0882499999999998E-3</c:v>
                      </c:pt>
                      <c:pt idx="1702">
                        <c:v>2.0624900000000002E-3</c:v>
                      </c:pt>
                      <c:pt idx="1703">
                        <c:v>2.03688E-3</c:v>
                      </c:pt>
                      <c:pt idx="1704">
                        <c:v>2.0114299999999998E-3</c:v>
                      </c:pt>
                      <c:pt idx="1705">
                        <c:v>1.98613E-3</c:v>
                      </c:pt>
                      <c:pt idx="1706">
                        <c:v>1.9609800000000002E-3</c:v>
                      </c:pt>
                      <c:pt idx="1707">
                        <c:v>1.9359799999999999E-3</c:v>
                      </c:pt>
                      <c:pt idx="1708">
                        <c:v>1.91114E-3</c:v>
                      </c:pt>
                      <c:pt idx="1709">
                        <c:v>1.88645E-3</c:v>
                      </c:pt>
                      <c:pt idx="1710">
                        <c:v>1.86192E-3</c:v>
                      </c:pt>
                      <c:pt idx="1711">
                        <c:v>1.8375399999999999E-3</c:v>
                      </c:pt>
                      <c:pt idx="1712">
                        <c:v>1.8133100000000001E-3</c:v>
                      </c:pt>
                      <c:pt idx="1713">
                        <c:v>1.7892299999999999E-3</c:v>
                      </c:pt>
                      <c:pt idx="1714">
                        <c:v>1.7653199999999999E-3</c:v>
                      </c:pt>
                      <c:pt idx="1715">
                        <c:v>1.7415499999999999E-3</c:v>
                      </c:pt>
                      <c:pt idx="1716">
                        <c:v>1.71794E-3</c:v>
                      </c:pt>
                      <c:pt idx="1717">
                        <c:v>1.6944799999999999E-3</c:v>
                      </c:pt>
                      <c:pt idx="1718">
                        <c:v>1.67118E-3</c:v>
                      </c:pt>
                      <c:pt idx="1719">
                        <c:v>1.6480399999999999E-3</c:v>
                      </c:pt>
                      <c:pt idx="1720">
                        <c:v>1.6250500000000001E-3</c:v>
                      </c:pt>
                      <c:pt idx="1721">
                        <c:v>1.60221E-3</c:v>
                      </c:pt>
                      <c:pt idx="1722">
                        <c:v>1.57953E-3</c:v>
                      </c:pt>
                      <c:pt idx="1723">
                        <c:v>1.557E-3</c:v>
                      </c:pt>
                      <c:pt idx="1724">
                        <c:v>1.5346299999999999E-3</c:v>
                      </c:pt>
                      <c:pt idx="1725">
                        <c:v>1.51242E-3</c:v>
                      </c:pt>
                      <c:pt idx="1726">
                        <c:v>1.49036E-3</c:v>
                      </c:pt>
                      <c:pt idx="1727">
                        <c:v>1.46846E-3</c:v>
                      </c:pt>
                      <c:pt idx="1728">
                        <c:v>1.4467099999999999E-3</c:v>
                      </c:pt>
                      <c:pt idx="1729">
                        <c:v>1.42512E-3</c:v>
                      </c:pt>
                      <c:pt idx="1730">
                        <c:v>1.40369E-3</c:v>
                      </c:pt>
                      <c:pt idx="1731">
                        <c:v>1.3824099999999999E-3</c:v>
                      </c:pt>
                      <c:pt idx="1732">
                        <c:v>1.36129E-3</c:v>
                      </c:pt>
                      <c:pt idx="1733">
                        <c:v>1.34033E-3</c:v>
                      </c:pt>
                      <c:pt idx="1734">
                        <c:v>1.31952E-3</c:v>
                      </c:pt>
                      <c:pt idx="1735">
                        <c:v>1.2988699999999999E-3</c:v>
                      </c:pt>
                      <c:pt idx="1736">
                        <c:v>1.27838E-3</c:v>
                      </c:pt>
                      <c:pt idx="1737">
                        <c:v>1.2580499999999999E-3</c:v>
                      </c:pt>
                      <c:pt idx="1738">
                        <c:v>1.2378700000000001E-3</c:v>
                      </c:pt>
                      <c:pt idx="1739">
                        <c:v>1.2178499999999999E-3</c:v>
                      </c:pt>
                      <c:pt idx="1740">
                        <c:v>1.1979899999999999E-3</c:v>
                      </c:pt>
                      <c:pt idx="1741">
                        <c:v>1.1782800000000001E-3</c:v>
                      </c:pt>
                      <c:pt idx="1742">
                        <c:v>1.1587399999999999E-3</c:v>
                      </c:pt>
                      <c:pt idx="1743">
                        <c:v>1.1393499999999999E-3</c:v>
                      </c:pt>
                      <c:pt idx="1744">
                        <c:v>1.1201200000000001E-3</c:v>
                      </c:pt>
                      <c:pt idx="1745">
                        <c:v>1.1010499999999999E-3</c:v>
                      </c:pt>
                      <c:pt idx="1746">
                        <c:v>1.0821400000000001E-3</c:v>
                      </c:pt>
                      <c:pt idx="1747">
                        <c:v>1.0633800000000001E-3</c:v>
                      </c:pt>
                      <c:pt idx="1748">
                        <c:v>1.0447900000000001E-3</c:v>
                      </c:pt>
                      <c:pt idx="1749">
                        <c:v>1.0263500000000001E-3</c:v>
                      </c:pt>
                      <c:pt idx="1750">
                        <c:v>1.00808E-3</c:v>
                      </c:pt>
                      <c:pt idx="1751">
                        <c:v>9.8995900000000011E-4</c:v>
                      </c:pt>
                      <c:pt idx="1752">
                        <c:v>9.7200100000000001E-4</c:v>
                      </c:pt>
                      <c:pt idx="1753">
                        <c:v>9.5420300000000004E-4</c:v>
                      </c:pt>
                      <c:pt idx="1754">
                        <c:v>9.3656399999999997E-4</c:v>
                      </c:pt>
                      <c:pt idx="1755">
                        <c:v>9.1908599999999995E-4</c:v>
                      </c:pt>
                      <c:pt idx="1756">
                        <c:v>9.0176700000000004E-4</c:v>
                      </c:pt>
                      <c:pt idx="1757">
                        <c:v>8.8460800000000005E-4</c:v>
                      </c:pt>
                      <c:pt idx="1758">
                        <c:v>8.6760899999999998E-4</c:v>
                      </c:pt>
                      <c:pt idx="1759">
                        <c:v>8.5077099999999995E-4</c:v>
                      </c:pt>
                      <c:pt idx="1760">
                        <c:v>8.3409399999999996E-4</c:v>
                      </c:pt>
                      <c:pt idx="1761">
                        <c:v>8.17577E-4</c:v>
                      </c:pt>
                      <c:pt idx="1762">
                        <c:v>8.0122099999999996E-4</c:v>
                      </c:pt>
                      <c:pt idx="1763">
                        <c:v>7.8502499999999996E-4</c:v>
                      </c:pt>
                      <c:pt idx="1764">
                        <c:v>7.6899100000000001E-4</c:v>
                      </c:pt>
                      <c:pt idx="1765">
                        <c:v>7.5311799999999999E-4</c:v>
                      </c:pt>
                      <c:pt idx="1766">
                        <c:v>7.3740600000000002E-4</c:v>
                      </c:pt>
                      <c:pt idx="1767">
                        <c:v>7.21856E-4</c:v>
                      </c:pt>
                      <c:pt idx="1768">
                        <c:v>7.0646800000000003E-4</c:v>
                      </c:pt>
                      <c:pt idx="1769">
                        <c:v>6.9124099999999999E-4</c:v>
                      </c:pt>
                      <c:pt idx="1770">
                        <c:v>6.7617600000000001E-4</c:v>
                      </c:pt>
                      <c:pt idx="1771">
                        <c:v>6.6127299999999998E-4</c:v>
                      </c:pt>
                      <c:pt idx="1772">
                        <c:v>6.4653200000000001E-4</c:v>
                      </c:pt>
                      <c:pt idx="1773">
                        <c:v>6.3195299999999999E-4</c:v>
                      </c:pt>
                      <c:pt idx="1774">
                        <c:v>6.1753700000000003E-4</c:v>
                      </c:pt>
                      <c:pt idx="1775">
                        <c:v>6.0328300000000003E-4</c:v>
                      </c:pt>
                      <c:pt idx="1776">
                        <c:v>5.8919199999999999E-4</c:v>
                      </c:pt>
                      <c:pt idx="1777">
                        <c:v>5.7526400000000003E-4</c:v>
                      </c:pt>
                      <c:pt idx="1778">
                        <c:v>5.6149900000000003E-4</c:v>
                      </c:pt>
                      <c:pt idx="1779">
                        <c:v>5.4789699999999999E-4</c:v>
                      </c:pt>
                      <c:pt idx="1780">
                        <c:v>5.3445800000000003E-4</c:v>
                      </c:pt>
                      <c:pt idx="1781">
                        <c:v>5.2118300000000004E-4</c:v>
                      </c:pt>
                      <c:pt idx="1782">
                        <c:v>5.0807100000000002E-4</c:v>
                      </c:pt>
                      <c:pt idx="1783">
                        <c:v>4.9512199999999997E-4</c:v>
                      </c:pt>
                      <c:pt idx="1784">
                        <c:v>4.8233800000000002E-4</c:v>
                      </c:pt>
                      <c:pt idx="1785">
                        <c:v>4.6971699999999998E-4</c:v>
                      </c:pt>
                      <c:pt idx="1786">
                        <c:v>4.5726000000000002E-4</c:v>
                      </c:pt>
                      <c:pt idx="1787">
                        <c:v>4.4496800000000001E-4</c:v>
                      </c:pt>
                      <c:pt idx="1788">
                        <c:v>4.3283900000000002E-4</c:v>
                      </c:pt>
                      <c:pt idx="1789">
                        <c:v>4.2087599999999999E-4</c:v>
                      </c:pt>
                      <c:pt idx="1790">
                        <c:v>4.0907600000000003E-4</c:v>
                      </c:pt>
                      <c:pt idx="1791">
                        <c:v>3.9744200000000002E-4</c:v>
                      </c:pt>
                      <c:pt idx="1792">
                        <c:v>3.85972E-4</c:v>
                      </c:pt>
                      <c:pt idx="1793">
                        <c:v>3.7466799999999998E-4</c:v>
                      </c:pt>
                      <c:pt idx="1794">
                        <c:v>3.6352800000000001E-4</c:v>
                      </c:pt>
                      <c:pt idx="1795">
                        <c:v>3.5255399999999999E-4</c:v>
                      </c:pt>
                      <c:pt idx="1796">
                        <c:v>3.4174500000000002E-4</c:v>
                      </c:pt>
                      <c:pt idx="1797">
                        <c:v>3.3110099999999999E-4</c:v>
                      </c:pt>
                      <c:pt idx="1798">
                        <c:v>3.2062300000000002E-4</c:v>
                      </c:pt>
                      <c:pt idx="1799">
                        <c:v>3.1031100000000002E-4</c:v>
                      </c:pt>
                      <c:pt idx="1800">
                        <c:v>3.0016500000000002E-4</c:v>
                      </c:pt>
                      <c:pt idx="1801">
                        <c:v>2.9018499999999999E-4</c:v>
                      </c:pt>
                      <c:pt idx="1802">
                        <c:v>2.8037100000000002E-4</c:v>
                      </c:pt>
                      <c:pt idx="1803">
                        <c:v>2.7072400000000002E-4</c:v>
                      </c:pt>
                      <c:pt idx="1804">
                        <c:v>2.6124299999999998E-4</c:v>
                      </c:pt>
                      <c:pt idx="1805">
                        <c:v>2.51928E-4</c:v>
                      </c:pt>
                      <c:pt idx="1806">
                        <c:v>2.4278E-4</c:v>
                      </c:pt>
                      <c:pt idx="1807">
                        <c:v>2.33799E-4</c:v>
                      </c:pt>
                      <c:pt idx="1808">
                        <c:v>2.24985E-4</c:v>
                      </c:pt>
                      <c:pt idx="1809">
                        <c:v>2.1633899999999999E-4</c:v>
                      </c:pt>
                      <c:pt idx="1810">
                        <c:v>2.0785899999999999E-4</c:v>
                      </c:pt>
                      <c:pt idx="1811">
                        <c:v>1.9954700000000001E-4</c:v>
                      </c:pt>
                      <c:pt idx="1812">
                        <c:v>1.9140199999999999E-4</c:v>
                      </c:pt>
                      <c:pt idx="1813">
                        <c:v>1.83425E-4</c:v>
                      </c:pt>
                      <c:pt idx="1814">
                        <c:v>1.7561599999999999E-4</c:v>
                      </c:pt>
                      <c:pt idx="1815">
                        <c:v>1.6797399999999999E-4</c:v>
                      </c:pt>
                      <c:pt idx="1816">
                        <c:v>1.6050099999999999E-4</c:v>
                      </c:pt>
                      <c:pt idx="1817">
                        <c:v>1.53196E-4</c:v>
                      </c:pt>
                      <c:pt idx="1818">
                        <c:v>1.4605900000000001E-4</c:v>
                      </c:pt>
                      <c:pt idx="1819">
                        <c:v>1.3909099999999999E-4</c:v>
                      </c:pt>
                      <c:pt idx="1820">
                        <c:v>1.3229100000000001E-4</c:v>
                      </c:pt>
                      <c:pt idx="1821">
                        <c:v>1.2566000000000001E-4</c:v>
                      </c:pt>
                      <c:pt idx="1822">
                        <c:v>1.1919800000000001E-4</c:v>
                      </c:pt>
                      <c:pt idx="1823">
                        <c:v>1.12904E-4</c:v>
                      </c:pt>
                      <c:pt idx="1824">
                        <c:v>1.0678E-4</c:v>
                      </c:pt>
                      <c:pt idx="1825">
                        <c:v>1.00825E-4</c:v>
                      </c:pt>
                      <c:pt idx="1826">
                        <c:v>9.5039900000000005E-5</c:v>
                      </c:pt>
                      <c:pt idx="1827">
                        <c:v>8.9423899999999996E-5</c:v>
                      </c:pt>
                      <c:pt idx="1828">
                        <c:v>8.39776E-5</c:v>
                      </c:pt>
                      <c:pt idx="1829">
                        <c:v>7.8701000000000004E-5</c:v>
                      </c:pt>
                      <c:pt idx="1830">
                        <c:v>7.3594299999999994E-5</c:v>
                      </c:pt>
                      <c:pt idx="1831">
                        <c:v>6.8657699999999998E-5</c:v>
                      </c:pt>
                      <c:pt idx="1832">
                        <c:v>6.3891200000000002E-5</c:v>
                      </c:pt>
                      <c:pt idx="1833">
                        <c:v>5.9295100000000001E-5</c:v>
                      </c:pt>
                      <c:pt idx="1834">
                        <c:v>5.48694E-5</c:v>
                      </c:pt>
                      <c:pt idx="1835">
                        <c:v>5.0614200000000001E-5</c:v>
                      </c:pt>
                      <c:pt idx="1836">
                        <c:v>4.6529800000000003E-5</c:v>
                      </c:pt>
                      <c:pt idx="1837">
                        <c:v>4.26161E-5</c:v>
                      </c:pt>
                      <c:pt idx="1838">
                        <c:v>3.88735E-5</c:v>
                      </c:pt>
                      <c:pt idx="1839">
                        <c:v>3.5301900000000002E-5</c:v>
                      </c:pt>
                      <c:pt idx="1840">
                        <c:v>3.19016E-5</c:v>
                      </c:pt>
                      <c:pt idx="1841">
                        <c:v>2.8672600000000001E-5</c:v>
                      </c:pt>
                      <c:pt idx="1842">
                        <c:v>2.5615200000000002E-5</c:v>
                      </c:pt>
                      <c:pt idx="1843">
                        <c:v>2.2729299999999999E-5</c:v>
                      </c:pt>
                      <c:pt idx="1844">
                        <c:v>2.0015200000000001E-5</c:v>
                      </c:pt>
                      <c:pt idx="1845">
                        <c:v>1.7473E-5</c:v>
                      </c:pt>
                      <c:pt idx="1846">
                        <c:v>1.51028E-5</c:v>
                      </c:pt>
                      <c:pt idx="1847">
                        <c:v>1.29047E-5</c:v>
                      </c:pt>
                      <c:pt idx="1848">
                        <c:v>1.0879E-5</c:v>
                      </c:pt>
                      <c:pt idx="1849">
                        <c:v>9.0256099999999995E-6</c:v>
                      </c:pt>
                      <c:pt idx="1850">
                        <c:v>7.3447899999999997E-6</c:v>
                      </c:pt>
                      <c:pt idx="1851">
                        <c:v>5.8366500000000003E-6</c:v>
                      </c:pt>
                      <c:pt idx="1852">
                        <c:v>4.5013200000000001E-6</c:v>
                      </c:pt>
                      <c:pt idx="1853">
                        <c:v>3.33892E-6</c:v>
                      </c:pt>
                      <c:pt idx="1854">
                        <c:v>2.3495900000000001E-6</c:v>
                      </c:pt>
                      <c:pt idx="1855">
                        <c:v>1.53346E-6</c:v>
                      </c:pt>
                      <c:pt idx="1856">
                        <c:v>8.9066099999999998E-7</c:v>
                      </c:pt>
                      <c:pt idx="1857">
                        <c:v>4.2132099999999999E-7</c:v>
                      </c:pt>
                      <c:pt idx="1858">
                        <c:v>1.2557300000000001E-7</c:v>
                      </c:pt>
                      <c:pt idx="1859">
                        <c:v>3.5473099999999998E-9</c:v>
                      </c:pt>
                      <c:pt idx="1860">
                        <c:v>0</c:v>
                      </c:pt>
                    </c:numCache>
                  </c:numRef>
                </c:yVal>
                <c:smooth val="0"/>
                <c:extLst>
                  <c:ext xmlns:c16="http://schemas.microsoft.com/office/drawing/2014/chart" uri="{C3380CC4-5D6E-409C-BE32-E72D297353CC}">
                    <c16:uniqueId val="{00000002-AFBC-45ED-B0CD-6577F7F3F964}"/>
                  </c:ext>
                </c:extLst>
              </c15:ser>
            </c15:filteredScatterSeries>
          </c:ext>
        </c:extLst>
      </c:scatterChart>
      <c:valAx>
        <c:axId val="536442336"/>
        <c:scaling>
          <c:orientation val="minMax"/>
          <c:max val="19"/>
          <c:min val="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/>
                  <a:t>Kinetic energy (keV)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6448568"/>
        <c:crosses val="autoZero"/>
        <c:crossBetween val="midCat"/>
      </c:valAx>
      <c:valAx>
        <c:axId val="536448568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/>
                  <a:t>dP/dE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E+00" sourceLinked="0"/>
        <c:majorTickMark val="in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6442336"/>
        <c:crosses val="autoZero"/>
        <c:crossBetween val="midCat"/>
      </c:valAx>
      <c:spPr>
        <a:noFill/>
        <a:ln>
          <a:solidFill>
            <a:sysClr val="windowText" lastClr="000000"/>
          </a:solidFill>
        </a:ln>
        <a:effectLst/>
      </c:spPr>
    </c:plotArea>
    <c:legend>
      <c:legendPos val="b"/>
      <c:layout>
        <c:manualLayout>
          <c:xMode val="edge"/>
          <c:yMode val="edge"/>
          <c:x val="0.37954177887821811"/>
          <c:y val="0.21209887725671508"/>
          <c:w val="0.56834566906627526"/>
          <c:h val="0.3413821408959951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5920" tIns="47960" rIns="95920" bIns="47960" rtlCol="0"/>
          <a:lstStyle>
            <a:lvl1pPr algn="l">
              <a:defRPr sz="14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5920" tIns="47960" rIns="95920" bIns="47960" rtlCol="0"/>
          <a:lstStyle>
            <a:lvl1pPr algn="r">
              <a:defRPr sz="1400"/>
            </a:lvl1pPr>
          </a:lstStyle>
          <a:p>
            <a:fld id="{F481E118-1CEA-43E8-BD51-A8A2CBD62889}" type="datetimeFigureOut">
              <a:rPr lang="fr-FR" smtClean="0"/>
              <a:t>21/09/2022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110"/>
            <a:ext cx="3076363" cy="513507"/>
          </a:xfrm>
          <a:prstGeom prst="rect">
            <a:avLst/>
          </a:prstGeom>
        </p:spPr>
        <p:txBody>
          <a:bodyPr vert="horz" lIns="95920" tIns="47960" rIns="95920" bIns="47960" rtlCol="0" anchor="b"/>
          <a:lstStyle>
            <a:lvl1pPr algn="l">
              <a:defRPr sz="14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294" y="9721110"/>
            <a:ext cx="3076363" cy="513507"/>
          </a:xfrm>
          <a:prstGeom prst="rect">
            <a:avLst/>
          </a:prstGeom>
        </p:spPr>
        <p:txBody>
          <a:bodyPr vert="horz" lIns="95920" tIns="47960" rIns="95920" bIns="47960" rtlCol="0" anchor="b"/>
          <a:lstStyle>
            <a:lvl1pPr algn="r">
              <a:defRPr sz="1400"/>
            </a:lvl1pPr>
          </a:lstStyle>
          <a:p>
            <a:fld id="{7CB1C5FA-467D-48F3-9F36-205F533C0F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12080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5920" tIns="47960" rIns="95920" bIns="47960" rtlCol="0"/>
          <a:lstStyle>
            <a:lvl1pPr algn="l">
              <a:defRPr sz="14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5920" tIns="47960" rIns="95920" bIns="47960" rtlCol="0"/>
          <a:lstStyle>
            <a:lvl1pPr algn="r">
              <a:defRPr sz="1400"/>
            </a:lvl1pPr>
          </a:lstStyle>
          <a:p>
            <a:fld id="{F0389419-4E28-4B58-9AA2-383238311FDA}" type="datetimeFigureOut">
              <a:rPr lang="fr-FR" smtClean="0"/>
              <a:t>21/09/2022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76250" y="1277938"/>
            <a:ext cx="6146800" cy="3457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920" tIns="47960" rIns="95920" bIns="4796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709930" y="4925410"/>
            <a:ext cx="5679440" cy="4029879"/>
          </a:xfrm>
          <a:prstGeom prst="rect">
            <a:avLst/>
          </a:prstGeom>
        </p:spPr>
        <p:txBody>
          <a:bodyPr vert="horz" lIns="95920" tIns="47960" rIns="95920" bIns="4796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110"/>
            <a:ext cx="3076363" cy="513507"/>
          </a:xfrm>
          <a:prstGeom prst="rect">
            <a:avLst/>
          </a:prstGeom>
        </p:spPr>
        <p:txBody>
          <a:bodyPr vert="horz" lIns="95920" tIns="47960" rIns="95920" bIns="47960" rtlCol="0" anchor="b"/>
          <a:lstStyle>
            <a:lvl1pPr algn="l">
              <a:defRPr sz="14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294" y="9721110"/>
            <a:ext cx="3076363" cy="513507"/>
          </a:xfrm>
          <a:prstGeom prst="rect">
            <a:avLst/>
          </a:prstGeom>
        </p:spPr>
        <p:txBody>
          <a:bodyPr vert="horz" lIns="95920" tIns="47960" rIns="95920" bIns="47960" rtlCol="0" anchor="b"/>
          <a:lstStyle>
            <a:lvl1pPr algn="r">
              <a:defRPr sz="1400"/>
            </a:lvl1pPr>
          </a:lstStyle>
          <a:p>
            <a:fld id="{39DC57ED-270C-43E3-91AA-48F4CC19381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5133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7723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638617" algn="l" defTabSz="127723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1277234" algn="l" defTabSz="127723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915851" algn="l" defTabSz="127723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2554468" algn="l" defTabSz="127723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3193085" algn="l" defTabSz="127723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3831702" algn="l" defTabSz="127723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4470319" algn="l" defTabSz="127723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5108936" algn="l" defTabSz="127723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cuei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3" y="5971213"/>
            <a:ext cx="12191999" cy="8969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fr-FR" sz="2500" noProof="0" dirty="0">
                <a:solidFill>
                  <a:schemeClr val="accent1"/>
                </a:solidFill>
              </a:rPr>
              <a:t> </a:t>
            </a:r>
          </a:p>
        </p:txBody>
      </p:sp>
      <p:pic>
        <p:nvPicPr>
          <p:cNvPr id="6" name="Picture 8" descr="fondCEA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547" y="-40641"/>
            <a:ext cx="12205547" cy="6011852"/>
          </a:xfrm>
          <a:prstGeom prst="rect">
            <a:avLst/>
          </a:prstGeom>
        </p:spPr>
      </p:pic>
      <p:sp>
        <p:nvSpPr>
          <p:cNvPr id="10" name="Titre 3"/>
          <p:cNvSpPr txBox="1">
            <a:spLocks/>
          </p:cNvSpPr>
          <p:nvPr userDrawn="1"/>
        </p:nvSpPr>
        <p:spPr>
          <a:xfrm>
            <a:off x="1124368" y="3757134"/>
            <a:ext cx="10480896" cy="350340"/>
          </a:xfrm>
          <a:prstGeom prst="rect">
            <a:avLst/>
          </a:prstGeom>
        </p:spPr>
        <p:txBody>
          <a:bodyPr lIns="127723" tIns="63862" rIns="127723" bIns="63862">
            <a:normAutofit fontScale="97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700" noProof="0" dirty="0">
                <a:solidFill>
                  <a:schemeClr val="bg1"/>
                </a:solidFill>
                <a:latin typeface="Calibri"/>
                <a:cs typeface="Calibri"/>
              </a:rPr>
              <a:t>DE LA RECHERCHE À L’INDUSTRIE</a:t>
            </a:r>
          </a:p>
        </p:txBody>
      </p:sp>
      <p:sp>
        <p:nvSpPr>
          <p:cNvPr id="11" name="ZoneTexte 10"/>
          <p:cNvSpPr txBox="1"/>
          <p:nvPr userDrawn="1"/>
        </p:nvSpPr>
        <p:spPr>
          <a:xfrm>
            <a:off x="1113036" y="6158143"/>
            <a:ext cx="10376440" cy="422128"/>
          </a:xfrm>
          <a:prstGeom prst="rect">
            <a:avLst/>
          </a:prstGeom>
          <a:noFill/>
        </p:spPr>
        <p:txBody>
          <a:bodyPr wrap="square" lIns="127723" tIns="63862" rIns="127723" bIns="63862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fr-FR" sz="1500" kern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Commissariat à l’énergie atomique et aux énergies alternatives - </a:t>
            </a:r>
            <a:r>
              <a:rPr lang="fr-FR" sz="1500" kern="0" noProof="0" dirty="0">
                <a:solidFill>
                  <a:srgbClr val="A50119"/>
                </a:solidFill>
                <a:latin typeface="Calibri"/>
                <a:cs typeface="Calibri"/>
              </a:rPr>
              <a:t>www.cea.fr</a:t>
            </a:r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0" hasCustomPrompt="1"/>
          </p:nvPr>
        </p:nvSpPr>
        <p:spPr>
          <a:xfrm>
            <a:off x="1124369" y="4461091"/>
            <a:ext cx="8763803" cy="599869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3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/>
              <a:t>TITRE À VENIR</a:t>
            </a:r>
          </a:p>
        </p:txBody>
      </p:sp>
      <p:sp>
        <p:nvSpPr>
          <p:cNvPr id="18" name="Espace réservé du texte 12"/>
          <p:cNvSpPr>
            <a:spLocks noGrp="1"/>
          </p:cNvSpPr>
          <p:nvPr>
            <p:ph type="body" sz="quarter" idx="11" hasCustomPrompt="1"/>
          </p:nvPr>
        </p:nvSpPr>
        <p:spPr>
          <a:xfrm>
            <a:off x="1124369" y="5122103"/>
            <a:ext cx="3922680" cy="309021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300" b="0">
                <a:solidFill>
                  <a:schemeClr val="bg1"/>
                </a:solidFill>
              </a:defRPr>
            </a:lvl1pPr>
          </a:lstStyle>
          <a:p>
            <a:pPr lvl="0"/>
            <a:fld id="{ED1C4103-FF01-4613-BB77-A54429AC18D2}" type="datetime4">
              <a:rPr lang="fr-FR" noProof="0" smtClean="0"/>
              <a:t>20 mai 2019</a:t>
            </a:fld>
            <a:endParaRPr lang="fr-FR" noProof="0" dirty="0"/>
          </a:p>
        </p:txBody>
      </p:sp>
      <p:sp>
        <p:nvSpPr>
          <p:cNvPr id="9" name="Espace réservé du texte 12"/>
          <p:cNvSpPr>
            <a:spLocks noGrp="1"/>
          </p:cNvSpPr>
          <p:nvPr>
            <p:ph type="body" sz="quarter" idx="12" hasCustomPrompt="1"/>
          </p:nvPr>
        </p:nvSpPr>
        <p:spPr>
          <a:xfrm>
            <a:off x="1113036" y="5469234"/>
            <a:ext cx="3922680" cy="378270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/>
              <a:t>Auteur</a:t>
            </a:r>
          </a:p>
        </p:txBody>
      </p:sp>
      <p:pic>
        <p:nvPicPr>
          <p:cNvPr id="12" name="Picture 9" descr="cea_logo_small2.jpg">
            <a:extLst>
              <a:ext uri="{FF2B5EF4-FFF2-40B4-BE49-F238E27FC236}">
                <a16:creationId xmlns:a16="http://schemas.microsoft.com/office/drawing/2014/main" id="{61A89C60-6BFE-4912-9B9B-D56E846D59B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176" y="1861047"/>
            <a:ext cx="1942272" cy="1585387"/>
          </a:xfrm>
          <a:prstGeom prst="rect">
            <a:avLst/>
          </a:prstGeom>
          <a:effectLst>
            <a:outerShdw blurRad="517525" dist="38100" dir="2700000" algn="tl" rotWithShape="0">
              <a:srgbClr val="000000">
                <a:alpha val="3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894683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e d'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CDDA024-CC5C-49D4-9EDE-B13C9CE4F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76952101-6F0D-4470-B900-D7C009A8362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53F0B3ED-4F75-49BF-B028-1A262D3A6E64}" type="slidenum">
              <a:rPr lang="fr-FR" sz="10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‹N°›</a:t>
            </a:fld>
            <a:endParaRPr lang="fr-FR" sz="1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60769C5C-EDFB-44C6-A754-7FD9C1B5A1A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622719" y="1358084"/>
            <a:ext cx="1447800" cy="917259"/>
          </a:xfr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fr-FR" dirty="0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81F07BDA-5AB0-410C-A329-8C06350E1ED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33367" y="1358085"/>
            <a:ext cx="3163510" cy="917255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5pPr marL="1915851" indent="0">
              <a:buNone/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F95E4514-E62C-42B5-BE1E-5F1CD3D2A789}"/>
              </a:ext>
            </a:extLst>
          </p:cNvPr>
          <p:cNvCxnSpPr/>
          <p:nvPr userDrawn="1"/>
        </p:nvCxnSpPr>
        <p:spPr>
          <a:xfrm flipH="1">
            <a:off x="1310932" y="2332809"/>
            <a:ext cx="4759587" cy="0"/>
          </a:xfrm>
          <a:prstGeom prst="line">
            <a:avLst/>
          </a:prstGeom>
          <a:ln w="19050">
            <a:solidFill>
              <a:srgbClr val="71BF44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Espace réservé du texte 7">
            <a:extLst>
              <a:ext uri="{FF2B5EF4-FFF2-40B4-BE49-F238E27FC236}">
                <a16:creationId xmlns:a16="http://schemas.microsoft.com/office/drawing/2014/main" id="{5C946E34-2083-434D-8404-8F5AEE71F02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802399" y="1358085"/>
            <a:ext cx="3145367" cy="917243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5pPr marL="1915851" indent="0">
              <a:buNone/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6653795C-036F-4780-863C-5F5B75D45AC9}"/>
              </a:ext>
            </a:extLst>
          </p:cNvPr>
          <p:cNvCxnSpPr/>
          <p:nvPr userDrawn="1"/>
        </p:nvCxnSpPr>
        <p:spPr>
          <a:xfrm flipH="1">
            <a:off x="6228757" y="2332809"/>
            <a:ext cx="4759587" cy="0"/>
          </a:xfrm>
          <a:prstGeom prst="line">
            <a:avLst/>
          </a:prstGeom>
          <a:ln w="19050">
            <a:solidFill>
              <a:srgbClr val="71BF44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1" name="Espace réservé pour une image  4">
            <a:extLst>
              <a:ext uri="{FF2B5EF4-FFF2-40B4-BE49-F238E27FC236}">
                <a16:creationId xmlns:a16="http://schemas.microsoft.com/office/drawing/2014/main" id="{B755FE5F-FBAE-4CEA-8895-84E4F212E51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228757" y="1358084"/>
            <a:ext cx="1447800" cy="917251"/>
          </a:xfr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28" name="Espace réservé pour une image  4">
            <a:extLst>
              <a:ext uri="{FF2B5EF4-FFF2-40B4-BE49-F238E27FC236}">
                <a16:creationId xmlns:a16="http://schemas.microsoft.com/office/drawing/2014/main" id="{22ADC67F-E797-4291-A8E3-0F55CBC95011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4622719" y="2599419"/>
            <a:ext cx="1447800" cy="917259"/>
          </a:xfr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fr-FR" dirty="0"/>
          </a:p>
        </p:txBody>
      </p:sp>
      <p:sp>
        <p:nvSpPr>
          <p:cNvPr id="29" name="Espace réservé du texte 7">
            <a:extLst>
              <a:ext uri="{FF2B5EF4-FFF2-40B4-BE49-F238E27FC236}">
                <a16:creationId xmlns:a16="http://schemas.microsoft.com/office/drawing/2014/main" id="{8B209393-3874-4ED2-8083-767200A49E1F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1333367" y="2599420"/>
            <a:ext cx="3163510" cy="917255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5pPr marL="1915851" indent="0">
              <a:buNone/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cxnSp>
        <p:nvCxnSpPr>
          <p:cNvPr id="30" name="Connecteur droit 9">
            <a:extLst>
              <a:ext uri="{FF2B5EF4-FFF2-40B4-BE49-F238E27FC236}">
                <a16:creationId xmlns:a16="http://schemas.microsoft.com/office/drawing/2014/main" id="{89635DC8-0DE1-45BF-B660-9978E7ECF557}"/>
              </a:ext>
            </a:extLst>
          </p:cNvPr>
          <p:cNvCxnSpPr/>
          <p:nvPr userDrawn="1"/>
        </p:nvCxnSpPr>
        <p:spPr>
          <a:xfrm flipH="1">
            <a:off x="1310932" y="3574144"/>
            <a:ext cx="4759587" cy="0"/>
          </a:xfrm>
          <a:prstGeom prst="line">
            <a:avLst/>
          </a:prstGeom>
          <a:ln w="19050">
            <a:solidFill>
              <a:srgbClr val="71BF44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0" name="Espace réservé du texte 7">
            <a:extLst>
              <a:ext uri="{FF2B5EF4-FFF2-40B4-BE49-F238E27FC236}">
                <a16:creationId xmlns:a16="http://schemas.microsoft.com/office/drawing/2014/main" id="{9946E2AE-62D6-4FF6-ADAD-DB3C797B84E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7802399" y="2599420"/>
            <a:ext cx="3145367" cy="917243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5pPr marL="1915851" indent="0">
              <a:buNone/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cxnSp>
        <p:nvCxnSpPr>
          <p:cNvPr id="51" name="Connecteur droit 11">
            <a:extLst>
              <a:ext uri="{FF2B5EF4-FFF2-40B4-BE49-F238E27FC236}">
                <a16:creationId xmlns:a16="http://schemas.microsoft.com/office/drawing/2014/main" id="{F1FD97AF-E44C-4020-83DE-C9ED10C337D5}"/>
              </a:ext>
            </a:extLst>
          </p:cNvPr>
          <p:cNvCxnSpPr/>
          <p:nvPr userDrawn="1"/>
        </p:nvCxnSpPr>
        <p:spPr>
          <a:xfrm flipH="1">
            <a:off x="6228757" y="3574144"/>
            <a:ext cx="4759587" cy="0"/>
          </a:xfrm>
          <a:prstGeom prst="line">
            <a:avLst/>
          </a:prstGeom>
          <a:ln w="19050">
            <a:solidFill>
              <a:srgbClr val="71BF44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2" name="Espace réservé pour une image  4">
            <a:extLst>
              <a:ext uri="{FF2B5EF4-FFF2-40B4-BE49-F238E27FC236}">
                <a16:creationId xmlns:a16="http://schemas.microsoft.com/office/drawing/2014/main" id="{C7A6CB66-2EE7-4D61-B8D8-B792649D9511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6228757" y="2599419"/>
            <a:ext cx="1447800" cy="917251"/>
          </a:xfr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59" name="Espace réservé pour une image  4">
            <a:extLst>
              <a:ext uri="{FF2B5EF4-FFF2-40B4-BE49-F238E27FC236}">
                <a16:creationId xmlns:a16="http://schemas.microsoft.com/office/drawing/2014/main" id="{3796C7BE-5840-414D-923B-EAC0AD681468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4622719" y="3979165"/>
            <a:ext cx="1447800" cy="917259"/>
          </a:xfr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fr-FR" dirty="0"/>
          </a:p>
        </p:txBody>
      </p:sp>
      <p:sp>
        <p:nvSpPr>
          <p:cNvPr id="60" name="Espace réservé du texte 7">
            <a:extLst>
              <a:ext uri="{FF2B5EF4-FFF2-40B4-BE49-F238E27FC236}">
                <a16:creationId xmlns:a16="http://schemas.microsoft.com/office/drawing/2014/main" id="{CE59C844-7624-436B-B75F-12C324F16884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1333367" y="3979166"/>
            <a:ext cx="3163510" cy="917255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5pPr marL="1915851" indent="0">
              <a:buNone/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cxnSp>
        <p:nvCxnSpPr>
          <p:cNvPr id="61" name="Connecteur droit 9">
            <a:extLst>
              <a:ext uri="{FF2B5EF4-FFF2-40B4-BE49-F238E27FC236}">
                <a16:creationId xmlns:a16="http://schemas.microsoft.com/office/drawing/2014/main" id="{9B1F7315-6020-43F3-A5F2-9D49CFABB18F}"/>
              </a:ext>
            </a:extLst>
          </p:cNvPr>
          <p:cNvCxnSpPr/>
          <p:nvPr userDrawn="1"/>
        </p:nvCxnSpPr>
        <p:spPr>
          <a:xfrm flipH="1">
            <a:off x="1310932" y="4953890"/>
            <a:ext cx="4759587" cy="0"/>
          </a:xfrm>
          <a:prstGeom prst="line">
            <a:avLst/>
          </a:prstGeom>
          <a:ln w="19050">
            <a:solidFill>
              <a:srgbClr val="71BF44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2" name="Espace réservé du texte 7">
            <a:extLst>
              <a:ext uri="{FF2B5EF4-FFF2-40B4-BE49-F238E27FC236}">
                <a16:creationId xmlns:a16="http://schemas.microsoft.com/office/drawing/2014/main" id="{4B68E589-D2AB-420B-BDA7-B78434296534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7802399" y="3979166"/>
            <a:ext cx="3145367" cy="917243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5pPr marL="1915851" indent="0">
              <a:buNone/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cxnSp>
        <p:nvCxnSpPr>
          <p:cNvPr id="63" name="Connecteur droit 11">
            <a:extLst>
              <a:ext uri="{FF2B5EF4-FFF2-40B4-BE49-F238E27FC236}">
                <a16:creationId xmlns:a16="http://schemas.microsoft.com/office/drawing/2014/main" id="{29D8923A-A92A-409D-890D-0ADA5FE8AE8B}"/>
              </a:ext>
            </a:extLst>
          </p:cNvPr>
          <p:cNvCxnSpPr/>
          <p:nvPr userDrawn="1"/>
        </p:nvCxnSpPr>
        <p:spPr>
          <a:xfrm flipH="1">
            <a:off x="6228757" y="4953890"/>
            <a:ext cx="4759587" cy="0"/>
          </a:xfrm>
          <a:prstGeom prst="line">
            <a:avLst/>
          </a:prstGeom>
          <a:ln w="19050">
            <a:solidFill>
              <a:srgbClr val="71BF44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4" name="Espace réservé pour une image  4">
            <a:extLst>
              <a:ext uri="{FF2B5EF4-FFF2-40B4-BE49-F238E27FC236}">
                <a16:creationId xmlns:a16="http://schemas.microsoft.com/office/drawing/2014/main" id="{C520D07C-5182-487C-93B4-740F5F6694B7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6228757" y="3979165"/>
            <a:ext cx="1447800" cy="917251"/>
          </a:xfr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65" name="Espace réservé pour une image  4">
            <a:extLst>
              <a:ext uri="{FF2B5EF4-FFF2-40B4-BE49-F238E27FC236}">
                <a16:creationId xmlns:a16="http://schemas.microsoft.com/office/drawing/2014/main" id="{88E492D9-B1FB-497C-AE54-9777D95A617A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4626660" y="5228680"/>
            <a:ext cx="1447800" cy="917259"/>
          </a:xfr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fr-FR" dirty="0"/>
          </a:p>
        </p:txBody>
      </p:sp>
      <p:sp>
        <p:nvSpPr>
          <p:cNvPr id="66" name="Espace réservé du texte 7">
            <a:extLst>
              <a:ext uri="{FF2B5EF4-FFF2-40B4-BE49-F238E27FC236}">
                <a16:creationId xmlns:a16="http://schemas.microsoft.com/office/drawing/2014/main" id="{7EC16F37-C59A-4483-A7AC-A499B083B309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1337308" y="5228681"/>
            <a:ext cx="3163510" cy="917255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5pPr marL="1915851" indent="0">
              <a:buNone/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cxnSp>
        <p:nvCxnSpPr>
          <p:cNvPr id="67" name="Connecteur droit 9">
            <a:extLst>
              <a:ext uri="{FF2B5EF4-FFF2-40B4-BE49-F238E27FC236}">
                <a16:creationId xmlns:a16="http://schemas.microsoft.com/office/drawing/2014/main" id="{E75DD157-1B84-4D38-B8C3-CEF8C99055BA}"/>
              </a:ext>
            </a:extLst>
          </p:cNvPr>
          <p:cNvCxnSpPr/>
          <p:nvPr userDrawn="1"/>
        </p:nvCxnSpPr>
        <p:spPr>
          <a:xfrm flipH="1">
            <a:off x="1314873" y="6203405"/>
            <a:ext cx="4759587" cy="0"/>
          </a:xfrm>
          <a:prstGeom prst="line">
            <a:avLst/>
          </a:prstGeom>
          <a:ln w="19050">
            <a:solidFill>
              <a:srgbClr val="71BF44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8" name="Espace réservé du texte 7">
            <a:extLst>
              <a:ext uri="{FF2B5EF4-FFF2-40B4-BE49-F238E27FC236}">
                <a16:creationId xmlns:a16="http://schemas.microsoft.com/office/drawing/2014/main" id="{31812CFC-354D-4188-A115-40F9E1BE959F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7806340" y="5228681"/>
            <a:ext cx="3145367" cy="917243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5pPr marL="1915851" indent="0">
              <a:buNone/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cxnSp>
        <p:nvCxnSpPr>
          <p:cNvPr id="69" name="Connecteur droit 11">
            <a:extLst>
              <a:ext uri="{FF2B5EF4-FFF2-40B4-BE49-F238E27FC236}">
                <a16:creationId xmlns:a16="http://schemas.microsoft.com/office/drawing/2014/main" id="{DF7F2929-78B2-469D-8E02-2703095EC7FF}"/>
              </a:ext>
            </a:extLst>
          </p:cNvPr>
          <p:cNvCxnSpPr/>
          <p:nvPr userDrawn="1"/>
        </p:nvCxnSpPr>
        <p:spPr>
          <a:xfrm flipH="1">
            <a:off x="6232698" y="6203405"/>
            <a:ext cx="4759587" cy="0"/>
          </a:xfrm>
          <a:prstGeom prst="line">
            <a:avLst/>
          </a:prstGeom>
          <a:ln w="19050">
            <a:solidFill>
              <a:srgbClr val="71BF44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0" name="Espace réservé pour une image  4">
            <a:extLst>
              <a:ext uri="{FF2B5EF4-FFF2-40B4-BE49-F238E27FC236}">
                <a16:creationId xmlns:a16="http://schemas.microsoft.com/office/drawing/2014/main" id="{803C1564-8FCE-41DC-879F-588392A66C6B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6232698" y="5228680"/>
            <a:ext cx="1447800" cy="917251"/>
          </a:xfr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0902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ercie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3" y="5961053"/>
            <a:ext cx="12191999" cy="8969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fr-FR" sz="2500" noProof="0" dirty="0">
                <a:solidFill>
                  <a:schemeClr val="accent1"/>
                </a:solidFill>
              </a:rPr>
              <a:t> </a:t>
            </a:r>
          </a:p>
        </p:txBody>
      </p:sp>
      <p:pic>
        <p:nvPicPr>
          <p:cNvPr id="6" name="Picture 1" descr="fondCEA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7412"/>
            <a:ext cx="12192000" cy="5998464"/>
          </a:xfrm>
          <a:prstGeom prst="rect">
            <a:avLst/>
          </a:prstGeom>
        </p:spPr>
      </p:pic>
      <p:sp>
        <p:nvSpPr>
          <p:cNvPr id="9" name="Titre 1"/>
          <p:cNvSpPr>
            <a:spLocks noGrp="1"/>
          </p:cNvSpPr>
          <p:nvPr>
            <p:ph type="title" hasCustomPrompt="1"/>
          </p:nvPr>
        </p:nvSpPr>
        <p:spPr>
          <a:xfrm>
            <a:off x="4359965" y="2277417"/>
            <a:ext cx="6354635" cy="62477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marR="0" indent="0" algn="l" defTabSz="95792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fr-FR" sz="3400" kern="1200" dirty="0" smtClean="0">
                <a:solidFill>
                  <a:schemeClr val="bg1"/>
                </a:solidFill>
                <a:latin typeface="Calibri"/>
                <a:ea typeface="+mn-ea"/>
                <a:cs typeface="Calibri"/>
              </a:defRPr>
            </a:lvl1pPr>
          </a:lstStyle>
          <a:p>
            <a:r>
              <a:rPr lang="fr-FR" noProof="0" dirty="0"/>
              <a:t>Merci de votre attention</a:t>
            </a:r>
          </a:p>
        </p:txBody>
      </p:sp>
      <p:sp>
        <p:nvSpPr>
          <p:cNvPr id="10" name="Espace réservé du texte 18"/>
          <p:cNvSpPr>
            <a:spLocks noGrp="1"/>
          </p:cNvSpPr>
          <p:nvPr>
            <p:ph type="body" sz="quarter" idx="10" hasCustomPrompt="1"/>
          </p:nvPr>
        </p:nvSpPr>
        <p:spPr>
          <a:xfrm>
            <a:off x="1322359" y="4403564"/>
            <a:ext cx="9130864" cy="267471"/>
          </a:xfrm>
        </p:spPr>
        <p:txBody>
          <a:bodyPr>
            <a:spAutoFit/>
          </a:bodyPr>
          <a:lstStyle>
            <a:lvl1pPr marL="0" indent="0">
              <a:buFontTx/>
              <a:buNone/>
              <a:defRPr sz="11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r-FR" sz="1000" b="1" noProof="0" dirty="0">
                <a:solidFill>
                  <a:schemeClr val="tx1"/>
                </a:solidFill>
                <a:latin typeface="Calibri"/>
                <a:cs typeface="Calibri"/>
              </a:rPr>
              <a:t>Crédits photos </a:t>
            </a:r>
            <a:r>
              <a:rPr lang="fr-FR" sz="1000" noProof="0" dirty="0">
                <a:solidFill>
                  <a:schemeClr val="tx1"/>
                </a:solidFill>
                <a:latin typeface="Calibri"/>
                <a:cs typeface="Calibri"/>
              </a:rPr>
              <a:t>:</a:t>
            </a:r>
          </a:p>
        </p:txBody>
      </p:sp>
      <p:sp>
        <p:nvSpPr>
          <p:cNvPr id="11" name="Espace réservé du texte 20"/>
          <p:cNvSpPr>
            <a:spLocks noGrp="1"/>
          </p:cNvSpPr>
          <p:nvPr>
            <p:ph type="body" sz="quarter" idx="12" hasCustomPrompt="1"/>
          </p:nvPr>
        </p:nvSpPr>
        <p:spPr>
          <a:xfrm>
            <a:off x="4359965" y="3140287"/>
            <a:ext cx="6285653" cy="405970"/>
          </a:xfrm>
        </p:spPr>
        <p:txBody>
          <a:bodyPr>
            <a:spAutoFit/>
          </a:bodyPr>
          <a:lstStyle>
            <a:lvl1pPr marL="0" indent="0">
              <a:buFontTx/>
              <a:buNone/>
              <a:defRPr lang="fr-FR" sz="2000" kern="1200" smtClean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FR" sz="2000" kern="1200" noProof="0" dirty="0">
                <a:solidFill>
                  <a:schemeClr val="bg1"/>
                </a:solidFill>
                <a:latin typeface="Calibri"/>
                <a:ea typeface="+mn-ea"/>
                <a:cs typeface="Calibri"/>
              </a:rPr>
              <a:t>Mise à jour 20 mai 2019</a:t>
            </a:r>
            <a:endParaRPr lang="fr-FR" noProof="0" dirty="0"/>
          </a:p>
        </p:txBody>
      </p:sp>
      <p:sp>
        <p:nvSpPr>
          <p:cNvPr id="12" name="ZoneTexte 10"/>
          <p:cNvSpPr txBox="1"/>
          <p:nvPr userDrawn="1"/>
        </p:nvSpPr>
        <p:spPr>
          <a:xfrm>
            <a:off x="1113036" y="6158142"/>
            <a:ext cx="10376440" cy="422128"/>
          </a:xfrm>
          <a:prstGeom prst="rect">
            <a:avLst/>
          </a:prstGeom>
          <a:noFill/>
        </p:spPr>
        <p:txBody>
          <a:bodyPr wrap="square" lIns="127723" tIns="63862" rIns="127723" bIns="63862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fr-FR" sz="1500" kern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Commissariat à l’énergie atomique et aux énergies alternatives - </a:t>
            </a:r>
            <a:r>
              <a:rPr lang="fr-FR" sz="1500" kern="0" noProof="0" dirty="0">
                <a:solidFill>
                  <a:srgbClr val="A50119"/>
                </a:solidFill>
                <a:latin typeface="Calibri"/>
                <a:cs typeface="Calibri"/>
              </a:rPr>
              <a:t>www.cea.fr</a:t>
            </a:r>
          </a:p>
        </p:txBody>
      </p:sp>
      <p:sp>
        <p:nvSpPr>
          <p:cNvPr id="14" name="Espace réservé du texte 12"/>
          <p:cNvSpPr>
            <a:spLocks noGrp="1"/>
          </p:cNvSpPr>
          <p:nvPr>
            <p:ph type="body" sz="quarter" idx="13" hasCustomPrompt="1"/>
          </p:nvPr>
        </p:nvSpPr>
        <p:spPr>
          <a:xfrm>
            <a:off x="4339916" y="3564234"/>
            <a:ext cx="3922680" cy="378270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/>
              <a:t>Auteur</a:t>
            </a:r>
          </a:p>
        </p:txBody>
      </p:sp>
      <p:pic>
        <p:nvPicPr>
          <p:cNvPr id="16" name="Picture 9" descr="cea_logo_small2.jpg">
            <a:extLst>
              <a:ext uri="{FF2B5EF4-FFF2-40B4-BE49-F238E27FC236}">
                <a16:creationId xmlns:a16="http://schemas.microsoft.com/office/drawing/2014/main" id="{9ACC02E3-8987-4096-B349-1EDE0C3CF67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176" y="1861047"/>
            <a:ext cx="1942272" cy="1585387"/>
          </a:xfrm>
          <a:prstGeom prst="rect">
            <a:avLst/>
          </a:prstGeom>
          <a:effectLst>
            <a:outerShdw blurRad="517525" dist="38100" dir="2700000" algn="tl" rotWithShape="0">
              <a:srgbClr val="000000">
                <a:alpha val="3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771818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ne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3" y="5961053"/>
            <a:ext cx="12191999" cy="8969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fr-FR" sz="2500" noProof="0" dirty="0">
                <a:solidFill>
                  <a:schemeClr val="accent1"/>
                </a:solidFill>
              </a:rPr>
              <a:t> </a:t>
            </a:r>
          </a:p>
        </p:txBody>
      </p:sp>
      <p:pic>
        <p:nvPicPr>
          <p:cNvPr id="6" name="Picture 8" descr="fondCEA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480"/>
            <a:ext cx="12192000" cy="5998464"/>
          </a:xfrm>
          <a:prstGeom prst="rect">
            <a:avLst/>
          </a:prstGeom>
        </p:spPr>
      </p:pic>
      <p:sp>
        <p:nvSpPr>
          <p:cNvPr id="16" name="Titre 3"/>
          <p:cNvSpPr txBox="1">
            <a:spLocks/>
          </p:cNvSpPr>
          <p:nvPr userDrawn="1"/>
        </p:nvSpPr>
        <p:spPr>
          <a:xfrm>
            <a:off x="1124368" y="3757134"/>
            <a:ext cx="10480896" cy="350340"/>
          </a:xfrm>
          <a:prstGeom prst="rect">
            <a:avLst/>
          </a:prstGeom>
        </p:spPr>
        <p:txBody>
          <a:bodyPr lIns="127723" tIns="63862" rIns="127723" bIns="63862">
            <a:normAutofit fontScale="97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700" noProof="0" dirty="0">
                <a:solidFill>
                  <a:schemeClr val="bg1"/>
                </a:solidFill>
                <a:latin typeface="Calibri"/>
                <a:cs typeface="Calibri"/>
              </a:rPr>
              <a:t>DE LA RECHERCHE À L’INDUSTRIE</a:t>
            </a:r>
          </a:p>
        </p:txBody>
      </p:sp>
      <p:sp>
        <p:nvSpPr>
          <p:cNvPr id="18" name="Espace réservé du texte 12"/>
          <p:cNvSpPr>
            <a:spLocks noGrp="1"/>
          </p:cNvSpPr>
          <p:nvPr>
            <p:ph type="body" sz="quarter" idx="10" hasCustomPrompt="1"/>
          </p:nvPr>
        </p:nvSpPr>
        <p:spPr>
          <a:xfrm>
            <a:off x="1124369" y="4461091"/>
            <a:ext cx="8763803" cy="599869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3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/>
              <a:t>Annexes</a:t>
            </a:r>
          </a:p>
        </p:txBody>
      </p:sp>
      <p:sp>
        <p:nvSpPr>
          <p:cNvPr id="19" name="ZoneTexte 10"/>
          <p:cNvSpPr txBox="1"/>
          <p:nvPr userDrawn="1"/>
        </p:nvSpPr>
        <p:spPr>
          <a:xfrm>
            <a:off x="1113036" y="6158142"/>
            <a:ext cx="10376440" cy="422128"/>
          </a:xfrm>
          <a:prstGeom prst="rect">
            <a:avLst/>
          </a:prstGeom>
          <a:noFill/>
        </p:spPr>
        <p:txBody>
          <a:bodyPr wrap="square" lIns="127723" tIns="63862" rIns="127723" bIns="63862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fr-FR" sz="1500" kern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Commissariat à l’énergie atomique et aux énergies alternatives - </a:t>
            </a:r>
            <a:r>
              <a:rPr lang="fr-FR" sz="1500" kern="0" noProof="0" dirty="0">
                <a:solidFill>
                  <a:srgbClr val="A50119"/>
                </a:solidFill>
                <a:latin typeface="Calibri"/>
                <a:cs typeface="Calibri"/>
              </a:rPr>
              <a:t>www.cea.fr</a:t>
            </a:r>
          </a:p>
        </p:txBody>
      </p:sp>
      <p:sp>
        <p:nvSpPr>
          <p:cNvPr id="20" name="Espace réservé du texte 12"/>
          <p:cNvSpPr>
            <a:spLocks noGrp="1"/>
          </p:cNvSpPr>
          <p:nvPr>
            <p:ph type="body" sz="quarter" idx="11" hasCustomPrompt="1"/>
          </p:nvPr>
        </p:nvSpPr>
        <p:spPr>
          <a:xfrm>
            <a:off x="1124369" y="5122103"/>
            <a:ext cx="3922680" cy="309021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3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/>
              <a:t>13 mai 2019</a:t>
            </a:r>
          </a:p>
        </p:txBody>
      </p:sp>
      <p:pic>
        <p:nvPicPr>
          <p:cNvPr id="9" name="Picture 9" descr="cea_logo_small2.jpg">
            <a:extLst>
              <a:ext uri="{FF2B5EF4-FFF2-40B4-BE49-F238E27FC236}">
                <a16:creationId xmlns:a16="http://schemas.microsoft.com/office/drawing/2014/main" id="{E3F4C435-57FD-44D7-87B7-AFBBAF14740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176" y="1861047"/>
            <a:ext cx="1942272" cy="1585387"/>
          </a:xfrm>
          <a:prstGeom prst="rect">
            <a:avLst/>
          </a:prstGeom>
          <a:effectLst>
            <a:outerShdw blurRad="517525" dist="38100" dir="2700000" algn="tl" rotWithShape="0">
              <a:srgbClr val="000000">
                <a:alpha val="3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31493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cueil avec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3" y="5971213"/>
            <a:ext cx="12191999" cy="8969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fr-FR" sz="2500" noProof="0" dirty="0">
                <a:solidFill>
                  <a:schemeClr val="accent1"/>
                </a:solidFill>
              </a:rPr>
              <a:t> </a:t>
            </a:r>
          </a:p>
        </p:txBody>
      </p:sp>
      <p:pic>
        <p:nvPicPr>
          <p:cNvPr id="5" name="Picture 8" descr="fondCEA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547" y="-40641"/>
            <a:ext cx="12205547" cy="6011852"/>
          </a:xfrm>
          <a:prstGeom prst="rect">
            <a:avLst/>
          </a:prstGeom>
        </p:spPr>
      </p:pic>
      <p:sp>
        <p:nvSpPr>
          <p:cNvPr id="15" name="Espace réservé du texte 12"/>
          <p:cNvSpPr>
            <a:spLocks noGrp="1"/>
          </p:cNvSpPr>
          <p:nvPr>
            <p:ph type="body" sz="quarter" idx="10" hasCustomPrompt="1"/>
          </p:nvPr>
        </p:nvSpPr>
        <p:spPr>
          <a:xfrm>
            <a:off x="1124369" y="4461091"/>
            <a:ext cx="8763803" cy="599869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3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/>
              <a:t>TITRE À VENIR</a:t>
            </a:r>
          </a:p>
        </p:txBody>
      </p:sp>
      <p:sp>
        <p:nvSpPr>
          <p:cNvPr id="17" name="Titre 3"/>
          <p:cNvSpPr txBox="1">
            <a:spLocks/>
          </p:cNvSpPr>
          <p:nvPr userDrawn="1"/>
        </p:nvSpPr>
        <p:spPr>
          <a:xfrm>
            <a:off x="1124368" y="3757134"/>
            <a:ext cx="10480896" cy="350340"/>
          </a:xfrm>
          <a:prstGeom prst="rect">
            <a:avLst/>
          </a:prstGeom>
        </p:spPr>
        <p:txBody>
          <a:bodyPr lIns="127723" tIns="63862" rIns="127723" bIns="63862">
            <a:normAutofit fontScale="97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700" noProof="0" dirty="0">
                <a:solidFill>
                  <a:schemeClr val="bg1"/>
                </a:solidFill>
                <a:latin typeface="Calibri"/>
                <a:cs typeface="Calibri"/>
              </a:rPr>
              <a:t>DE LA RECHERCHE À L’INDUSTRIE</a:t>
            </a:r>
          </a:p>
        </p:txBody>
      </p:sp>
      <p:sp>
        <p:nvSpPr>
          <p:cNvPr id="18" name="ZoneTexte 10"/>
          <p:cNvSpPr txBox="1"/>
          <p:nvPr userDrawn="1"/>
        </p:nvSpPr>
        <p:spPr>
          <a:xfrm>
            <a:off x="1113036" y="6158142"/>
            <a:ext cx="10376440" cy="422128"/>
          </a:xfrm>
          <a:prstGeom prst="rect">
            <a:avLst/>
          </a:prstGeom>
          <a:noFill/>
        </p:spPr>
        <p:txBody>
          <a:bodyPr wrap="square" lIns="127723" tIns="63862" rIns="127723" bIns="63862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fr-FR" sz="1500" kern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Commissariat à l’énergie atomique et aux énergies alternatives - </a:t>
            </a:r>
            <a:r>
              <a:rPr lang="fr-FR" sz="1500" kern="0" noProof="0" dirty="0">
                <a:solidFill>
                  <a:srgbClr val="A50119"/>
                </a:solidFill>
                <a:latin typeface="Calibri"/>
                <a:cs typeface="Calibri"/>
              </a:rPr>
              <a:t>www.cea.fr</a:t>
            </a:r>
          </a:p>
        </p:txBody>
      </p:sp>
      <p:sp>
        <p:nvSpPr>
          <p:cNvPr id="19" name="Espace réservé du texte 12"/>
          <p:cNvSpPr>
            <a:spLocks noGrp="1"/>
          </p:cNvSpPr>
          <p:nvPr>
            <p:ph type="body" sz="quarter" idx="12" hasCustomPrompt="1"/>
          </p:nvPr>
        </p:nvSpPr>
        <p:spPr>
          <a:xfrm>
            <a:off x="1124369" y="5122103"/>
            <a:ext cx="3922680" cy="309021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300" b="0">
                <a:solidFill>
                  <a:schemeClr val="bg1"/>
                </a:solidFill>
              </a:defRPr>
            </a:lvl1pPr>
          </a:lstStyle>
          <a:p>
            <a:pPr lvl="0"/>
            <a:fld id="{B5559CBA-976B-4265-9B41-694881203DBF}" type="datetime4">
              <a:rPr lang="fr-FR" noProof="0" smtClean="0"/>
              <a:t>20 mai 2019</a:t>
            </a:fld>
            <a:endParaRPr lang="fr-FR" noProof="0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3"/>
          </p:nvPr>
        </p:nvSpPr>
        <p:spPr>
          <a:xfrm>
            <a:off x="6829779" y="1143001"/>
            <a:ext cx="3668184" cy="1631947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0" name="Espace réservé du texte 12"/>
          <p:cNvSpPr>
            <a:spLocks noGrp="1"/>
          </p:cNvSpPr>
          <p:nvPr>
            <p:ph type="body" sz="quarter" idx="14" hasCustomPrompt="1"/>
          </p:nvPr>
        </p:nvSpPr>
        <p:spPr>
          <a:xfrm>
            <a:off x="1113036" y="5469234"/>
            <a:ext cx="3922680" cy="378270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/>
              <a:t>Auteur</a:t>
            </a:r>
          </a:p>
        </p:txBody>
      </p:sp>
      <p:pic>
        <p:nvPicPr>
          <p:cNvPr id="11" name="Picture 9" descr="cea_logo_small2.jpg">
            <a:extLst>
              <a:ext uri="{FF2B5EF4-FFF2-40B4-BE49-F238E27FC236}">
                <a16:creationId xmlns:a16="http://schemas.microsoft.com/office/drawing/2014/main" id="{2FD105EA-94EE-46C1-B868-95A7A374C90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176" y="1861047"/>
            <a:ext cx="1942272" cy="1585387"/>
          </a:xfrm>
          <a:prstGeom prst="rect">
            <a:avLst/>
          </a:prstGeom>
          <a:effectLst>
            <a:outerShdw blurRad="517525" dist="38100" dir="2700000" algn="tl" rotWithShape="0">
              <a:srgbClr val="000000">
                <a:alpha val="3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995852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us-titre avec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‹N°›</a:t>
            </a:fld>
            <a:endParaRPr lang="fr-FR" sz="100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Picture 1" descr="fondCEA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7412"/>
            <a:ext cx="12192000" cy="5998464"/>
          </a:xfrm>
          <a:prstGeom prst="rect">
            <a:avLst/>
          </a:prstGeom>
        </p:spPr>
      </p:pic>
      <p:sp>
        <p:nvSpPr>
          <p:cNvPr id="6" name="Espace réservé du texte 5"/>
          <p:cNvSpPr>
            <a:spLocks noGrp="1"/>
          </p:cNvSpPr>
          <p:nvPr>
            <p:ph type="body" sz="quarter" idx="11" hasCustomPrompt="1"/>
          </p:nvPr>
        </p:nvSpPr>
        <p:spPr>
          <a:xfrm>
            <a:off x="1127570" y="4801465"/>
            <a:ext cx="2139247" cy="249299"/>
          </a:xfrm>
        </p:spPr>
        <p:txBody>
          <a:bodyPr wrap="square" tIns="0" bIns="0">
            <a:sp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r-FR" noProof="0" dirty="0"/>
              <a:t>Partie 1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3" y="5961053"/>
            <a:ext cx="12191999" cy="8969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fr-FR" sz="2500" noProof="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16" name="ZoneTexte 10"/>
          <p:cNvSpPr txBox="1"/>
          <p:nvPr userDrawn="1"/>
        </p:nvSpPr>
        <p:spPr>
          <a:xfrm>
            <a:off x="1113036" y="6158142"/>
            <a:ext cx="10376440" cy="422128"/>
          </a:xfrm>
          <a:prstGeom prst="rect">
            <a:avLst/>
          </a:prstGeom>
          <a:noFill/>
        </p:spPr>
        <p:txBody>
          <a:bodyPr wrap="square" lIns="127723" tIns="63862" rIns="127723" bIns="63862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fr-FR" sz="1500" kern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Commissariat à l’énergie atomique et aux énergies alternatives - </a:t>
            </a:r>
            <a:r>
              <a:rPr lang="fr-FR" sz="1500" kern="0" noProof="0" dirty="0">
                <a:solidFill>
                  <a:srgbClr val="A50119"/>
                </a:solidFill>
                <a:latin typeface="Calibri"/>
                <a:cs typeface="Calibri"/>
              </a:rPr>
              <a:t>www.cea.fr</a:t>
            </a:r>
          </a:p>
        </p:txBody>
      </p:sp>
      <p:sp>
        <p:nvSpPr>
          <p:cNvPr id="10" name="Espace réservé du contenu 9"/>
          <p:cNvSpPr>
            <a:spLocks noGrp="1"/>
          </p:cNvSpPr>
          <p:nvPr>
            <p:ph sz="quarter" idx="14"/>
          </p:nvPr>
        </p:nvSpPr>
        <p:spPr>
          <a:xfrm>
            <a:off x="1422400" y="473604"/>
            <a:ext cx="4673600" cy="1382648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6739085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éfaut avec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none" baseline="0"/>
            </a:lvl1pPr>
          </a:lstStyle>
          <a:p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‹N°›</a:t>
            </a:fld>
            <a:endParaRPr lang="fr-FR" sz="100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881099" y="1630412"/>
            <a:ext cx="10515600" cy="1236967"/>
          </a:xfrm>
          <a:prstGeom prst="rect">
            <a:avLst/>
          </a:prstGeom>
        </p:spPr>
        <p:txBody>
          <a:bodyPr vert="horz" lIns="127723" tIns="63862" rIns="127723" bIns="63862" rtlCol="0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/>
            </a:lvl1pPr>
            <a:lvl2pPr>
              <a:lnSpc>
                <a:spcPct val="100000"/>
              </a:lnSpc>
              <a:spcBef>
                <a:spcPts val="0"/>
              </a:spcBef>
              <a:defRPr sz="1600"/>
            </a:lvl2pPr>
            <a:lvl3pPr>
              <a:lnSpc>
                <a:spcPct val="100000"/>
              </a:lnSpc>
              <a:spcBef>
                <a:spcPts val="0"/>
              </a:spcBef>
              <a:defRPr sz="1400"/>
            </a:lvl3pPr>
            <a:lvl4pPr marL="1676370" indent="-239481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  <a:defRPr sz="1200"/>
            </a:lvl4pPr>
            <a:lvl5pPr marL="2155332" indent="-23948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fr-FR" noProof="0" dirty="0"/>
              <a:t>Modifier les styles du texte du masque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</a:p>
        </p:txBody>
      </p:sp>
      <p:sp>
        <p:nvSpPr>
          <p:cNvPr id="5" name="Espace réservé du texte 2"/>
          <p:cNvSpPr>
            <a:spLocks noGrp="1"/>
          </p:cNvSpPr>
          <p:nvPr>
            <p:ph type="body" sz="quarter" idx="12" hasCustomPrompt="1"/>
          </p:nvPr>
        </p:nvSpPr>
        <p:spPr>
          <a:xfrm>
            <a:off x="881100" y="1067647"/>
            <a:ext cx="10565835" cy="378270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fr-FR" noProof="0" dirty="0"/>
              <a:t>Texte simple de la diapositive</a:t>
            </a:r>
          </a:p>
        </p:txBody>
      </p:sp>
    </p:spTree>
    <p:extLst>
      <p:ext uri="{BB962C8B-B14F-4D97-AF65-F5344CB8AC3E}">
        <p14:creationId xmlns:p14="http://schemas.microsoft.com/office/powerpoint/2010/main" val="3234898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 de chapitre avec champ photo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DD946C-1F13-4F67-B8D1-64EF5CF71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DC37902D-B358-44BD-9A3B-CD8E2882EA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53F0B3ED-4F75-49BF-B028-1A262D3A6E64}" type="slidenum">
              <a:rPr lang="fr-FR" sz="10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‹N°›</a:t>
            </a:fld>
            <a:endParaRPr lang="fr-FR" sz="1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87ADA7C-03B8-49D0-A935-DE3625BD6F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8065"/>
            <a:ext cx="12192000" cy="5808504"/>
          </a:xfrm>
          <a:prstGeom prst="rect">
            <a:avLst/>
          </a:prstGeom>
        </p:spPr>
      </p:pic>
      <p:sp>
        <p:nvSpPr>
          <p:cNvPr id="15" name="Titre 4">
            <a:extLst>
              <a:ext uri="{FF2B5EF4-FFF2-40B4-BE49-F238E27FC236}">
                <a16:creationId xmlns:a16="http://schemas.microsoft.com/office/drawing/2014/main" id="{72E9C4E7-2BF2-4AB8-9707-825FA5757113}"/>
              </a:ext>
            </a:extLst>
          </p:cNvPr>
          <p:cNvSpPr txBox="1">
            <a:spLocks/>
          </p:cNvSpPr>
          <p:nvPr userDrawn="1"/>
        </p:nvSpPr>
        <p:spPr>
          <a:xfrm>
            <a:off x="6096001" y="2824703"/>
            <a:ext cx="4933951" cy="1198561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3733" b="1" dirty="0">
              <a:solidFill>
                <a:srgbClr val="C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9" name="Espace réservé du contenu 18">
            <a:extLst>
              <a:ext uri="{FF2B5EF4-FFF2-40B4-BE49-F238E27FC236}">
                <a16:creationId xmlns:a16="http://schemas.microsoft.com/office/drawing/2014/main" id="{E6D00721-9CE1-4CF1-AD6A-47E2B8CCCC4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75684" y="1835150"/>
            <a:ext cx="5842000" cy="1382648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900387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 gris avec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ond_ppt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218"/>
            <a:ext cx="12192000" cy="6021547"/>
          </a:xfrm>
          <a:prstGeom prst="rect">
            <a:avLst/>
          </a:prstGeo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‹N°›</a:t>
            </a:fld>
            <a:endParaRPr lang="fr-FR" sz="100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3" y="5961053"/>
            <a:ext cx="12191999" cy="8969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fr-FR" sz="2500" noProof="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11" name="ZoneTexte 10"/>
          <p:cNvSpPr txBox="1"/>
          <p:nvPr userDrawn="1"/>
        </p:nvSpPr>
        <p:spPr>
          <a:xfrm>
            <a:off x="1113036" y="6158142"/>
            <a:ext cx="10376440" cy="422128"/>
          </a:xfrm>
          <a:prstGeom prst="rect">
            <a:avLst/>
          </a:prstGeom>
          <a:noFill/>
        </p:spPr>
        <p:txBody>
          <a:bodyPr wrap="square" lIns="127723" tIns="63862" rIns="127723" bIns="63862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fr-FR" sz="1500" kern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Commissariat à l’énergie atomique et aux énergies alternatives - </a:t>
            </a:r>
            <a:r>
              <a:rPr lang="fr-FR" sz="1500" kern="0" noProof="0" dirty="0">
                <a:solidFill>
                  <a:srgbClr val="A50119"/>
                </a:solidFill>
                <a:latin typeface="Calibri"/>
                <a:cs typeface="Calibri"/>
              </a:rPr>
              <a:t>www.cea.fr</a:t>
            </a:r>
          </a:p>
        </p:txBody>
      </p:sp>
      <p:sp>
        <p:nvSpPr>
          <p:cNvPr id="12" name="Espace réservé du texte 5"/>
          <p:cNvSpPr>
            <a:spLocks noGrp="1"/>
          </p:cNvSpPr>
          <p:nvPr>
            <p:ph type="body" sz="quarter" idx="11" hasCustomPrompt="1"/>
          </p:nvPr>
        </p:nvSpPr>
        <p:spPr>
          <a:xfrm>
            <a:off x="1127570" y="4801465"/>
            <a:ext cx="2139247" cy="249299"/>
          </a:xfrm>
        </p:spPr>
        <p:txBody>
          <a:bodyPr wrap="square" tIns="0" bIns="0">
            <a:spAutoFit/>
          </a:bodyPr>
          <a:lstStyle>
            <a:lvl1pPr marL="0" indent="0">
              <a:buFontTx/>
              <a:buNone/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fr-FR" noProof="0" dirty="0"/>
              <a:t>Partie 1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3"/>
          </p:nvPr>
        </p:nvSpPr>
        <p:spPr>
          <a:xfrm>
            <a:off x="984189" y="617538"/>
            <a:ext cx="5317067" cy="1382648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8465543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cueil avec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3" y="5971213"/>
            <a:ext cx="12191999" cy="8969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fr-FR" sz="2500" noProof="0" dirty="0">
                <a:solidFill>
                  <a:schemeClr val="accent1"/>
                </a:solidFill>
              </a:rPr>
              <a:t> </a:t>
            </a:r>
          </a:p>
        </p:txBody>
      </p:sp>
      <p:pic>
        <p:nvPicPr>
          <p:cNvPr id="5" name="Picture 8" descr="fondCEA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547" y="-40641"/>
            <a:ext cx="12205547" cy="6011852"/>
          </a:xfrm>
          <a:prstGeom prst="rect">
            <a:avLst/>
          </a:prstGeom>
        </p:spPr>
      </p:pic>
      <p:sp>
        <p:nvSpPr>
          <p:cNvPr id="15" name="Espace réservé du texte 12"/>
          <p:cNvSpPr>
            <a:spLocks noGrp="1"/>
          </p:cNvSpPr>
          <p:nvPr>
            <p:ph type="body" sz="quarter" idx="10" hasCustomPrompt="1"/>
          </p:nvPr>
        </p:nvSpPr>
        <p:spPr>
          <a:xfrm>
            <a:off x="1124369" y="4461091"/>
            <a:ext cx="8763803" cy="599869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3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/>
              <a:t>TITRE À VENIR</a:t>
            </a:r>
          </a:p>
        </p:txBody>
      </p:sp>
      <p:sp>
        <p:nvSpPr>
          <p:cNvPr id="17" name="Titre 3"/>
          <p:cNvSpPr txBox="1">
            <a:spLocks/>
          </p:cNvSpPr>
          <p:nvPr userDrawn="1"/>
        </p:nvSpPr>
        <p:spPr>
          <a:xfrm>
            <a:off x="1124368" y="3757134"/>
            <a:ext cx="10480896" cy="350340"/>
          </a:xfrm>
          <a:prstGeom prst="rect">
            <a:avLst/>
          </a:prstGeom>
        </p:spPr>
        <p:txBody>
          <a:bodyPr lIns="127723" tIns="63862" rIns="127723" bIns="63862">
            <a:normAutofit fontScale="97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700" noProof="0" dirty="0">
                <a:solidFill>
                  <a:schemeClr val="bg1"/>
                </a:solidFill>
                <a:latin typeface="Calibri"/>
                <a:cs typeface="Calibri"/>
              </a:rPr>
              <a:t>DE LA RECHERCHE À L’INDUSTRIE</a:t>
            </a:r>
          </a:p>
        </p:txBody>
      </p:sp>
      <p:sp>
        <p:nvSpPr>
          <p:cNvPr id="18" name="ZoneTexte 10"/>
          <p:cNvSpPr txBox="1"/>
          <p:nvPr userDrawn="1"/>
        </p:nvSpPr>
        <p:spPr>
          <a:xfrm>
            <a:off x="1113036" y="6158142"/>
            <a:ext cx="10376440" cy="422128"/>
          </a:xfrm>
          <a:prstGeom prst="rect">
            <a:avLst/>
          </a:prstGeom>
          <a:noFill/>
        </p:spPr>
        <p:txBody>
          <a:bodyPr wrap="square" lIns="127723" tIns="63862" rIns="127723" bIns="63862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fr-FR" sz="1500" kern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Commissariat à l’énergie atomique et aux énergies alternatives - </a:t>
            </a:r>
            <a:r>
              <a:rPr lang="fr-FR" sz="1500" kern="0" noProof="0" dirty="0">
                <a:solidFill>
                  <a:srgbClr val="A50119"/>
                </a:solidFill>
                <a:latin typeface="Calibri"/>
                <a:cs typeface="Calibri"/>
              </a:rPr>
              <a:t>www.cea.fr</a:t>
            </a:r>
          </a:p>
        </p:txBody>
      </p:sp>
      <p:sp>
        <p:nvSpPr>
          <p:cNvPr id="19" name="Espace réservé du texte 12"/>
          <p:cNvSpPr>
            <a:spLocks noGrp="1"/>
          </p:cNvSpPr>
          <p:nvPr>
            <p:ph type="body" sz="quarter" idx="12" hasCustomPrompt="1"/>
          </p:nvPr>
        </p:nvSpPr>
        <p:spPr>
          <a:xfrm>
            <a:off x="1124369" y="5122103"/>
            <a:ext cx="3922680" cy="309021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300" b="0">
                <a:solidFill>
                  <a:schemeClr val="bg1"/>
                </a:solidFill>
              </a:defRPr>
            </a:lvl1pPr>
          </a:lstStyle>
          <a:p>
            <a:pPr lvl="0"/>
            <a:fld id="{B5559CBA-976B-4265-9B41-694881203DBF}" type="datetime4">
              <a:rPr lang="fr-FR" noProof="0" smtClean="0"/>
              <a:t>20 mai 2019</a:t>
            </a:fld>
            <a:endParaRPr lang="fr-FR" noProof="0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3"/>
          </p:nvPr>
        </p:nvSpPr>
        <p:spPr>
          <a:xfrm>
            <a:off x="6829779" y="1143001"/>
            <a:ext cx="3668184" cy="1631947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0" name="Espace réservé du texte 12"/>
          <p:cNvSpPr>
            <a:spLocks noGrp="1"/>
          </p:cNvSpPr>
          <p:nvPr>
            <p:ph type="body" sz="quarter" idx="14" hasCustomPrompt="1"/>
          </p:nvPr>
        </p:nvSpPr>
        <p:spPr>
          <a:xfrm>
            <a:off x="1113036" y="5469234"/>
            <a:ext cx="3922680" cy="378270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/>
              <a:t>Auteur</a:t>
            </a:r>
          </a:p>
        </p:txBody>
      </p:sp>
      <p:pic>
        <p:nvPicPr>
          <p:cNvPr id="11" name="Picture 9" descr="cea_logo_small2.jpg">
            <a:extLst>
              <a:ext uri="{FF2B5EF4-FFF2-40B4-BE49-F238E27FC236}">
                <a16:creationId xmlns:a16="http://schemas.microsoft.com/office/drawing/2014/main" id="{EAA2C111-6F79-47B2-B9C7-2600B248844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176" y="1861047"/>
            <a:ext cx="1942272" cy="1585387"/>
          </a:xfrm>
          <a:prstGeom prst="rect">
            <a:avLst/>
          </a:prstGeom>
          <a:effectLst>
            <a:outerShdw blurRad="517525" dist="38100" dir="2700000" algn="tl" rotWithShape="0">
              <a:srgbClr val="000000">
                <a:alpha val="3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57839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us-titre avec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‹N°›</a:t>
            </a:fld>
            <a:endParaRPr lang="fr-FR" sz="100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Picture 1" descr="fondCEA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7412"/>
            <a:ext cx="12192000" cy="5998464"/>
          </a:xfrm>
          <a:prstGeom prst="rect">
            <a:avLst/>
          </a:prstGeom>
        </p:spPr>
      </p:pic>
      <p:sp>
        <p:nvSpPr>
          <p:cNvPr id="6" name="Espace réservé du texte 5"/>
          <p:cNvSpPr>
            <a:spLocks noGrp="1"/>
          </p:cNvSpPr>
          <p:nvPr>
            <p:ph type="body" sz="quarter" idx="11" hasCustomPrompt="1"/>
          </p:nvPr>
        </p:nvSpPr>
        <p:spPr>
          <a:xfrm>
            <a:off x="1127570" y="4801465"/>
            <a:ext cx="2139247" cy="249299"/>
          </a:xfrm>
        </p:spPr>
        <p:txBody>
          <a:bodyPr wrap="square" tIns="0" bIns="0">
            <a:sp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r-FR" noProof="0" dirty="0"/>
              <a:t>Partie 1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3" y="5961053"/>
            <a:ext cx="12191999" cy="8969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fr-FR" sz="2500" noProof="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16" name="ZoneTexte 10"/>
          <p:cNvSpPr txBox="1"/>
          <p:nvPr userDrawn="1"/>
        </p:nvSpPr>
        <p:spPr>
          <a:xfrm>
            <a:off x="1113036" y="6158142"/>
            <a:ext cx="10376440" cy="422128"/>
          </a:xfrm>
          <a:prstGeom prst="rect">
            <a:avLst/>
          </a:prstGeom>
          <a:noFill/>
        </p:spPr>
        <p:txBody>
          <a:bodyPr wrap="square" lIns="127723" tIns="63862" rIns="127723" bIns="63862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fr-FR" sz="1500" kern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Commissariat à l’énergie atomique et aux énergies alternatives - </a:t>
            </a:r>
            <a:r>
              <a:rPr lang="fr-FR" sz="1500" kern="0" noProof="0" dirty="0">
                <a:solidFill>
                  <a:srgbClr val="A50119"/>
                </a:solidFill>
                <a:latin typeface="Calibri"/>
                <a:cs typeface="Calibri"/>
              </a:rPr>
              <a:t>www.cea.fr</a:t>
            </a:r>
          </a:p>
        </p:txBody>
      </p:sp>
      <p:sp>
        <p:nvSpPr>
          <p:cNvPr id="10" name="Espace réservé du contenu 9"/>
          <p:cNvSpPr>
            <a:spLocks noGrp="1"/>
          </p:cNvSpPr>
          <p:nvPr>
            <p:ph sz="quarter" idx="14"/>
          </p:nvPr>
        </p:nvSpPr>
        <p:spPr>
          <a:xfrm>
            <a:off x="1422400" y="473604"/>
            <a:ext cx="4673600" cy="1382648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906679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cueil avec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3" y="5971213"/>
            <a:ext cx="12191999" cy="8969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fr-FR" sz="2500" noProof="0" dirty="0">
                <a:solidFill>
                  <a:schemeClr val="accent1"/>
                </a:solidFill>
              </a:rPr>
              <a:t> </a:t>
            </a:r>
          </a:p>
        </p:txBody>
      </p:sp>
      <p:pic>
        <p:nvPicPr>
          <p:cNvPr id="5" name="Picture 8" descr="fondCEA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547" y="-40641"/>
            <a:ext cx="12205547" cy="6011852"/>
          </a:xfrm>
          <a:prstGeom prst="rect">
            <a:avLst/>
          </a:prstGeom>
        </p:spPr>
      </p:pic>
      <p:sp>
        <p:nvSpPr>
          <p:cNvPr id="15" name="Espace réservé du texte 12"/>
          <p:cNvSpPr>
            <a:spLocks noGrp="1"/>
          </p:cNvSpPr>
          <p:nvPr>
            <p:ph type="body" sz="quarter" idx="10" hasCustomPrompt="1"/>
          </p:nvPr>
        </p:nvSpPr>
        <p:spPr>
          <a:xfrm>
            <a:off x="1124369" y="4461091"/>
            <a:ext cx="8763803" cy="599869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3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/>
              <a:t>TITRE À VENIR</a:t>
            </a:r>
          </a:p>
        </p:txBody>
      </p:sp>
      <p:sp>
        <p:nvSpPr>
          <p:cNvPr id="18" name="ZoneTexte 10"/>
          <p:cNvSpPr txBox="1"/>
          <p:nvPr userDrawn="1"/>
        </p:nvSpPr>
        <p:spPr>
          <a:xfrm>
            <a:off x="1113036" y="6158142"/>
            <a:ext cx="10376440" cy="422128"/>
          </a:xfrm>
          <a:prstGeom prst="rect">
            <a:avLst/>
          </a:prstGeom>
          <a:noFill/>
        </p:spPr>
        <p:txBody>
          <a:bodyPr wrap="square" lIns="127723" tIns="63862" rIns="127723" bIns="63862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fr-FR" sz="1500" kern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Commissariat à l’énergie atomique et aux énergies alternatives - </a:t>
            </a:r>
            <a:r>
              <a:rPr lang="fr-FR" sz="1500" kern="0" noProof="0" dirty="0">
                <a:solidFill>
                  <a:srgbClr val="A50119"/>
                </a:solidFill>
                <a:latin typeface="Calibri"/>
                <a:cs typeface="Calibri"/>
              </a:rPr>
              <a:t>www.cea.fr</a:t>
            </a:r>
          </a:p>
        </p:txBody>
      </p:sp>
      <p:sp>
        <p:nvSpPr>
          <p:cNvPr id="19" name="Espace réservé du texte 12"/>
          <p:cNvSpPr>
            <a:spLocks noGrp="1"/>
          </p:cNvSpPr>
          <p:nvPr>
            <p:ph type="body" sz="quarter" idx="12" hasCustomPrompt="1"/>
          </p:nvPr>
        </p:nvSpPr>
        <p:spPr>
          <a:xfrm>
            <a:off x="1124369" y="5122103"/>
            <a:ext cx="3922680" cy="309021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300" b="0">
                <a:solidFill>
                  <a:schemeClr val="bg1"/>
                </a:solidFill>
              </a:defRPr>
            </a:lvl1pPr>
          </a:lstStyle>
          <a:p>
            <a:pPr lvl="0"/>
            <a:fld id="{B5559CBA-976B-4265-9B41-694881203DBF}" type="datetime4">
              <a:rPr lang="fr-FR" noProof="0" smtClean="0"/>
              <a:t>20 mai 2019</a:t>
            </a:fld>
            <a:endParaRPr lang="fr-FR" noProof="0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3"/>
          </p:nvPr>
        </p:nvSpPr>
        <p:spPr>
          <a:xfrm>
            <a:off x="6829779" y="1143001"/>
            <a:ext cx="3668184" cy="1631947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10" name="Espace réservé du texte 12"/>
          <p:cNvSpPr>
            <a:spLocks noGrp="1"/>
          </p:cNvSpPr>
          <p:nvPr>
            <p:ph type="body" sz="quarter" idx="14" hasCustomPrompt="1"/>
          </p:nvPr>
        </p:nvSpPr>
        <p:spPr>
          <a:xfrm>
            <a:off x="1113036" y="5469234"/>
            <a:ext cx="3922680" cy="378270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/>
              <a:t>Auteur</a:t>
            </a:r>
          </a:p>
        </p:txBody>
      </p:sp>
      <p:pic>
        <p:nvPicPr>
          <p:cNvPr id="11" name="Picture 9" descr="cea_logo_small2.jpg">
            <a:extLst>
              <a:ext uri="{FF2B5EF4-FFF2-40B4-BE49-F238E27FC236}">
                <a16:creationId xmlns:a16="http://schemas.microsoft.com/office/drawing/2014/main" id="{68C201E4-093D-4AEE-A767-CB9D97D23DB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176" y="1861047"/>
            <a:ext cx="1942272" cy="1585387"/>
          </a:xfrm>
          <a:prstGeom prst="rect">
            <a:avLst/>
          </a:prstGeom>
          <a:effectLst>
            <a:outerShdw blurRad="517525" dist="38100" dir="2700000" algn="tl" rotWithShape="0">
              <a:srgbClr val="000000">
                <a:alpha val="3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0502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éfaut avec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none" baseline="0"/>
            </a:lvl1pPr>
          </a:lstStyle>
          <a:p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‹N°›</a:t>
            </a:fld>
            <a:endParaRPr lang="fr-FR" sz="100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881099" y="1630412"/>
            <a:ext cx="10515600" cy="1236967"/>
          </a:xfrm>
          <a:prstGeom prst="rect">
            <a:avLst/>
          </a:prstGeom>
        </p:spPr>
        <p:txBody>
          <a:bodyPr vert="horz" lIns="127723" tIns="63862" rIns="127723" bIns="63862" rtlCol="0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/>
            </a:lvl1pPr>
            <a:lvl2pPr>
              <a:lnSpc>
                <a:spcPct val="100000"/>
              </a:lnSpc>
              <a:spcBef>
                <a:spcPts val="0"/>
              </a:spcBef>
              <a:defRPr sz="1600"/>
            </a:lvl2pPr>
            <a:lvl3pPr>
              <a:lnSpc>
                <a:spcPct val="100000"/>
              </a:lnSpc>
              <a:spcBef>
                <a:spcPts val="0"/>
              </a:spcBef>
              <a:defRPr sz="1400"/>
            </a:lvl3pPr>
            <a:lvl4pPr marL="1676370" indent="-239481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  <a:defRPr sz="1200"/>
            </a:lvl4pPr>
            <a:lvl5pPr marL="2155332" indent="-23948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fr-FR" noProof="0" dirty="0"/>
              <a:t>Modifier les styles du texte du masque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</a:p>
        </p:txBody>
      </p:sp>
      <p:sp>
        <p:nvSpPr>
          <p:cNvPr id="5" name="Espace réservé du texte 2"/>
          <p:cNvSpPr>
            <a:spLocks noGrp="1"/>
          </p:cNvSpPr>
          <p:nvPr>
            <p:ph type="body" sz="quarter" idx="12" hasCustomPrompt="1"/>
          </p:nvPr>
        </p:nvSpPr>
        <p:spPr>
          <a:xfrm>
            <a:off x="881100" y="1067647"/>
            <a:ext cx="10565835" cy="378270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fr-FR" noProof="0" dirty="0"/>
              <a:t>Texte simple de la diapositive</a:t>
            </a:r>
          </a:p>
        </p:txBody>
      </p:sp>
    </p:spTree>
    <p:extLst>
      <p:ext uri="{BB962C8B-B14F-4D97-AF65-F5344CB8AC3E}">
        <p14:creationId xmlns:p14="http://schemas.microsoft.com/office/powerpoint/2010/main" val="14279643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 de chapitre avec champ photo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DD946C-1F13-4F67-B8D1-64EF5CF71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DC37902D-B358-44BD-9A3B-CD8E2882EA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53F0B3ED-4F75-49BF-B028-1A262D3A6E64}" type="slidenum">
              <a:rPr lang="fr-FR" sz="10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‹N°›</a:t>
            </a:fld>
            <a:endParaRPr lang="fr-FR" sz="1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87ADA7C-03B8-49D0-A935-DE3625BD6F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8065"/>
            <a:ext cx="12192000" cy="5808504"/>
          </a:xfrm>
          <a:prstGeom prst="rect">
            <a:avLst/>
          </a:prstGeom>
        </p:spPr>
      </p:pic>
      <p:sp>
        <p:nvSpPr>
          <p:cNvPr id="15" name="Titre 4">
            <a:extLst>
              <a:ext uri="{FF2B5EF4-FFF2-40B4-BE49-F238E27FC236}">
                <a16:creationId xmlns:a16="http://schemas.microsoft.com/office/drawing/2014/main" id="{72E9C4E7-2BF2-4AB8-9707-825FA5757113}"/>
              </a:ext>
            </a:extLst>
          </p:cNvPr>
          <p:cNvSpPr txBox="1">
            <a:spLocks/>
          </p:cNvSpPr>
          <p:nvPr userDrawn="1"/>
        </p:nvSpPr>
        <p:spPr>
          <a:xfrm>
            <a:off x="6096001" y="2824703"/>
            <a:ext cx="4933951" cy="1198561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3733" b="1" dirty="0">
              <a:solidFill>
                <a:srgbClr val="C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9" name="Espace réservé du contenu 18">
            <a:extLst>
              <a:ext uri="{FF2B5EF4-FFF2-40B4-BE49-F238E27FC236}">
                <a16:creationId xmlns:a16="http://schemas.microsoft.com/office/drawing/2014/main" id="{E6D00721-9CE1-4CF1-AD6A-47E2B8CCCC4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75684" y="1835150"/>
            <a:ext cx="5842000" cy="1382648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5484330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 gris avec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ond_ppt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218"/>
            <a:ext cx="12192000" cy="6021547"/>
          </a:xfrm>
          <a:prstGeom prst="rect">
            <a:avLst/>
          </a:prstGeo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‹N°›</a:t>
            </a:fld>
            <a:endParaRPr lang="fr-FR" sz="100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3" y="5961053"/>
            <a:ext cx="12191999" cy="8969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fr-FR" sz="2500" noProof="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11" name="ZoneTexte 10"/>
          <p:cNvSpPr txBox="1"/>
          <p:nvPr userDrawn="1"/>
        </p:nvSpPr>
        <p:spPr>
          <a:xfrm>
            <a:off x="1113036" y="6158142"/>
            <a:ext cx="10376440" cy="422128"/>
          </a:xfrm>
          <a:prstGeom prst="rect">
            <a:avLst/>
          </a:prstGeom>
          <a:noFill/>
        </p:spPr>
        <p:txBody>
          <a:bodyPr wrap="square" lIns="127723" tIns="63862" rIns="127723" bIns="63862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fr-FR" sz="1500" kern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Commissariat à l’énergie atomique et aux énergies alternatives - </a:t>
            </a:r>
            <a:r>
              <a:rPr lang="fr-FR" sz="1500" kern="0" noProof="0" dirty="0">
                <a:solidFill>
                  <a:srgbClr val="A50119"/>
                </a:solidFill>
                <a:latin typeface="Calibri"/>
                <a:cs typeface="Calibri"/>
              </a:rPr>
              <a:t>www.cea.fr</a:t>
            </a:r>
          </a:p>
        </p:txBody>
      </p:sp>
      <p:sp>
        <p:nvSpPr>
          <p:cNvPr id="12" name="Espace réservé du texte 5"/>
          <p:cNvSpPr>
            <a:spLocks noGrp="1"/>
          </p:cNvSpPr>
          <p:nvPr>
            <p:ph type="body" sz="quarter" idx="11" hasCustomPrompt="1"/>
          </p:nvPr>
        </p:nvSpPr>
        <p:spPr>
          <a:xfrm>
            <a:off x="1127570" y="4801465"/>
            <a:ext cx="2139247" cy="249299"/>
          </a:xfrm>
        </p:spPr>
        <p:txBody>
          <a:bodyPr wrap="square" tIns="0" bIns="0">
            <a:spAutoFit/>
          </a:bodyPr>
          <a:lstStyle>
            <a:lvl1pPr marL="0" indent="0">
              <a:buFontTx/>
              <a:buNone/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fr-FR" noProof="0" dirty="0"/>
              <a:t>Partie 1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3"/>
          </p:nvPr>
        </p:nvSpPr>
        <p:spPr>
          <a:xfrm>
            <a:off x="984189" y="617538"/>
            <a:ext cx="5317067" cy="1382648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241349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us-titre avec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‹N°›</a:t>
            </a:fld>
            <a:endParaRPr lang="fr-FR" sz="100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Picture 1" descr="fondCEA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7412"/>
            <a:ext cx="12192000" cy="5998464"/>
          </a:xfrm>
          <a:prstGeom prst="rect">
            <a:avLst/>
          </a:prstGeom>
        </p:spPr>
      </p:pic>
      <p:sp>
        <p:nvSpPr>
          <p:cNvPr id="6" name="Espace réservé du texte 5"/>
          <p:cNvSpPr>
            <a:spLocks noGrp="1"/>
          </p:cNvSpPr>
          <p:nvPr>
            <p:ph type="body" sz="quarter" idx="11" hasCustomPrompt="1"/>
          </p:nvPr>
        </p:nvSpPr>
        <p:spPr>
          <a:xfrm>
            <a:off x="1127570" y="4801465"/>
            <a:ext cx="2139247" cy="249299"/>
          </a:xfrm>
        </p:spPr>
        <p:txBody>
          <a:bodyPr wrap="square" tIns="0" bIns="0">
            <a:sp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r-FR" noProof="0" dirty="0"/>
              <a:t>Partie 1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3" y="5961053"/>
            <a:ext cx="12191999" cy="8969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fr-FR" sz="2500" noProof="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16" name="ZoneTexte 10"/>
          <p:cNvSpPr txBox="1"/>
          <p:nvPr userDrawn="1"/>
        </p:nvSpPr>
        <p:spPr>
          <a:xfrm>
            <a:off x="1113036" y="6158142"/>
            <a:ext cx="10376440" cy="422128"/>
          </a:xfrm>
          <a:prstGeom prst="rect">
            <a:avLst/>
          </a:prstGeom>
          <a:noFill/>
        </p:spPr>
        <p:txBody>
          <a:bodyPr wrap="square" lIns="127723" tIns="63862" rIns="127723" bIns="63862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fr-FR" sz="1500" kern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Commissariat à l’énergie atomique et aux énergies alternatives - </a:t>
            </a:r>
            <a:r>
              <a:rPr lang="fr-FR" sz="1500" kern="0" noProof="0" dirty="0">
                <a:solidFill>
                  <a:srgbClr val="A50119"/>
                </a:solidFill>
                <a:latin typeface="Calibri"/>
                <a:cs typeface="Calibri"/>
              </a:rPr>
              <a:t>www.cea.fr</a:t>
            </a:r>
          </a:p>
        </p:txBody>
      </p:sp>
      <p:sp>
        <p:nvSpPr>
          <p:cNvPr id="10" name="Espace réservé du contenu 9"/>
          <p:cNvSpPr>
            <a:spLocks noGrp="1"/>
          </p:cNvSpPr>
          <p:nvPr>
            <p:ph sz="quarter" idx="14"/>
          </p:nvPr>
        </p:nvSpPr>
        <p:spPr>
          <a:xfrm>
            <a:off x="1422400" y="473604"/>
            <a:ext cx="4673600" cy="138264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85286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 de chapitre avec champ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8A0520F-F2B4-4144-B2A0-D31492DE58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990C283F-3F6C-463B-B6FF-C5A1120E751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53F0B3ED-4F75-49BF-B028-1A262D3A6E64}" type="slidenum">
              <a:rPr lang="fr-FR" sz="10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‹N°›</a:t>
            </a:fld>
            <a:endParaRPr lang="fr-FR" sz="1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EA0235D1-1CA4-4813-8F9E-8EA6F5F924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8065"/>
            <a:ext cx="12192000" cy="5808504"/>
          </a:xfrm>
          <a:prstGeom prst="rect">
            <a:avLst/>
          </a:prstGeom>
        </p:spPr>
      </p:pic>
      <p:sp>
        <p:nvSpPr>
          <p:cNvPr id="27" name="Titre 4">
            <a:extLst>
              <a:ext uri="{FF2B5EF4-FFF2-40B4-BE49-F238E27FC236}">
                <a16:creationId xmlns:a16="http://schemas.microsoft.com/office/drawing/2014/main" id="{9EB6429C-6B7C-4EE1-B9DC-E41E0338FCE4}"/>
              </a:ext>
            </a:extLst>
          </p:cNvPr>
          <p:cNvSpPr txBox="1">
            <a:spLocks/>
          </p:cNvSpPr>
          <p:nvPr userDrawn="1"/>
        </p:nvSpPr>
        <p:spPr>
          <a:xfrm>
            <a:off x="6096001" y="2824703"/>
            <a:ext cx="4933951" cy="1198561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3733" b="1" dirty="0">
              <a:solidFill>
                <a:srgbClr val="C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9" name="Espace réservé pour une image  28">
            <a:extLst>
              <a:ext uri="{FF2B5EF4-FFF2-40B4-BE49-F238E27FC236}">
                <a16:creationId xmlns:a16="http://schemas.microsoft.com/office/drawing/2014/main" id="{00B39465-DFB6-4F0B-AD93-34B67A43F556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175259" y="1835212"/>
            <a:ext cx="2029261" cy="1950713"/>
          </a:xfr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fr-FR" dirty="0"/>
          </a:p>
        </p:txBody>
      </p:sp>
      <p:sp>
        <p:nvSpPr>
          <p:cNvPr id="31" name="Espace réservé pour une image  30">
            <a:extLst>
              <a:ext uri="{FF2B5EF4-FFF2-40B4-BE49-F238E27FC236}">
                <a16:creationId xmlns:a16="http://schemas.microsoft.com/office/drawing/2014/main" id="{05215E8A-C584-469C-8777-F84DF88AD457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2336050" y="1835213"/>
            <a:ext cx="1971551" cy="1184082"/>
          </a:xfr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fr-FR" dirty="0"/>
          </a:p>
        </p:txBody>
      </p:sp>
      <p:sp>
        <p:nvSpPr>
          <p:cNvPr id="33" name="Espace réservé pour une image  32">
            <a:extLst>
              <a:ext uri="{FF2B5EF4-FFF2-40B4-BE49-F238E27FC236}">
                <a16:creationId xmlns:a16="http://schemas.microsoft.com/office/drawing/2014/main" id="{F295F236-0258-44BD-A085-BC26E990060E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4446232" y="1835151"/>
            <a:ext cx="1571453" cy="1280980"/>
          </a:xfr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35" name="Espace réservé pour une image  34">
            <a:extLst>
              <a:ext uri="{FF2B5EF4-FFF2-40B4-BE49-F238E27FC236}">
                <a16:creationId xmlns:a16="http://schemas.microsoft.com/office/drawing/2014/main" id="{10F23775-F583-446B-ADBA-A32E31D6D2FB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4437705" y="3298825"/>
            <a:ext cx="1579355" cy="1138108"/>
          </a:xfr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37" name="Espace réservé pour une image  36">
            <a:extLst>
              <a:ext uri="{FF2B5EF4-FFF2-40B4-BE49-F238E27FC236}">
                <a16:creationId xmlns:a16="http://schemas.microsoft.com/office/drawing/2014/main" id="{CBB53359-B79D-4793-A0BA-531D16C92DB5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2343153" y="3201989"/>
            <a:ext cx="1955921" cy="583936"/>
          </a:xfr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39" name="Espace réservé pour une image  38">
            <a:extLst>
              <a:ext uri="{FF2B5EF4-FFF2-40B4-BE49-F238E27FC236}">
                <a16:creationId xmlns:a16="http://schemas.microsoft.com/office/drawing/2014/main" id="{7629CC81-1DE8-42E7-8943-496B487C7A15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175684" y="3968620"/>
            <a:ext cx="2023533" cy="517922"/>
          </a:xfr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fr-FR" dirty="0"/>
          </a:p>
        </p:txBody>
      </p:sp>
      <p:sp>
        <p:nvSpPr>
          <p:cNvPr id="41" name="Espace réservé pour une image  40">
            <a:extLst>
              <a:ext uri="{FF2B5EF4-FFF2-40B4-BE49-F238E27FC236}">
                <a16:creationId xmlns:a16="http://schemas.microsoft.com/office/drawing/2014/main" id="{3D9A0616-6187-42B8-A49C-5704495AFA0F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175684" y="4673601"/>
            <a:ext cx="2023533" cy="517922"/>
          </a:xfr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43" name="Espace réservé pour une image  42">
            <a:extLst>
              <a:ext uri="{FF2B5EF4-FFF2-40B4-BE49-F238E27FC236}">
                <a16:creationId xmlns:a16="http://schemas.microsoft.com/office/drawing/2014/main" id="{10BA3FEF-381F-4AA8-9215-136F5361141D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2336049" y="3968619"/>
            <a:ext cx="1955800" cy="1222904"/>
          </a:xfr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45" name="Espace réservé pour une image  44">
            <a:extLst>
              <a:ext uri="{FF2B5EF4-FFF2-40B4-BE49-F238E27FC236}">
                <a16:creationId xmlns:a16="http://schemas.microsoft.com/office/drawing/2014/main" id="{8FD27BC5-345B-4477-941A-3575E8185B4F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4425952" y="4619627"/>
            <a:ext cx="1591733" cy="571896"/>
          </a:xfr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5429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éfaut avec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none" baseline="0"/>
            </a:lvl1pPr>
          </a:lstStyle>
          <a:p>
            <a:r>
              <a:rPr lang="fr-FR" noProof="0" smtClean="0"/>
              <a:t>Modifiez le style du titre</a:t>
            </a:r>
            <a:endParaRPr lang="fr-FR" noProof="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‹N°›</a:t>
            </a:fld>
            <a:endParaRPr lang="fr-FR" sz="100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881099" y="1630412"/>
            <a:ext cx="10515600" cy="1236967"/>
          </a:xfrm>
          <a:prstGeom prst="rect">
            <a:avLst/>
          </a:prstGeom>
        </p:spPr>
        <p:txBody>
          <a:bodyPr vert="horz" lIns="127723" tIns="63862" rIns="127723" bIns="63862" rtlCol="0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/>
            </a:lvl1pPr>
            <a:lvl2pPr>
              <a:lnSpc>
                <a:spcPct val="100000"/>
              </a:lnSpc>
              <a:spcBef>
                <a:spcPts val="0"/>
              </a:spcBef>
              <a:defRPr sz="1600"/>
            </a:lvl2pPr>
            <a:lvl3pPr>
              <a:lnSpc>
                <a:spcPct val="100000"/>
              </a:lnSpc>
              <a:spcBef>
                <a:spcPts val="0"/>
              </a:spcBef>
              <a:defRPr sz="1400"/>
            </a:lvl3pPr>
            <a:lvl4pPr marL="1676370" indent="-239481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  <a:defRPr sz="1200"/>
            </a:lvl4pPr>
            <a:lvl5pPr marL="2155332" indent="-23948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fr-FR" noProof="0" smtClean="0"/>
              <a:t>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 dirty="0"/>
          </a:p>
        </p:txBody>
      </p:sp>
      <p:sp>
        <p:nvSpPr>
          <p:cNvPr id="5" name="Espace réservé du texte 2"/>
          <p:cNvSpPr>
            <a:spLocks noGrp="1"/>
          </p:cNvSpPr>
          <p:nvPr>
            <p:ph type="body" sz="quarter" idx="12" hasCustomPrompt="1"/>
          </p:nvPr>
        </p:nvSpPr>
        <p:spPr>
          <a:xfrm>
            <a:off x="881100" y="1067647"/>
            <a:ext cx="10565835" cy="378270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fr-FR" noProof="0" dirty="0"/>
              <a:t>Texte simple de la diapositive</a:t>
            </a:r>
          </a:p>
        </p:txBody>
      </p:sp>
    </p:spTree>
    <p:extLst>
      <p:ext uri="{BB962C8B-B14F-4D97-AF65-F5344CB8AC3E}">
        <p14:creationId xmlns:p14="http://schemas.microsoft.com/office/powerpoint/2010/main" val="1513944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éfaut avec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none" baseline="0"/>
            </a:lvl1pPr>
          </a:lstStyle>
          <a:p>
            <a:r>
              <a:rPr lang="fr-FR" noProof="0" smtClean="0"/>
              <a:t>Modifiez le style du titre</a:t>
            </a:r>
            <a:endParaRPr lang="fr-FR" noProof="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‹N°›</a:t>
            </a:fld>
            <a:endParaRPr lang="fr-FR" sz="100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Espace réservé du texte 2"/>
          <p:cNvSpPr>
            <a:spLocks noGrp="1"/>
          </p:cNvSpPr>
          <p:nvPr>
            <p:ph type="body" sz="quarter" idx="12" hasCustomPrompt="1"/>
          </p:nvPr>
        </p:nvSpPr>
        <p:spPr>
          <a:xfrm>
            <a:off x="881100" y="1067647"/>
            <a:ext cx="10565835" cy="378270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fr-FR" noProof="0" dirty="0"/>
              <a:t>Texte simple de la diapositive</a:t>
            </a:r>
          </a:p>
        </p:txBody>
      </p:sp>
    </p:spTree>
    <p:extLst>
      <p:ext uri="{BB962C8B-B14F-4D97-AF65-F5344CB8AC3E}">
        <p14:creationId xmlns:p14="http://schemas.microsoft.com/office/powerpoint/2010/main" val="1776974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 de chapitre avec champ photo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DD946C-1F13-4F67-B8D1-64EF5CF71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DC37902D-B358-44BD-9A3B-CD8E2882EA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53F0B3ED-4F75-49BF-B028-1A262D3A6E64}" type="slidenum">
              <a:rPr lang="fr-FR" sz="10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‹N°›</a:t>
            </a:fld>
            <a:endParaRPr lang="fr-FR" sz="1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87ADA7C-03B8-49D0-A935-DE3625BD6F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8065"/>
            <a:ext cx="12192000" cy="5808504"/>
          </a:xfrm>
          <a:prstGeom prst="rect">
            <a:avLst/>
          </a:prstGeom>
        </p:spPr>
      </p:pic>
      <p:sp>
        <p:nvSpPr>
          <p:cNvPr id="15" name="Titre 4">
            <a:extLst>
              <a:ext uri="{FF2B5EF4-FFF2-40B4-BE49-F238E27FC236}">
                <a16:creationId xmlns:a16="http://schemas.microsoft.com/office/drawing/2014/main" id="{72E9C4E7-2BF2-4AB8-9707-825FA5757113}"/>
              </a:ext>
            </a:extLst>
          </p:cNvPr>
          <p:cNvSpPr txBox="1">
            <a:spLocks/>
          </p:cNvSpPr>
          <p:nvPr userDrawn="1"/>
        </p:nvSpPr>
        <p:spPr>
          <a:xfrm>
            <a:off x="6096001" y="2824703"/>
            <a:ext cx="4933951" cy="1198561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3733" b="1" dirty="0">
              <a:solidFill>
                <a:srgbClr val="C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9" name="Espace réservé du contenu 18">
            <a:extLst>
              <a:ext uri="{FF2B5EF4-FFF2-40B4-BE49-F238E27FC236}">
                <a16:creationId xmlns:a16="http://schemas.microsoft.com/office/drawing/2014/main" id="{E6D00721-9CE1-4CF1-AD6A-47E2B8CCCC4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54000" y="1600805"/>
            <a:ext cx="5842000" cy="138264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98385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 gris avec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ond_ppt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218"/>
            <a:ext cx="12192000" cy="6021547"/>
          </a:xfrm>
          <a:prstGeom prst="rect">
            <a:avLst/>
          </a:prstGeo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‹N°›</a:t>
            </a:fld>
            <a:endParaRPr lang="fr-FR" sz="100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3" y="5961053"/>
            <a:ext cx="12191999" cy="8969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fr-FR" sz="2500" noProof="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11" name="ZoneTexte 10"/>
          <p:cNvSpPr txBox="1"/>
          <p:nvPr userDrawn="1"/>
        </p:nvSpPr>
        <p:spPr>
          <a:xfrm>
            <a:off x="1113036" y="6158142"/>
            <a:ext cx="10376440" cy="422128"/>
          </a:xfrm>
          <a:prstGeom prst="rect">
            <a:avLst/>
          </a:prstGeom>
          <a:noFill/>
        </p:spPr>
        <p:txBody>
          <a:bodyPr wrap="square" lIns="127723" tIns="63862" rIns="127723" bIns="63862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fr-FR" sz="1500" kern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Commissariat à l’énergie atomique et aux énergies alternatives - </a:t>
            </a:r>
            <a:r>
              <a:rPr lang="fr-FR" sz="1500" kern="0" noProof="0" dirty="0">
                <a:solidFill>
                  <a:srgbClr val="A50119"/>
                </a:solidFill>
                <a:latin typeface="Calibri"/>
                <a:cs typeface="Calibri"/>
              </a:rPr>
              <a:t>www.cea.fr</a:t>
            </a:r>
          </a:p>
        </p:txBody>
      </p:sp>
      <p:sp>
        <p:nvSpPr>
          <p:cNvPr id="12" name="Espace réservé du texte 5"/>
          <p:cNvSpPr>
            <a:spLocks noGrp="1"/>
          </p:cNvSpPr>
          <p:nvPr>
            <p:ph type="body" sz="quarter" idx="11" hasCustomPrompt="1"/>
          </p:nvPr>
        </p:nvSpPr>
        <p:spPr>
          <a:xfrm>
            <a:off x="1127570" y="4801465"/>
            <a:ext cx="2139247" cy="249299"/>
          </a:xfrm>
        </p:spPr>
        <p:txBody>
          <a:bodyPr wrap="square" tIns="0" bIns="0">
            <a:spAutoFit/>
          </a:bodyPr>
          <a:lstStyle>
            <a:lvl1pPr marL="0" indent="0">
              <a:buFontTx/>
              <a:buNone/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fr-FR" noProof="0" dirty="0"/>
              <a:t>Partie 1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3"/>
          </p:nvPr>
        </p:nvSpPr>
        <p:spPr>
          <a:xfrm>
            <a:off x="984189" y="617538"/>
            <a:ext cx="5317067" cy="138264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4908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itre 1"/>
          <p:cNvSpPr>
            <a:spLocks noGrp="1"/>
          </p:cNvSpPr>
          <p:nvPr>
            <p:ph type="title"/>
          </p:nvPr>
        </p:nvSpPr>
        <p:spPr>
          <a:xfrm>
            <a:off x="1476587" y="196178"/>
            <a:ext cx="10972800" cy="379192"/>
          </a:xfrm>
          <a:prstGeom prst="rect">
            <a:avLst/>
          </a:prstGeom>
        </p:spPr>
        <p:txBody>
          <a:bodyPr vert="horz" lIns="127723" tIns="50285" rIns="127723" bIns="50285" rtlCol="0" anchor="ctr">
            <a:spAutoFit/>
          </a:bodyPr>
          <a:lstStyle>
            <a:lvl1pPr>
              <a:defRPr cap="none" baseline="0"/>
            </a:lvl1pPr>
          </a:lstStyle>
          <a:p>
            <a:r>
              <a:rPr lang="fr-FR" noProof="0" smtClean="0"/>
              <a:t>Modifiez le style du titre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776914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3" y="1293436"/>
            <a:ext cx="10515600" cy="1382648"/>
          </a:xfrm>
          <a:prstGeom prst="rect">
            <a:avLst/>
          </a:prstGeom>
        </p:spPr>
        <p:txBody>
          <a:bodyPr vert="horz" lIns="127723" tIns="63862" rIns="127723" bIns="63862" rtlCol="0">
            <a:sp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625818"/>
            <a:ext cx="12192000" cy="2340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en-US" sz="250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3" y="-25706"/>
            <a:ext cx="12191999" cy="79194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en-US" sz="250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10898035" y="6627317"/>
            <a:ext cx="1293967" cy="235568"/>
          </a:xfrm>
          <a:prstGeom prst="rect">
            <a:avLst/>
          </a:prstGeom>
          <a:solidFill>
            <a:srgbClr val="B1151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endParaRPr lang="en-US" sz="2500">
              <a:solidFill>
                <a:schemeClr val="accent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11288" y="-25707"/>
            <a:ext cx="1293967" cy="783772"/>
          </a:xfrm>
          <a:prstGeom prst="rect">
            <a:avLst/>
          </a:prstGeom>
          <a:solidFill>
            <a:srgbClr val="BC141C"/>
          </a:solidFill>
          <a:ln>
            <a:solidFill>
              <a:srgbClr val="BC141C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endParaRPr lang="en-US" sz="2500">
              <a:solidFill>
                <a:schemeClr val="accent1"/>
              </a:solidFill>
            </a:endParaRPr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1157188" y="6665909"/>
            <a:ext cx="837259" cy="153888"/>
          </a:xfrm>
          <a:prstGeom prst="rect">
            <a:avLst/>
          </a:prstGeom>
        </p:spPr>
        <p:txBody>
          <a:bodyPr lIns="72000" tIns="0" rIns="72000" bIns="0">
            <a:spAutoFit/>
          </a:bodyPr>
          <a:lstStyle>
            <a:lvl1pPr>
              <a:defRPr/>
            </a:lvl1pPr>
          </a:lstStyle>
          <a:p>
            <a:pPr algn="ctr"/>
            <a:fld id="{53F0B3ED-4F75-49BF-B028-1A262D3A6E64}" type="slidenum">
              <a:rPr lang="fr-FR" sz="10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‹N°›</a:t>
            </a:fld>
            <a:endParaRPr lang="fr-FR" sz="1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476588" y="196179"/>
            <a:ext cx="5860499" cy="379192"/>
          </a:xfrm>
          <a:prstGeom prst="rect">
            <a:avLst/>
          </a:prstGeom>
        </p:spPr>
        <p:txBody>
          <a:bodyPr vert="horz" wrap="square" lIns="127723" tIns="50285" rIns="127723" bIns="50285" rtlCol="0" anchor="ctr">
            <a:sp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15" name="Espace réservé du texte 12"/>
          <p:cNvSpPr txBox="1">
            <a:spLocks/>
          </p:cNvSpPr>
          <p:nvPr userDrawn="1"/>
        </p:nvSpPr>
        <p:spPr>
          <a:xfrm>
            <a:off x="8468152" y="6666682"/>
            <a:ext cx="2434923" cy="152349"/>
          </a:xfrm>
          <a:prstGeom prst="rect">
            <a:avLst/>
          </a:prstGeom>
        </p:spPr>
        <p:txBody>
          <a:bodyPr wrap="square" lIns="72000" tIns="0" rIns="72000" bIns="0">
            <a:sp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sz="900" b="0" kern="120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sz="11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SCINT</a:t>
            </a:r>
            <a:r>
              <a:rPr lang="fr-FR" sz="1100" baseline="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 19th – 23th </a:t>
            </a:r>
            <a:r>
              <a:rPr lang="en-US" sz="1100" baseline="0" noProof="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September</a:t>
            </a:r>
            <a:r>
              <a:rPr lang="fr-FR" sz="11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, </a:t>
            </a:r>
            <a:r>
              <a:rPr lang="fr-FR" sz="1100" baseline="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2022</a:t>
            </a:r>
            <a:endParaRPr lang="fr-FR" sz="1100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28869" y="6635131"/>
            <a:ext cx="5509931" cy="195438"/>
          </a:xfrm>
          <a:prstGeom prst="rect">
            <a:avLst/>
          </a:prstGeom>
        </p:spPr>
        <p:txBody>
          <a:bodyPr wrap="square" lIns="72000" tIns="0" rIns="72000" bIns="0">
            <a:spAutoFit/>
          </a:bodyPr>
          <a:lstStyle/>
          <a:p>
            <a:pPr>
              <a:lnSpc>
                <a:spcPct val="140000"/>
              </a:lnSpc>
            </a:pPr>
            <a:r>
              <a:rPr lang="fr-FR" sz="1000" kern="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Commissariat à l’énergie atomique et aux énergies alternatives</a:t>
            </a:r>
          </a:p>
        </p:txBody>
      </p:sp>
      <p:sp>
        <p:nvSpPr>
          <p:cNvPr id="5" name="ZoneTexte 4"/>
          <p:cNvSpPr txBox="1"/>
          <p:nvPr userDrawn="1"/>
        </p:nvSpPr>
        <p:spPr>
          <a:xfrm>
            <a:off x="6615288" y="6658218"/>
            <a:ext cx="876376" cy="169277"/>
          </a:xfrm>
          <a:prstGeom prst="rect">
            <a:avLst/>
          </a:prstGeom>
          <a:noFill/>
        </p:spPr>
        <p:txBody>
          <a:bodyPr wrap="none" lIns="72000" tIns="0" rIns="72000" bIns="0" rtlCol="0">
            <a:spAutoFit/>
          </a:bodyPr>
          <a:lstStyle/>
          <a:p>
            <a:r>
              <a:rPr lang="fr-FR" sz="1100" dirty="0" smtClean="0">
                <a:latin typeface="Calibri" panose="020F0502020204030204" pitchFamily="34" charset="0"/>
              </a:rPr>
              <a:t>Benoît</a:t>
            </a:r>
            <a:r>
              <a:rPr lang="fr-FR" sz="1100" baseline="0" dirty="0" smtClean="0">
                <a:latin typeface="Calibri" panose="020F0502020204030204" pitchFamily="34" charset="0"/>
              </a:rPr>
              <a:t> Sabot</a:t>
            </a:r>
            <a:endParaRPr lang="fr-FR" sz="1100" dirty="0">
              <a:latin typeface="Calibri" panose="020F0502020204030204" pitchFamily="34" charset="0"/>
            </a:endParaRPr>
          </a:p>
        </p:txBody>
      </p:sp>
      <p:pic>
        <p:nvPicPr>
          <p:cNvPr id="14" name="Picture 9" descr="cea_logo_small2.jpg">
            <a:extLst>
              <a:ext uri="{FF2B5EF4-FFF2-40B4-BE49-F238E27FC236}">
                <a16:creationId xmlns:a16="http://schemas.microsoft.com/office/drawing/2014/main" id="{E3A1A842-E559-4871-963A-CC87460B1B69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714" y="54881"/>
            <a:ext cx="753461" cy="615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843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704" r:id="rId2"/>
    <p:sldLayoutId id="2147483705" r:id="rId3"/>
    <p:sldLayoutId id="2147483710" r:id="rId4"/>
    <p:sldLayoutId id="2147483706" r:id="rId5"/>
    <p:sldLayoutId id="2147483709" r:id="rId6"/>
    <p:sldLayoutId id="2147483711" r:id="rId7"/>
    <p:sldLayoutId id="2147483708" r:id="rId8"/>
    <p:sldLayoutId id="2147483707" r:id="rId9"/>
    <p:sldLayoutId id="2147483732" r:id="rId10"/>
    <p:sldLayoutId id="2147483701" r:id="rId11"/>
    <p:sldLayoutId id="2147483702" r:id="rId12"/>
  </p:sldLayoutIdLst>
  <p:timing>
    <p:tnLst>
      <p:par>
        <p:cTn id="1" dur="indefinite" restart="never" nodeType="tmRoot"/>
      </p:par>
    </p:tnLst>
  </p:timing>
  <p:hf hdr="0"/>
  <p:txStyles>
    <p:titleStyle>
      <a:lvl1pPr marL="0" algn="l" defTabSz="957925" rtl="0" eaLnBrk="1" latinLnBrk="0" hangingPunct="1">
        <a:lnSpc>
          <a:spcPct val="80000"/>
        </a:lnSpc>
        <a:spcBef>
          <a:spcPct val="0"/>
        </a:spcBef>
        <a:buNone/>
        <a:defRPr lang="fr-FR" sz="2200" b="1" kern="1200" cap="none" baseline="0" dirty="0">
          <a:solidFill>
            <a:schemeClr val="bg2">
              <a:lumMod val="50000"/>
            </a:schemeClr>
          </a:solidFill>
          <a:latin typeface="Calibri"/>
          <a:ea typeface="+mj-ea"/>
          <a:cs typeface="+mj-cs"/>
        </a:defRPr>
      </a:lvl1pPr>
    </p:titleStyle>
    <p:bodyStyle>
      <a:lvl1pPr marL="239481" indent="-239481" algn="l" defTabSz="957925" rtl="0" eaLnBrk="1" latinLnBrk="0" hangingPunct="1">
        <a:lnSpc>
          <a:spcPct val="90000"/>
        </a:lnSpc>
        <a:spcBef>
          <a:spcPts val="1048"/>
        </a:spcBef>
        <a:buClr>
          <a:srgbClr val="548235"/>
        </a:buClr>
        <a:buSzPct val="80000"/>
        <a:buFont typeface="Wingdings 3" panose="05040102010807070707" pitchFamily="18" charset="2"/>
        <a:buChar char="u"/>
        <a:defRPr sz="1800" b="1" kern="1200">
          <a:solidFill>
            <a:schemeClr val="bg2">
              <a:lumMod val="50000"/>
            </a:schemeClr>
          </a:solidFill>
          <a:latin typeface="Calibri" charset="0"/>
          <a:ea typeface="Calibri" charset="0"/>
          <a:cs typeface="Calibri" charset="0"/>
        </a:defRPr>
      </a:lvl1pPr>
      <a:lvl2pPr marL="718444" indent="-239481" algn="l" defTabSz="957925" rtl="0" eaLnBrk="1" latinLnBrk="0" hangingPunct="1">
        <a:lnSpc>
          <a:spcPct val="90000"/>
        </a:lnSpc>
        <a:spcBef>
          <a:spcPts val="524"/>
        </a:spcBef>
        <a:buClr>
          <a:srgbClr val="548235"/>
        </a:buClr>
        <a:buFont typeface="Calibri" panose="020F0502020204030204" pitchFamily="34" charset="0"/>
        <a:buChar char="-"/>
        <a:defRPr sz="1600" kern="1200">
          <a:solidFill>
            <a:schemeClr val="bg2">
              <a:lumMod val="50000"/>
            </a:schemeClr>
          </a:solidFill>
          <a:latin typeface="Calibri" charset="0"/>
          <a:ea typeface="Calibri" charset="0"/>
          <a:cs typeface="Calibri" charset="0"/>
        </a:defRPr>
      </a:lvl2pPr>
      <a:lvl3pPr marL="1197407" indent="-239481" algn="l" defTabSz="957925" rtl="0" eaLnBrk="1" latinLnBrk="0" hangingPunct="1">
        <a:lnSpc>
          <a:spcPct val="90000"/>
        </a:lnSpc>
        <a:spcBef>
          <a:spcPts val="524"/>
        </a:spcBef>
        <a:buClr>
          <a:srgbClr val="548235"/>
        </a:buClr>
        <a:buFont typeface="Wingdings" panose="05000000000000000000" pitchFamily="2" charset="2"/>
        <a:buChar char="§"/>
        <a:defRPr sz="1400" kern="1200">
          <a:solidFill>
            <a:schemeClr val="bg2">
              <a:lumMod val="50000"/>
            </a:schemeClr>
          </a:solidFill>
          <a:latin typeface="Calibri" charset="0"/>
          <a:ea typeface="Calibri" charset="0"/>
          <a:cs typeface="Calibri" charset="0"/>
        </a:defRPr>
      </a:lvl3pPr>
      <a:lvl4pPr marL="1676370" indent="-239481" algn="l" defTabSz="957925" rtl="0" eaLnBrk="1" latinLnBrk="0" hangingPunct="1">
        <a:lnSpc>
          <a:spcPct val="90000"/>
        </a:lnSpc>
        <a:spcBef>
          <a:spcPts val="524"/>
        </a:spcBef>
        <a:buClr>
          <a:srgbClr val="548235"/>
        </a:buClr>
        <a:buFont typeface="Calibri" panose="020F0502020204030204" pitchFamily="34" charset="0"/>
        <a:buChar char="-"/>
        <a:defRPr sz="1200" kern="1200">
          <a:solidFill>
            <a:schemeClr val="bg2">
              <a:lumMod val="50000"/>
            </a:schemeClr>
          </a:solidFill>
          <a:latin typeface="Calibri" charset="0"/>
          <a:ea typeface="Calibri" charset="0"/>
          <a:cs typeface="Calibri" charset="0"/>
        </a:defRPr>
      </a:lvl4pPr>
      <a:lvl5pPr marL="2155332" indent="-239481" algn="l" defTabSz="957925" rtl="0" eaLnBrk="1" latinLnBrk="0" hangingPunct="1">
        <a:lnSpc>
          <a:spcPct val="90000"/>
        </a:lnSpc>
        <a:spcBef>
          <a:spcPts val="524"/>
        </a:spcBef>
        <a:buClr>
          <a:srgbClr val="548235"/>
        </a:buClr>
        <a:buFont typeface="Wingdings" panose="05000000000000000000" pitchFamily="2" charset="2"/>
        <a:buChar char="§"/>
        <a:defRPr sz="1200" kern="1200">
          <a:solidFill>
            <a:schemeClr val="bg2">
              <a:lumMod val="50000"/>
            </a:schemeClr>
          </a:solidFill>
          <a:latin typeface="Calibri" charset="0"/>
          <a:ea typeface="Calibri" charset="0"/>
          <a:cs typeface="Calibri" charset="0"/>
        </a:defRPr>
      </a:lvl5pPr>
      <a:lvl6pPr marL="2634295" indent="-239481" algn="l" defTabSz="957925" rtl="0" eaLnBrk="1" latinLnBrk="0" hangingPunct="1">
        <a:lnSpc>
          <a:spcPct val="90000"/>
        </a:lnSpc>
        <a:spcBef>
          <a:spcPts val="524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113258" indent="-239481" algn="l" defTabSz="957925" rtl="0" eaLnBrk="1" latinLnBrk="0" hangingPunct="1">
        <a:lnSpc>
          <a:spcPct val="90000"/>
        </a:lnSpc>
        <a:spcBef>
          <a:spcPts val="524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592220" indent="-239481" algn="l" defTabSz="957925" rtl="0" eaLnBrk="1" latinLnBrk="0" hangingPunct="1">
        <a:lnSpc>
          <a:spcPct val="90000"/>
        </a:lnSpc>
        <a:spcBef>
          <a:spcPts val="524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071183" indent="-239481" algn="l" defTabSz="957925" rtl="0" eaLnBrk="1" latinLnBrk="0" hangingPunct="1">
        <a:lnSpc>
          <a:spcPct val="90000"/>
        </a:lnSpc>
        <a:spcBef>
          <a:spcPts val="524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8963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57925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36888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15851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94814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73776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52739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31702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3" y="1293436"/>
            <a:ext cx="10515600" cy="1382648"/>
          </a:xfrm>
          <a:prstGeom prst="rect">
            <a:avLst/>
          </a:prstGeom>
        </p:spPr>
        <p:txBody>
          <a:bodyPr vert="horz" lIns="127723" tIns="63862" rIns="127723" bIns="63862" rtlCol="0">
            <a:sp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625818"/>
            <a:ext cx="12192000" cy="2340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en-US" sz="250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3" y="-25706"/>
            <a:ext cx="12191999" cy="79194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en-US" sz="250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10898035" y="6627317"/>
            <a:ext cx="1293967" cy="235568"/>
          </a:xfrm>
          <a:prstGeom prst="rect">
            <a:avLst/>
          </a:prstGeom>
          <a:solidFill>
            <a:srgbClr val="B1151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endParaRPr lang="en-US" sz="2500">
              <a:solidFill>
                <a:schemeClr val="accent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11288" y="-25707"/>
            <a:ext cx="1293967" cy="783772"/>
          </a:xfrm>
          <a:prstGeom prst="rect">
            <a:avLst/>
          </a:prstGeom>
          <a:solidFill>
            <a:srgbClr val="BC141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endParaRPr lang="en-US" sz="2500">
              <a:solidFill>
                <a:schemeClr val="accent1"/>
              </a:solidFill>
            </a:endParaRPr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1157188" y="6665909"/>
            <a:ext cx="837259" cy="153888"/>
          </a:xfrm>
          <a:prstGeom prst="rect">
            <a:avLst/>
          </a:prstGeom>
        </p:spPr>
        <p:txBody>
          <a:bodyPr lIns="72000" tIns="0" rIns="72000" bIns="0">
            <a:spAutoFit/>
          </a:bodyPr>
          <a:lstStyle>
            <a:lvl1pPr>
              <a:defRPr/>
            </a:lvl1pPr>
          </a:lstStyle>
          <a:p>
            <a:pPr algn="ctr"/>
            <a:fld id="{53F0B3ED-4F75-49BF-B028-1A262D3A6E64}" type="slidenum">
              <a:rPr lang="fr-FR" sz="10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‹N°›</a:t>
            </a:fld>
            <a:endParaRPr lang="fr-FR" sz="1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476588" y="196179"/>
            <a:ext cx="5860499" cy="379192"/>
          </a:xfrm>
          <a:prstGeom prst="rect">
            <a:avLst/>
          </a:prstGeom>
        </p:spPr>
        <p:txBody>
          <a:bodyPr vert="horz" wrap="square" lIns="127723" tIns="50285" rIns="127723" bIns="50285" rtlCol="0" anchor="ctr">
            <a:sp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15" name="Espace réservé du texte 12"/>
          <p:cNvSpPr txBox="1">
            <a:spLocks/>
          </p:cNvSpPr>
          <p:nvPr userDrawn="1"/>
        </p:nvSpPr>
        <p:spPr>
          <a:xfrm>
            <a:off x="8791538" y="6666682"/>
            <a:ext cx="2111537" cy="152349"/>
          </a:xfrm>
          <a:prstGeom prst="rect">
            <a:avLst/>
          </a:prstGeom>
        </p:spPr>
        <p:txBody>
          <a:bodyPr wrap="square" lIns="72000" tIns="0" rIns="72000" bIns="0">
            <a:sp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sz="900" b="0" kern="120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E77F22B5-7D27-43F2-84DD-15A13BA901E0}" type="datetime4">
              <a:rPr lang="fr-FR" sz="110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21 septembre 2022</a:t>
            </a:fld>
            <a:endParaRPr lang="fr-FR" sz="1100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28869" y="6635131"/>
            <a:ext cx="5509931" cy="195438"/>
          </a:xfrm>
          <a:prstGeom prst="rect">
            <a:avLst/>
          </a:prstGeom>
        </p:spPr>
        <p:txBody>
          <a:bodyPr wrap="square" lIns="72000" tIns="0" rIns="72000" bIns="0">
            <a:spAutoFit/>
          </a:bodyPr>
          <a:lstStyle/>
          <a:p>
            <a:pPr>
              <a:lnSpc>
                <a:spcPct val="140000"/>
              </a:lnSpc>
            </a:pPr>
            <a:r>
              <a:rPr lang="fr-FR" sz="1000" kern="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Commissariat à l’énergie atomique et aux énergies alternatives</a:t>
            </a:r>
          </a:p>
        </p:txBody>
      </p:sp>
      <p:sp>
        <p:nvSpPr>
          <p:cNvPr id="5" name="ZoneTexte 4"/>
          <p:cNvSpPr txBox="1"/>
          <p:nvPr userDrawn="1"/>
        </p:nvSpPr>
        <p:spPr>
          <a:xfrm>
            <a:off x="6615288" y="6658218"/>
            <a:ext cx="541348" cy="169277"/>
          </a:xfrm>
          <a:prstGeom prst="rect">
            <a:avLst/>
          </a:prstGeom>
          <a:noFill/>
        </p:spPr>
        <p:txBody>
          <a:bodyPr wrap="none" lIns="72000" tIns="0" rIns="72000" bIns="0" rtlCol="0">
            <a:spAutoFit/>
          </a:bodyPr>
          <a:lstStyle/>
          <a:p>
            <a:r>
              <a:rPr lang="fr-FR" sz="1100" dirty="0">
                <a:latin typeface="Calibri" panose="020F0502020204030204" pitchFamily="34" charset="0"/>
              </a:rPr>
              <a:t>Auteur</a:t>
            </a:r>
          </a:p>
        </p:txBody>
      </p:sp>
      <p:pic>
        <p:nvPicPr>
          <p:cNvPr id="14" name="Picture 9" descr="cea_logo_small2.jpg">
            <a:extLst>
              <a:ext uri="{FF2B5EF4-FFF2-40B4-BE49-F238E27FC236}">
                <a16:creationId xmlns:a16="http://schemas.microsoft.com/office/drawing/2014/main" id="{D93EF9F4-AE34-49DC-97D0-FAD9D8820AC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714" y="54881"/>
            <a:ext cx="753461" cy="615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460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9" r:id="rId3"/>
    <p:sldLayoutId id="2147483717" r:id="rId4"/>
    <p:sldLayoutId id="2147483718" r:id="rId5"/>
  </p:sldLayoutIdLst>
  <p:hf hdr="0"/>
  <p:txStyles>
    <p:titleStyle>
      <a:lvl1pPr marL="0" algn="l" defTabSz="957925" rtl="0" eaLnBrk="1" latinLnBrk="0" hangingPunct="1">
        <a:lnSpc>
          <a:spcPct val="80000"/>
        </a:lnSpc>
        <a:spcBef>
          <a:spcPct val="0"/>
        </a:spcBef>
        <a:buNone/>
        <a:defRPr lang="fr-FR" sz="2200" b="1" kern="1200" cap="none" baseline="0" dirty="0">
          <a:solidFill>
            <a:schemeClr val="bg2">
              <a:lumMod val="50000"/>
            </a:schemeClr>
          </a:solidFill>
          <a:latin typeface="Calibri"/>
          <a:ea typeface="+mj-ea"/>
          <a:cs typeface="+mj-cs"/>
        </a:defRPr>
      </a:lvl1pPr>
    </p:titleStyle>
    <p:bodyStyle>
      <a:lvl1pPr marL="239481" indent="-239481" algn="l" defTabSz="957925" rtl="0" eaLnBrk="1" latinLnBrk="0" hangingPunct="1">
        <a:lnSpc>
          <a:spcPct val="90000"/>
        </a:lnSpc>
        <a:spcBef>
          <a:spcPts val="1048"/>
        </a:spcBef>
        <a:buClr>
          <a:srgbClr val="548235"/>
        </a:buClr>
        <a:buSzPct val="80000"/>
        <a:buFont typeface="Wingdings 3" panose="05040102010807070707" pitchFamily="18" charset="2"/>
        <a:buChar char="u"/>
        <a:defRPr sz="1800" b="1" kern="1200">
          <a:solidFill>
            <a:schemeClr val="bg2">
              <a:lumMod val="50000"/>
            </a:schemeClr>
          </a:solidFill>
          <a:latin typeface="Calibri" charset="0"/>
          <a:ea typeface="Calibri" charset="0"/>
          <a:cs typeface="Calibri" charset="0"/>
        </a:defRPr>
      </a:lvl1pPr>
      <a:lvl2pPr marL="718444" indent="-239481" algn="l" defTabSz="957925" rtl="0" eaLnBrk="1" latinLnBrk="0" hangingPunct="1">
        <a:lnSpc>
          <a:spcPct val="90000"/>
        </a:lnSpc>
        <a:spcBef>
          <a:spcPts val="524"/>
        </a:spcBef>
        <a:buClr>
          <a:srgbClr val="548235"/>
        </a:buClr>
        <a:buFont typeface="Calibri" panose="020F0502020204030204" pitchFamily="34" charset="0"/>
        <a:buChar char="-"/>
        <a:defRPr sz="1600" kern="1200">
          <a:solidFill>
            <a:schemeClr val="bg2">
              <a:lumMod val="50000"/>
            </a:schemeClr>
          </a:solidFill>
          <a:latin typeface="Calibri" charset="0"/>
          <a:ea typeface="Calibri" charset="0"/>
          <a:cs typeface="Calibri" charset="0"/>
        </a:defRPr>
      </a:lvl2pPr>
      <a:lvl3pPr marL="1197407" indent="-239481" algn="l" defTabSz="957925" rtl="0" eaLnBrk="1" latinLnBrk="0" hangingPunct="1">
        <a:lnSpc>
          <a:spcPct val="90000"/>
        </a:lnSpc>
        <a:spcBef>
          <a:spcPts val="524"/>
        </a:spcBef>
        <a:buClr>
          <a:srgbClr val="548235"/>
        </a:buClr>
        <a:buFont typeface="Wingdings" panose="05000000000000000000" pitchFamily="2" charset="2"/>
        <a:buChar char="§"/>
        <a:defRPr sz="1400" kern="1200">
          <a:solidFill>
            <a:schemeClr val="bg2">
              <a:lumMod val="50000"/>
            </a:schemeClr>
          </a:solidFill>
          <a:latin typeface="Calibri" charset="0"/>
          <a:ea typeface="Calibri" charset="0"/>
          <a:cs typeface="Calibri" charset="0"/>
        </a:defRPr>
      </a:lvl3pPr>
      <a:lvl4pPr marL="1676370" indent="-239481" algn="l" defTabSz="957925" rtl="0" eaLnBrk="1" latinLnBrk="0" hangingPunct="1">
        <a:lnSpc>
          <a:spcPct val="90000"/>
        </a:lnSpc>
        <a:spcBef>
          <a:spcPts val="524"/>
        </a:spcBef>
        <a:buClr>
          <a:srgbClr val="548235"/>
        </a:buClr>
        <a:buFont typeface="Calibri" panose="020F0502020204030204" pitchFamily="34" charset="0"/>
        <a:buChar char="-"/>
        <a:defRPr sz="1200" kern="1200">
          <a:solidFill>
            <a:schemeClr val="bg2">
              <a:lumMod val="50000"/>
            </a:schemeClr>
          </a:solidFill>
          <a:latin typeface="Calibri" charset="0"/>
          <a:ea typeface="Calibri" charset="0"/>
          <a:cs typeface="Calibri" charset="0"/>
        </a:defRPr>
      </a:lvl4pPr>
      <a:lvl5pPr marL="2155332" indent="-239481" algn="l" defTabSz="957925" rtl="0" eaLnBrk="1" latinLnBrk="0" hangingPunct="1">
        <a:lnSpc>
          <a:spcPct val="90000"/>
        </a:lnSpc>
        <a:spcBef>
          <a:spcPts val="524"/>
        </a:spcBef>
        <a:buClr>
          <a:srgbClr val="548235"/>
        </a:buClr>
        <a:buFont typeface="Wingdings" panose="05000000000000000000" pitchFamily="2" charset="2"/>
        <a:buChar char="§"/>
        <a:defRPr sz="1200" kern="1200">
          <a:solidFill>
            <a:schemeClr val="bg2">
              <a:lumMod val="50000"/>
            </a:schemeClr>
          </a:solidFill>
          <a:latin typeface="Calibri" charset="0"/>
          <a:ea typeface="Calibri" charset="0"/>
          <a:cs typeface="Calibri" charset="0"/>
        </a:defRPr>
      </a:lvl5pPr>
      <a:lvl6pPr marL="2634295" indent="-239481" algn="l" defTabSz="957925" rtl="0" eaLnBrk="1" latinLnBrk="0" hangingPunct="1">
        <a:lnSpc>
          <a:spcPct val="90000"/>
        </a:lnSpc>
        <a:spcBef>
          <a:spcPts val="524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113258" indent="-239481" algn="l" defTabSz="957925" rtl="0" eaLnBrk="1" latinLnBrk="0" hangingPunct="1">
        <a:lnSpc>
          <a:spcPct val="90000"/>
        </a:lnSpc>
        <a:spcBef>
          <a:spcPts val="524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592220" indent="-239481" algn="l" defTabSz="957925" rtl="0" eaLnBrk="1" latinLnBrk="0" hangingPunct="1">
        <a:lnSpc>
          <a:spcPct val="90000"/>
        </a:lnSpc>
        <a:spcBef>
          <a:spcPts val="524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071183" indent="-239481" algn="l" defTabSz="957925" rtl="0" eaLnBrk="1" latinLnBrk="0" hangingPunct="1">
        <a:lnSpc>
          <a:spcPct val="90000"/>
        </a:lnSpc>
        <a:spcBef>
          <a:spcPts val="524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8963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57925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36888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15851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94814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73776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52739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31702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3" y="1293436"/>
            <a:ext cx="10515600" cy="1382648"/>
          </a:xfrm>
          <a:prstGeom prst="rect">
            <a:avLst/>
          </a:prstGeom>
        </p:spPr>
        <p:txBody>
          <a:bodyPr vert="horz" lIns="127723" tIns="63862" rIns="127723" bIns="63862" rtlCol="0">
            <a:sp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625818"/>
            <a:ext cx="12192000" cy="2340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en-US" sz="250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3" y="-25706"/>
            <a:ext cx="12191999" cy="79194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en-US" sz="250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10898035" y="6627317"/>
            <a:ext cx="1293967" cy="235568"/>
          </a:xfrm>
          <a:prstGeom prst="rect">
            <a:avLst/>
          </a:prstGeom>
          <a:solidFill>
            <a:srgbClr val="B1151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endParaRPr lang="en-US" sz="2500">
              <a:solidFill>
                <a:schemeClr val="accent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11288" y="-25707"/>
            <a:ext cx="1293967" cy="783772"/>
          </a:xfrm>
          <a:prstGeom prst="rect">
            <a:avLst/>
          </a:prstGeom>
          <a:solidFill>
            <a:srgbClr val="BC141C"/>
          </a:solidFill>
          <a:ln>
            <a:solidFill>
              <a:srgbClr val="BC141C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endParaRPr lang="en-US" sz="2500">
              <a:solidFill>
                <a:schemeClr val="accent1"/>
              </a:solidFill>
            </a:endParaRPr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1157188" y="6665909"/>
            <a:ext cx="837259" cy="153888"/>
          </a:xfrm>
          <a:prstGeom prst="rect">
            <a:avLst/>
          </a:prstGeom>
        </p:spPr>
        <p:txBody>
          <a:bodyPr lIns="72000" tIns="0" rIns="72000" bIns="0">
            <a:spAutoFit/>
          </a:bodyPr>
          <a:lstStyle>
            <a:lvl1pPr>
              <a:defRPr/>
            </a:lvl1pPr>
          </a:lstStyle>
          <a:p>
            <a:pPr algn="ctr"/>
            <a:fld id="{53F0B3ED-4F75-49BF-B028-1A262D3A6E64}" type="slidenum">
              <a:rPr lang="fr-FR" sz="10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‹N°›</a:t>
            </a:fld>
            <a:endParaRPr lang="fr-FR" sz="1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476588" y="196179"/>
            <a:ext cx="5860499" cy="379192"/>
          </a:xfrm>
          <a:prstGeom prst="rect">
            <a:avLst/>
          </a:prstGeom>
        </p:spPr>
        <p:txBody>
          <a:bodyPr vert="horz" wrap="square" lIns="127723" tIns="50285" rIns="127723" bIns="50285" rtlCol="0" anchor="ctr">
            <a:sp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15" name="Espace réservé du texte 12"/>
          <p:cNvSpPr txBox="1">
            <a:spLocks/>
          </p:cNvSpPr>
          <p:nvPr userDrawn="1"/>
        </p:nvSpPr>
        <p:spPr>
          <a:xfrm>
            <a:off x="8791538" y="6666682"/>
            <a:ext cx="2111537" cy="152349"/>
          </a:xfrm>
          <a:prstGeom prst="rect">
            <a:avLst/>
          </a:prstGeom>
        </p:spPr>
        <p:txBody>
          <a:bodyPr wrap="square" lIns="72000" tIns="0" rIns="72000" bIns="0">
            <a:sp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sz="900" b="0" kern="120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E77F22B5-7D27-43F2-84DD-15A13BA901E0}" type="datetime4">
              <a:rPr lang="fr-FR" sz="110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21 septembre 2022</a:t>
            </a:fld>
            <a:endParaRPr lang="fr-FR" sz="1100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28869" y="6635131"/>
            <a:ext cx="5509931" cy="195438"/>
          </a:xfrm>
          <a:prstGeom prst="rect">
            <a:avLst/>
          </a:prstGeom>
        </p:spPr>
        <p:txBody>
          <a:bodyPr wrap="square" lIns="72000" tIns="0" rIns="72000" bIns="0">
            <a:spAutoFit/>
          </a:bodyPr>
          <a:lstStyle/>
          <a:p>
            <a:pPr>
              <a:lnSpc>
                <a:spcPct val="140000"/>
              </a:lnSpc>
            </a:pPr>
            <a:r>
              <a:rPr lang="fr-FR" sz="1000" kern="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Commissariat à l’énergie atomique et aux énergies alternatives</a:t>
            </a:r>
          </a:p>
        </p:txBody>
      </p:sp>
      <p:sp>
        <p:nvSpPr>
          <p:cNvPr id="5" name="ZoneTexte 4"/>
          <p:cNvSpPr txBox="1"/>
          <p:nvPr userDrawn="1"/>
        </p:nvSpPr>
        <p:spPr>
          <a:xfrm>
            <a:off x="6615288" y="6658218"/>
            <a:ext cx="541348" cy="169277"/>
          </a:xfrm>
          <a:prstGeom prst="rect">
            <a:avLst/>
          </a:prstGeom>
          <a:noFill/>
        </p:spPr>
        <p:txBody>
          <a:bodyPr wrap="none" lIns="72000" tIns="0" rIns="72000" bIns="0" rtlCol="0">
            <a:spAutoFit/>
          </a:bodyPr>
          <a:lstStyle/>
          <a:p>
            <a:r>
              <a:rPr lang="fr-FR" sz="1100" dirty="0">
                <a:latin typeface="Calibri" panose="020F0502020204030204" pitchFamily="34" charset="0"/>
              </a:rPr>
              <a:t>Auteur</a:t>
            </a:r>
          </a:p>
        </p:txBody>
      </p:sp>
      <p:pic>
        <p:nvPicPr>
          <p:cNvPr id="14" name="Picture 9" descr="cea_logo_small2.jpg">
            <a:extLst>
              <a:ext uri="{FF2B5EF4-FFF2-40B4-BE49-F238E27FC236}">
                <a16:creationId xmlns:a16="http://schemas.microsoft.com/office/drawing/2014/main" id="{4F291D3A-8C0C-4FFD-BCAB-01B375405E05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714" y="54881"/>
            <a:ext cx="753461" cy="615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765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31" r:id="rId3"/>
    <p:sldLayoutId id="2147483729" r:id="rId4"/>
    <p:sldLayoutId id="2147483730" r:id="rId5"/>
  </p:sldLayoutIdLst>
  <p:hf hdr="0"/>
  <p:txStyles>
    <p:titleStyle>
      <a:lvl1pPr marL="0" algn="l" defTabSz="957925" rtl="0" eaLnBrk="1" latinLnBrk="0" hangingPunct="1">
        <a:lnSpc>
          <a:spcPct val="80000"/>
        </a:lnSpc>
        <a:spcBef>
          <a:spcPct val="0"/>
        </a:spcBef>
        <a:buNone/>
        <a:defRPr lang="fr-FR" sz="2200" b="1" kern="1200" cap="none" baseline="0" dirty="0">
          <a:solidFill>
            <a:schemeClr val="bg2">
              <a:lumMod val="50000"/>
            </a:schemeClr>
          </a:solidFill>
          <a:latin typeface="Calibri"/>
          <a:ea typeface="+mj-ea"/>
          <a:cs typeface="+mj-cs"/>
        </a:defRPr>
      </a:lvl1pPr>
    </p:titleStyle>
    <p:bodyStyle>
      <a:lvl1pPr marL="239481" indent="-239481" algn="l" defTabSz="957925" rtl="0" eaLnBrk="1" latinLnBrk="0" hangingPunct="1">
        <a:lnSpc>
          <a:spcPct val="90000"/>
        </a:lnSpc>
        <a:spcBef>
          <a:spcPts val="1048"/>
        </a:spcBef>
        <a:buClr>
          <a:srgbClr val="548235"/>
        </a:buClr>
        <a:buSzPct val="80000"/>
        <a:buFont typeface="Wingdings 3" panose="05040102010807070707" pitchFamily="18" charset="2"/>
        <a:buChar char="u"/>
        <a:defRPr sz="1800" b="1" kern="1200">
          <a:solidFill>
            <a:schemeClr val="bg2">
              <a:lumMod val="50000"/>
            </a:schemeClr>
          </a:solidFill>
          <a:latin typeface="Calibri" charset="0"/>
          <a:ea typeface="Calibri" charset="0"/>
          <a:cs typeface="Calibri" charset="0"/>
        </a:defRPr>
      </a:lvl1pPr>
      <a:lvl2pPr marL="718444" indent="-239481" algn="l" defTabSz="957925" rtl="0" eaLnBrk="1" latinLnBrk="0" hangingPunct="1">
        <a:lnSpc>
          <a:spcPct val="90000"/>
        </a:lnSpc>
        <a:spcBef>
          <a:spcPts val="524"/>
        </a:spcBef>
        <a:buClr>
          <a:srgbClr val="548235"/>
        </a:buClr>
        <a:buFont typeface="Calibri" panose="020F0502020204030204" pitchFamily="34" charset="0"/>
        <a:buChar char="-"/>
        <a:defRPr sz="1600" kern="1200">
          <a:solidFill>
            <a:schemeClr val="bg2">
              <a:lumMod val="50000"/>
            </a:schemeClr>
          </a:solidFill>
          <a:latin typeface="Calibri" charset="0"/>
          <a:ea typeface="Calibri" charset="0"/>
          <a:cs typeface="Calibri" charset="0"/>
        </a:defRPr>
      </a:lvl2pPr>
      <a:lvl3pPr marL="1197407" indent="-239481" algn="l" defTabSz="957925" rtl="0" eaLnBrk="1" latinLnBrk="0" hangingPunct="1">
        <a:lnSpc>
          <a:spcPct val="90000"/>
        </a:lnSpc>
        <a:spcBef>
          <a:spcPts val="524"/>
        </a:spcBef>
        <a:buClr>
          <a:srgbClr val="548235"/>
        </a:buClr>
        <a:buFont typeface="Wingdings" panose="05000000000000000000" pitchFamily="2" charset="2"/>
        <a:buChar char="§"/>
        <a:defRPr sz="1400" kern="1200">
          <a:solidFill>
            <a:schemeClr val="bg2">
              <a:lumMod val="50000"/>
            </a:schemeClr>
          </a:solidFill>
          <a:latin typeface="Calibri" charset="0"/>
          <a:ea typeface="Calibri" charset="0"/>
          <a:cs typeface="Calibri" charset="0"/>
        </a:defRPr>
      </a:lvl3pPr>
      <a:lvl4pPr marL="1676370" indent="-239481" algn="l" defTabSz="957925" rtl="0" eaLnBrk="1" latinLnBrk="0" hangingPunct="1">
        <a:lnSpc>
          <a:spcPct val="90000"/>
        </a:lnSpc>
        <a:spcBef>
          <a:spcPts val="524"/>
        </a:spcBef>
        <a:buClr>
          <a:srgbClr val="548235"/>
        </a:buClr>
        <a:buFont typeface="Calibri" panose="020F0502020204030204" pitchFamily="34" charset="0"/>
        <a:buChar char="-"/>
        <a:defRPr sz="1200" kern="1200">
          <a:solidFill>
            <a:schemeClr val="bg2">
              <a:lumMod val="50000"/>
            </a:schemeClr>
          </a:solidFill>
          <a:latin typeface="Calibri" charset="0"/>
          <a:ea typeface="Calibri" charset="0"/>
          <a:cs typeface="Calibri" charset="0"/>
        </a:defRPr>
      </a:lvl4pPr>
      <a:lvl5pPr marL="2155332" indent="-239481" algn="l" defTabSz="957925" rtl="0" eaLnBrk="1" latinLnBrk="0" hangingPunct="1">
        <a:lnSpc>
          <a:spcPct val="90000"/>
        </a:lnSpc>
        <a:spcBef>
          <a:spcPts val="524"/>
        </a:spcBef>
        <a:buClr>
          <a:srgbClr val="548235"/>
        </a:buClr>
        <a:buFont typeface="Wingdings" panose="05000000000000000000" pitchFamily="2" charset="2"/>
        <a:buChar char="§"/>
        <a:defRPr sz="1200" kern="1200">
          <a:solidFill>
            <a:schemeClr val="bg2">
              <a:lumMod val="50000"/>
            </a:schemeClr>
          </a:solidFill>
          <a:latin typeface="Calibri" charset="0"/>
          <a:ea typeface="Calibri" charset="0"/>
          <a:cs typeface="Calibri" charset="0"/>
        </a:defRPr>
      </a:lvl5pPr>
      <a:lvl6pPr marL="2634295" indent="-239481" algn="l" defTabSz="957925" rtl="0" eaLnBrk="1" latinLnBrk="0" hangingPunct="1">
        <a:lnSpc>
          <a:spcPct val="90000"/>
        </a:lnSpc>
        <a:spcBef>
          <a:spcPts val="524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113258" indent="-239481" algn="l" defTabSz="957925" rtl="0" eaLnBrk="1" latinLnBrk="0" hangingPunct="1">
        <a:lnSpc>
          <a:spcPct val="90000"/>
        </a:lnSpc>
        <a:spcBef>
          <a:spcPts val="524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592220" indent="-239481" algn="l" defTabSz="957925" rtl="0" eaLnBrk="1" latinLnBrk="0" hangingPunct="1">
        <a:lnSpc>
          <a:spcPct val="90000"/>
        </a:lnSpc>
        <a:spcBef>
          <a:spcPts val="524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071183" indent="-239481" algn="l" defTabSz="957925" rtl="0" eaLnBrk="1" latinLnBrk="0" hangingPunct="1">
        <a:lnSpc>
          <a:spcPct val="90000"/>
        </a:lnSpc>
        <a:spcBef>
          <a:spcPts val="524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8963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57925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36888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15851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94814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73776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52739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31702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0.png"/><Relationship Id="rId5" Type="http://schemas.openxmlformats.org/officeDocument/2006/relationships/image" Target="../media/image170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s://www.sparte-project.eu/" TargetMode="Externa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10.png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doi.org/10.1016/j.nima.2022.166721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>
          <a:xfrm>
            <a:off x="3121269" y="2118945"/>
            <a:ext cx="8903459" cy="1327639"/>
          </a:xfrm>
        </p:spPr>
        <p:txBody>
          <a:bodyPr/>
          <a:lstStyle/>
          <a:p>
            <a:r>
              <a:rPr lang="en-US" sz="2400" dirty="0"/>
              <a:t>Compton-TDCR; a detector system for radionuclide metrology using simultaneous measurements of the light yield non-linearity and timing properties of </a:t>
            </a:r>
            <a:r>
              <a:rPr lang="en-US" sz="2400" dirty="0" smtClean="0"/>
              <a:t>scintillators</a:t>
            </a:r>
            <a:endParaRPr lang="fr-FR" sz="240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>
          <a:xfrm>
            <a:off x="986221" y="3660772"/>
            <a:ext cx="3922680" cy="309021"/>
          </a:xfrm>
        </p:spPr>
        <p:txBody>
          <a:bodyPr/>
          <a:lstStyle/>
          <a:p>
            <a:r>
              <a:rPr lang="fr-FR" dirty="0" smtClean="0"/>
              <a:t>SCINT, 19</a:t>
            </a:r>
            <a:r>
              <a:rPr lang="fr-FR" baseline="30000" dirty="0" smtClean="0"/>
              <a:t>th</a:t>
            </a:r>
            <a:r>
              <a:rPr lang="fr-FR" dirty="0" smtClean="0"/>
              <a:t> - 23</a:t>
            </a:r>
            <a:r>
              <a:rPr lang="fr-FR" baseline="30000" dirty="0" smtClean="0"/>
              <a:t>th</a:t>
            </a:r>
            <a:r>
              <a:rPr lang="fr-FR" dirty="0" smtClean="0"/>
              <a:t> </a:t>
            </a:r>
            <a:r>
              <a:rPr lang="fr-FR" dirty="0" err="1"/>
              <a:t>s</a:t>
            </a:r>
            <a:r>
              <a:rPr lang="fr-FR" dirty="0" err="1" smtClean="0"/>
              <a:t>eptember</a:t>
            </a:r>
            <a:r>
              <a:rPr lang="fr-FR" dirty="0" smtClean="0"/>
              <a:t> 2022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986221" y="4080721"/>
            <a:ext cx="10704271" cy="1778654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fr-FR" dirty="0"/>
              <a:t>Benoît Sabot</a:t>
            </a:r>
            <a:r>
              <a:rPr lang="fr-FR" baseline="30000" dirty="0"/>
              <a:t>1*</a:t>
            </a:r>
            <a:r>
              <a:rPr lang="fr-FR" dirty="0"/>
              <a:t>, Chavdar Dutsov</a:t>
            </a:r>
            <a:r>
              <a:rPr lang="fr-FR" baseline="30000" dirty="0"/>
              <a:t>2</a:t>
            </a:r>
            <a:r>
              <a:rPr lang="fr-FR" dirty="0"/>
              <a:t>, </a:t>
            </a:r>
            <a:r>
              <a:rPr lang="fr-FR" dirty="0" err="1"/>
              <a:t>Pavlo</a:t>
            </a:r>
            <a:r>
              <a:rPr lang="fr-FR" dirty="0"/>
              <a:t> Mai</a:t>
            </a:r>
            <a:r>
              <a:rPr lang="fr-FR" baseline="30000" dirty="0"/>
              <a:t>3</a:t>
            </a:r>
            <a:r>
              <a:rPr lang="fr-FR" dirty="0"/>
              <a:t>, Raphael </a:t>
            </a:r>
            <a:r>
              <a:rPr lang="fr-FR" dirty="0" err="1"/>
              <a:t>Luci</a:t>
            </a:r>
            <a:r>
              <a:rPr lang="fr-FR" dirty="0"/>
              <a:t> Marie</a:t>
            </a:r>
            <a:r>
              <a:rPr lang="fr-FR" baseline="30000" dirty="0"/>
              <a:t>4</a:t>
            </a:r>
            <a:r>
              <a:rPr lang="fr-FR" dirty="0"/>
              <a:t>, Sylvie Pierre</a:t>
            </a:r>
            <a:r>
              <a:rPr lang="fr-FR" baseline="30000" dirty="0"/>
              <a:t>1</a:t>
            </a:r>
            <a:r>
              <a:rPr lang="fr-FR" dirty="0"/>
              <a:t>, Matias Rodrigues</a:t>
            </a:r>
            <a:r>
              <a:rPr lang="fr-FR" baseline="30000" dirty="0"/>
              <a:t>1</a:t>
            </a:r>
            <a:r>
              <a:rPr lang="fr-FR" dirty="0"/>
              <a:t>, </a:t>
            </a:r>
            <a:r>
              <a:rPr lang="fr-FR" dirty="0" smtClean="0"/>
              <a:t>Frédéric </a:t>
            </a:r>
            <a:r>
              <a:rPr lang="fr-FR" dirty="0"/>
              <a:t>Chaput</a:t>
            </a:r>
            <a:r>
              <a:rPr lang="fr-FR" baseline="30000" dirty="0"/>
              <a:t>4</a:t>
            </a:r>
            <a:r>
              <a:rPr lang="fr-FR" dirty="0"/>
              <a:t>, Philippe Cassette</a:t>
            </a:r>
            <a:r>
              <a:rPr lang="fr-FR" baseline="30000" dirty="0"/>
              <a:t>5</a:t>
            </a:r>
            <a:r>
              <a:rPr lang="fr-FR" dirty="0"/>
              <a:t>, Krasimir Mitev</a:t>
            </a:r>
            <a:r>
              <a:rPr lang="fr-FR" baseline="30000" dirty="0"/>
              <a:t>5</a:t>
            </a:r>
            <a:r>
              <a:rPr lang="fr-FR" dirty="0"/>
              <a:t>, Xavier Mougeot</a:t>
            </a:r>
            <a:r>
              <a:rPr lang="fr-FR" baseline="30000" dirty="0"/>
              <a:t>1</a:t>
            </a:r>
            <a:r>
              <a:rPr lang="fr-FR" dirty="0"/>
              <a:t>, Christophe </a:t>
            </a:r>
            <a:r>
              <a:rPr lang="fr-FR" dirty="0" smtClean="0"/>
              <a:t>Dujardin</a:t>
            </a:r>
            <a:r>
              <a:rPr lang="fr-FR" baseline="30000" dirty="0" smtClean="0"/>
              <a:t>3</a:t>
            </a:r>
          </a:p>
          <a:p>
            <a:pPr>
              <a:spcBef>
                <a:spcPts val="0"/>
              </a:spcBef>
            </a:pPr>
            <a:r>
              <a:rPr lang="fr-FR" sz="1200" baseline="30000" dirty="0" smtClean="0"/>
              <a:t>1</a:t>
            </a:r>
            <a:r>
              <a:rPr lang="fr-FR" sz="1200" dirty="0" smtClean="0"/>
              <a:t>Université </a:t>
            </a:r>
            <a:r>
              <a:rPr lang="fr-FR" sz="1200" dirty="0"/>
              <a:t>Paris-Saclay, CEA, LIST, Laboratoire National Henri Becquerel (LNE-LNHB), F-91120 Palaiseau, France</a:t>
            </a:r>
          </a:p>
          <a:p>
            <a:pPr>
              <a:spcBef>
                <a:spcPts val="0"/>
              </a:spcBef>
            </a:pPr>
            <a:r>
              <a:rPr lang="fr-FR" sz="1200" baseline="30000" dirty="0"/>
              <a:t>2</a:t>
            </a:r>
            <a:r>
              <a:rPr lang="fr-FR" sz="1200" dirty="0"/>
              <a:t>Paul Scherrer Institute, 5232 </a:t>
            </a:r>
            <a:r>
              <a:rPr lang="fr-FR" sz="1200" dirty="0" err="1"/>
              <a:t>Villigen</a:t>
            </a:r>
            <a:r>
              <a:rPr lang="fr-FR" sz="1200" dirty="0"/>
              <a:t>, </a:t>
            </a:r>
            <a:r>
              <a:rPr lang="fr-FR" sz="1200" dirty="0" err="1"/>
              <a:t>Switzerland</a:t>
            </a:r>
            <a:endParaRPr lang="fr-FR" sz="1200" dirty="0"/>
          </a:p>
          <a:p>
            <a:pPr>
              <a:spcBef>
                <a:spcPts val="0"/>
              </a:spcBef>
            </a:pPr>
            <a:r>
              <a:rPr lang="fr-FR" sz="1200" baseline="30000" dirty="0"/>
              <a:t>3</a:t>
            </a:r>
            <a:r>
              <a:rPr lang="fr-FR" sz="1200" dirty="0"/>
              <a:t>Université de Lyon, Ecole Normale </a:t>
            </a:r>
            <a:r>
              <a:rPr lang="fr-FR" sz="1200" dirty="0" err="1"/>
              <a:t>Supérieure</a:t>
            </a:r>
            <a:r>
              <a:rPr lang="fr-FR" sz="1200" dirty="0"/>
              <a:t> de Lyon, CNRS UMR 5182, Laboratoire de Chimie, 46 </a:t>
            </a:r>
            <a:r>
              <a:rPr lang="fr-FR" sz="1200" dirty="0" err="1"/>
              <a:t>allée</a:t>
            </a:r>
            <a:r>
              <a:rPr lang="fr-FR" sz="1200" dirty="0"/>
              <a:t> d’Italie, Lyon F-69364, France</a:t>
            </a:r>
          </a:p>
          <a:p>
            <a:pPr>
              <a:spcBef>
                <a:spcPts val="0"/>
              </a:spcBef>
            </a:pPr>
            <a:r>
              <a:rPr lang="fr-FR" sz="1200" baseline="30000" dirty="0"/>
              <a:t>4</a:t>
            </a:r>
            <a:r>
              <a:rPr lang="fr-FR" sz="1200" dirty="0"/>
              <a:t>Institut </a:t>
            </a:r>
            <a:r>
              <a:rPr lang="fr-FR" sz="1200" dirty="0" err="1"/>
              <a:t>Lumière</a:t>
            </a:r>
            <a:r>
              <a:rPr lang="fr-FR" sz="1200" dirty="0"/>
              <a:t> </a:t>
            </a:r>
            <a:r>
              <a:rPr lang="fr-FR" sz="1200" dirty="0" err="1"/>
              <a:t>Matière</a:t>
            </a:r>
            <a:r>
              <a:rPr lang="fr-FR" sz="1200" dirty="0"/>
              <a:t>, UMR5306, </a:t>
            </a:r>
            <a:r>
              <a:rPr lang="fr-FR" sz="1200" dirty="0" err="1"/>
              <a:t>Universite</a:t>
            </a:r>
            <a:r>
              <a:rPr lang="fr-FR" sz="1200" dirty="0"/>
              <a:t>́ Claude Bernard Lyon1-CNRS, </a:t>
            </a:r>
            <a:r>
              <a:rPr lang="fr-FR" sz="1200" dirty="0" err="1"/>
              <a:t>bâtiment</a:t>
            </a:r>
            <a:r>
              <a:rPr lang="fr-FR" sz="1200" dirty="0"/>
              <a:t> Kastler, 10 rue Ada Byron, Villeurbanne F-69622, France</a:t>
            </a:r>
          </a:p>
          <a:p>
            <a:pPr>
              <a:spcBef>
                <a:spcPts val="0"/>
              </a:spcBef>
            </a:pPr>
            <a:r>
              <a:rPr lang="fr-FR" sz="1200" baseline="30000" dirty="0"/>
              <a:t>5</a:t>
            </a:r>
            <a:r>
              <a:rPr lang="fr-FR" sz="1200" dirty="0"/>
              <a:t>Sofia </a:t>
            </a:r>
            <a:r>
              <a:rPr lang="fr-FR" sz="1200" dirty="0" err="1"/>
              <a:t>University</a:t>
            </a:r>
            <a:r>
              <a:rPr lang="fr-FR" sz="1200" dirty="0"/>
              <a:t> “St. </a:t>
            </a:r>
            <a:r>
              <a:rPr lang="fr-FR" sz="1200" dirty="0" err="1"/>
              <a:t>Kliment</a:t>
            </a:r>
            <a:r>
              <a:rPr lang="fr-FR" sz="1200" dirty="0"/>
              <a:t> </a:t>
            </a:r>
            <a:r>
              <a:rPr lang="fr-FR" sz="1200" dirty="0" err="1"/>
              <a:t>Ohridski</a:t>
            </a:r>
            <a:r>
              <a:rPr lang="fr-FR" sz="1200" dirty="0"/>
              <a:t>”, </a:t>
            </a:r>
            <a:r>
              <a:rPr lang="fr-FR" sz="1200" dirty="0" err="1"/>
              <a:t>Faculty</a:t>
            </a:r>
            <a:r>
              <a:rPr lang="fr-FR" sz="1200" dirty="0"/>
              <a:t> of </a:t>
            </a:r>
            <a:r>
              <a:rPr lang="fr-FR" sz="1200" dirty="0" err="1"/>
              <a:t>Physics</a:t>
            </a:r>
            <a:r>
              <a:rPr lang="fr-FR" sz="1200" dirty="0"/>
              <a:t>, Sofia, 1164, </a:t>
            </a:r>
            <a:r>
              <a:rPr lang="fr-FR" sz="1200" dirty="0" err="1"/>
              <a:t>Bulgaria</a:t>
            </a:r>
            <a:endParaRPr lang="fr-FR" sz="1200" dirty="0"/>
          </a:p>
          <a:p>
            <a:pPr>
              <a:spcBef>
                <a:spcPts val="0"/>
              </a:spcBef>
            </a:pPr>
            <a:endParaRPr lang="fr-FR" sz="1200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03457" y="6049108"/>
            <a:ext cx="721271" cy="702537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4255" y="6189786"/>
            <a:ext cx="3966649" cy="389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70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e 12"/>
          <p:cNvGrpSpPr/>
          <p:nvPr/>
        </p:nvGrpSpPr>
        <p:grpSpPr>
          <a:xfrm>
            <a:off x="7579881" y="892342"/>
            <a:ext cx="3995936" cy="5209600"/>
            <a:chOff x="4657799" y="737156"/>
            <a:chExt cx="4486201" cy="5852622"/>
          </a:xfrm>
        </p:grpSpPr>
        <p:pic>
          <p:nvPicPr>
            <p:cNvPr id="14" name="Image 1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57799" y="737156"/>
              <a:ext cx="4306687" cy="3281498"/>
            </a:xfrm>
            <a:prstGeom prst="rect">
              <a:avLst/>
            </a:prstGeom>
          </p:spPr>
        </p:pic>
        <p:pic>
          <p:nvPicPr>
            <p:cNvPr id="15" name="Image 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20584" y="3946379"/>
              <a:ext cx="3321958" cy="2643399"/>
            </a:xfrm>
            <a:prstGeom prst="rect">
              <a:avLst/>
            </a:prstGeom>
          </p:spPr>
        </p:pic>
        <p:cxnSp>
          <p:nvCxnSpPr>
            <p:cNvPr id="16" name="Connecteur droit avec flèche 15"/>
            <p:cNvCxnSpPr/>
            <p:nvPr/>
          </p:nvCxnSpPr>
          <p:spPr>
            <a:xfrm flipH="1">
              <a:off x="5782074" y="1512144"/>
              <a:ext cx="2483014" cy="4407758"/>
            </a:xfrm>
            <a:prstGeom prst="straightConnector1">
              <a:avLst/>
            </a:prstGeom>
            <a:ln w="28575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cteur droit avec flèche 16"/>
            <p:cNvCxnSpPr/>
            <p:nvPr/>
          </p:nvCxnSpPr>
          <p:spPr>
            <a:xfrm>
              <a:off x="6012161" y="2509603"/>
              <a:ext cx="1772247" cy="366525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ZoneTexte 17"/>
            <p:cNvSpPr txBox="1"/>
            <p:nvPr/>
          </p:nvSpPr>
          <p:spPr>
            <a:xfrm>
              <a:off x="7784408" y="1853359"/>
              <a:ext cx="114833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dirty="0" smtClean="0">
                  <a:solidFill>
                    <a:srgbClr val="00B0F0"/>
                  </a:solidFill>
                </a:rPr>
                <a:t>Double Compton</a:t>
              </a:r>
              <a:endParaRPr lang="en-GB" sz="1400" dirty="0">
                <a:solidFill>
                  <a:srgbClr val="00B0F0"/>
                </a:solidFill>
              </a:endParaRPr>
            </a:p>
          </p:txBody>
        </p:sp>
        <p:sp>
          <p:nvSpPr>
            <p:cNvPr id="19" name="ZoneTexte 18"/>
            <p:cNvSpPr txBox="1"/>
            <p:nvPr/>
          </p:nvSpPr>
          <p:spPr>
            <a:xfrm>
              <a:off x="7101394" y="4334369"/>
              <a:ext cx="204260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dirty="0" err="1" smtClean="0"/>
                <a:t>Too</a:t>
              </a:r>
              <a:r>
                <a:rPr lang="fr-FR" sz="1400" dirty="0" smtClean="0"/>
                <a:t> </a:t>
              </a:r>
              <a:r>
                <a:rPr lang="fr-FR" sz="1400" dirty="0" err="1" smtClean="0"/>
                <a:t>low</a:t>
              </a:r>
              <a:r>
                <a:rPr lang="fr-FR" sz="1400" dirty="0" smtClean="0"/>
                <a:t> </a:t>
              </a:r>
              <a:r>
                <a:rPr lang="fr-FR" sz="1400" dirty="0" err="1" smtClean="0"/>
                <a:t>number</a:t>
              </a:r>
              <a:r>
                <a:rPr lang="fr-FR" sz="1400" dirty="0" smtClean="0"/>
                <a:t> of photon, </a:t>
              </a:r>
              <a:r>
                <a:rPr lang="fr-FR" sz="1400" dirty="0" err="1" smtClean="0"/>
                <a:t>very</a:t>
              </a:r>
              <a:r>
                <a:rPr lang="fr-FR" sz="1400" dirty="0" smtClean="0"/>
                <a:t> </a:t>
              </a:r>
              <a:r>
                <a:rPr lang="fr-FR" sz="1400" dirty="0" err="1" smtClean="0"/>
                <a:t>low</a:t>
              </a:r>
              <a:r>
                <a:rPr lang="fr-FR" sz="1400" dirty="0" smtClean="0"/>
                <a:t> </a:t>
              </a:r>
              <a:r>
                <a:rPr lang="fr-FR" sz="1400" dirty="0" err="1" smtClean="0"/>
                <a:t>probability</a:t>
              </a:r>
              <a:r>
                <a:rPr lang="fr-FR" sz="1400" dirty="0" smtClean="0"/>
                <a:t> of </a:t>
              </a:r>
              <a:r>
                <a:rPr lang="fr-FR" sz="1400" dirty="0" err="1" smtClean="0"/>
                <a:t>coincidences</a:t>
              </a:r>
              <a:endParaRPr lang="en-GB" sz="1400" dirty="0"/>
            </a:p>
          </p:txBody>
        </p: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Analysis</a:t>
            </a:r>
            <a:r>
              <a:rPr lang="fr-FR" dirty="0" smtClean="0"/>
              <a:t> of the </a:t>
            </a:r>
            <a:r>
              <a:rPr lang="fr-FR" dirty="0" err="1" smtClean="0"/>
              <a:t>results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10</a:t>
            </a:fld>
            <a:endParaRPr lang="fr-FR" sz="100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Espace réservé du contenu 3"/>
              <p:cNvSpPr>
                <a:spLocks noGrp="1"/>
              </p:cNvSpPr>
              <p:nvPr>
                <p:ph idx="1"/>
              </p:nvPr>
            </p:nvSpPr>
            <p:spPr>
              <a:xfrm>
                <a:off x="881099" y="1630412"/>
                <a:ext cx="6408048" cy="4645079"/>
              </a:xfrm>
            </p:spPr>
            <p:txBody>
              <a:bodyPr/>
              <a:lstStyle/>
              <a:p>
                <a:pPr>
                  <a:spcAft>
                    <a:spcPts val="600"/>
                  </a:spcAft>
                </a:pPr>
                <a:r>
                  <a:rPr lang="en-US" dirty="0"/>
                  <a:t>We analyze the list-mode data </a:t>
                </a:r>
                <a:r>
                  <a:rPr lang="en-US" dirty="0" smtClean="0"/>
                  <a:t>to </a:t>
                </a:r>
                <a:r>
                  <a:rPr lang="en-US" dirty="0"/>
                  <a:t>obtain the number of coincidences for each energy </a:t>
                </a:r>
                <a:r>
                  <a:rPr lang="en-US" dirty="0" smtClean="0"/>
                  <a:t>bin</a:t>
                </a:r>
              </a:p>
              <a:p>
                <a:pPr marL="271463" indent="-271463">
                  <a:spcAft>
                    <a:spcPts val="600"/>
                  </a:spcAft>
                  <a:buNone/>
                </a:pPr>
                <a:r>
                  <a:rPr lang="en-US" dirty="0">
                    <a:solidFill>
                      <a:srgbClr val="C00000"/>
                    </a:solidFill>
                    <a:sym typeface="Wingdings" panose="05000000000000000000" pitchFamily="2" charset="2"/>
                  </a:rPr>
                  <a:t> </a:t>
                </a:r>
                <a:r>
                  <a:rPr lang="en-GB" dirty="0">
                    <a:solidFill>
                      <a:srgbClr val="C00000"/>
                    </a:solidFill>
                  </a:rPr>
                  <a:t>On average we obtain around 100 000 TDCR events per energy channel (270 eV channel width) for a 48 h measurement</a:t>
                </a:r>
                <a:endParaRPr lang="en-US" dirty="0"/>
              </a:p>
              <a:p>
                <a:pPr>
                  <a:spcAft>
                    <a:spcPts val="600"/>
                  </a:spcAft>
                </a:pPr>
                <a:r>
                  <a:rPr lang="en-US" dirty="0" smtClean="0"/>
                  <a:t>With </a:t>
                </a:r>
                <a:r>
                  <a:rPr lang="en-US" dirty="0"/>
                  <a:t>the assumption </a:t>
                </a:r>
                <a:r>
                  <a:rPr lang="en-US" dirty="0" smtClean="0"/>
                  <a:t>of </a:t>
                </a:r>
                <a:r>
                  <a:rPr lang="en-US" dirty="0"/>
                  <a:t>mono-energetic electrons we can calculate the average number of detected photons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dirty="0" smtClean="0"/>
                  <a:t>We get </a:t>
                </a:r>
                <a:r>
                  <a:rPr lang="en-US" dirty="0"/>
                  <a:t>the relative light output as a function of the deposited </a:t>
                </a:r>
                <a:r>
                  <a:rPr lang="en-US" dirty="0" smtClean="0"/>
                  <a:t>energy:</a:t>
                </a:r>
                <a:endParaRPr lang="en-US" dirty="0"/>
              </a:p>
              <a:p>
                <a:pPr>
                  <a:spcAft>
                    <a:spcPts val="600"/>
                  </a:spcAft>
                </a:pPr>
                <a:endParaRPr lang="en-US" dirty="0" smtClean="0"/>
              </a:p>
              <a:p>
                <a:pPr>
                  <a:spcAft>
                    <a:spcPts val="600"/>
                  </a:spcAft>
                </a:pPr>
                <a:endParaRPr lang="en-US" dirty="0"/>
              </a:p>
              <a:p>
                <a:pPr>
                  <a:spcAft>
                    <a:spcPts val="600"/>
                  </a:spcAft>
                </a:pPr>
                <a:r>
                  <a:rPr lang="en-GB" dirty="0"/>
                  <a:t>Repeat for each energy bin and get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𝑎𝑣𝑔</m:t>
                        </m:r>
                      </m:sub>
                    </m:sSub>
                    <m:r>
                      <a:rPr lang="fr-FR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 smtClean="0"/>
                  <a:t>:</a:t>
                </a:r>
                <a:endParaRPr lang="en-GB" dirty="0"/>
              </a:p>
              <a:p>
                <a:pPr>
                  <a:spcAft>
                    <a:spcPts val="600"/>
                  </a:spcAft>
                </a:pPr>
                <a:endParaRPr lang="en-US" dirty="0"/>
              </a:p>
              <a:p>
                <a:pPr>
                  <a:spcAft>
                    <a:spcPts val="600"/>
                  </a:spcAft>
                </a:pPr>
                <a:endParaRPr lang="en-US" dirty="0"/>
              </a:p>
            </p:txBody>
          </p:sp>
        </mc:Choice>
        <mc:Fallback xmlns="">
          <p:sp>
            <p:nvSpPr>
              <p:cNvPr id="4" name="Espace réservé du contenu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81099" y="1630412"/>
                <a:ext cx="6408048" cy="4645079"/>
              </a:xfrm>
              <a:blipFill>
                <a:blip r:embed="rId4"/>
                <a:stretch>
                  <a:fillRect l="-285" t="-26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Espace réservé du texte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 smtClean="0"/>
              <a:t>Compton-TDCR and data </a:t>
            </a:r>
            <a:r>
              <a:rPr lang="fr-FR" dirty="0" err="1" smtClean="0"/>
              <a:t>analysis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451631" y="4445974"/>
                <a:ext cx="2368725" cy="6167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8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fr-FR" sz="1800" b="0" i="1" smtClean="0">
                              <a:latin typeface="Cambria Math" panose="02040503050406030204" pitchFamily="18" charset="0"/>
                            </a:rPr>
                            <m:t>𝑎𝑣𝑔</m:t>
                          </m:r>
                        </m:sub>
                      </m:sSub>
                      <m:r>
                        <a:rPr lang="ar-AE" sz="180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ar-AE" sz="180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ctrlPr>
                            <a:rPr lang="ar-AE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ar-AE" sz="180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ar-AE" sz="180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ar-AE"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ar-AE" sz="180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num>
                            <m:den>
                              <m:r>
                                <a:rPr lang="ar-AE" sz="1800">
                                  <a:latin typeface="Cambria Math" panose="02040503050406030204" pitchFamily="18" charset="0"/>
                                </a:rPr>
                                <m:t>𝐴𝐵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8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1631" y="4445974"/>
                <a:ext cx="2368725" cy="61677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Formula 2"/>
              <p:cNvSpPr txBox="1"/>
              <p:nvPr/>
            </p:nvSpPr>
            <p:spPr>
              <a:xfrm>
                <a:off x="243809" y="5584472"/>
                <a:ext cx="7668304" cy="396360"/>
              </a:xfrm>
              <a:prstGeom prst="rect">
                <a:avLst/>
              </a:prstGeom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sz="180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sz="1800">
                              <a:latin typeface="Cambria Math" panose="02040503050406030204" pitchFamily="18" charset="0"/>
                            </a:rPr>
                            <m:t>𝑎𝑣𝑔</m:t>
                          </m:r>
                        </m:sub>
                      </m:sSub>
                      <m:r>
                        <a:rPr sz="180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sz="180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ctrlPr>
                            <a:rPr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sz="180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sz="180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sz="180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num>
                            <m:den>
                              <m:r>
                                <a:rPr sz="1800">
                                  <a:latin typeface="Cambria Math" panose="02040503050406030204" pitchFamily="18" charset="0"/>
                                </a:rPr>
                                <m:t>𝐴𝐵</m:t>
                              </m:r>
                            </m:den>
                          </m:f>
                        </m:e>
                      </m:d>
                      <m:r>
                        <a:rPr sz="180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sz="180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ctrlPr>
                            <a:rPr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sz="180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sz="180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sz="180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num>
                            <m:den>
                              <m:r>
                                <a:rPr sz="1800">
                                  <a:latin typeface="Cambria Math" panose="02040503050406030204" pitchFamily="18" charset="0"/>
                                </a:rPr>
                                <m:t>𝐵𝐶</m:t>
                              </m:r>
                            </m:den>
                          </m:f>
                        </m:e>
                      </m:d>
                      <m:r>
                        <a:rPr sz="180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sz="180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ctrlPr>
                            <a:rPr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sz="180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sz="180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sz="180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num>
                            <m:den>
                              <m:r>
                                <a:rPr sz="1800">
                                  <a:latin typeface="Cambria Math" panose="02040503050406030204" pitchFamily="18" charset="0"/>
                                </a:rPr>
                                <m:t>𝐴𝐶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sz="1800" dirty="0"/>
              </a:p>
            </p:txBody>
          </p:sp>
        </mc:Choice>
        <mc:Fallback xmlns="">
          <p:sp>
            <p:nvSpPr>
              <p:cNvPr id="7" name="Formula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09" y="5584472"/>
                <a:ext cx="7668304" cy="396360"/>
              </a:xfrm>
              <a:prstGeom prst="rect">
                <a:avLst/>
              </a:prstGeom>
              <a:blipFill>
                <a:blip r:embed="rId6"/>
                <a:stretch>
                  <a:fillRect b="-44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Connecteur droit 8"/>
          <p:cNvCxnSpPr/>
          <p:nvPr/>
        </p:nvCxnSpPr>
        <p:spPr>
          <a:xfrm flipH="1">
            <a:off x="9649873" y="4094333"/>
            <a:ext cx="3896" cy="2007609"/>
          </a:xfrm>
          <a:prstGeom prst="line">
            <a:avLst/>
          </a:prstGeom>
          <a:ln w="28575">
            <a:solidFill>
              <a:srgbClr val="00B0F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 flipH="1">
            <a:off x="9575519" y="4094333"/>
            <a:ext cx="1147" cy="2007609"/>
          </a:xfrm>
          <a:prstGeom prst="line">
            <a:avLst/>
          </a:prstGeom>
          <a:ln w="28575">
            <a:solidFill>
              <a:srgbClr val="00B0F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7912113" y="6157816"/>
            <a:ext cx="3279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800" dirty="0" err="1" smtClean="0">
                <a:solidFill>
                  <a:srgbClr val="00B0F0"/>
                </a:solidFill>
              </a:rPr>
              <a:t>Get</a:t>
            </a:r>
            <a:r>
              <a:rPr lang="fr-FR" sz="1800" dirty="0" smtClean="0">
                <a:solidFill>
                  <a:srgbClr val="00B0F0"/>
                </a:solidFill>
              </a:rPr>
              <a:t> AB, BC, AC, D, T coïncidences</a:t>
            </a:r>
            <a:endParaRPr lang="en-GB" sz="18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54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Timing </a:t>
            </a:r>
            <a:r>
              <a:rPr lang="en-US" dirty="0" smtClean="0"/>
              <a:t>properties measurement</a:t>
            </a:r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11</a:t>
            </a:fld>
            <a:endParaRPr lang="fr-FR" sz="100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898683" y="1063404"/>
            <a:ext cx="10515600" cy="1113856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Characterization of the timing properties of scintillator</a:t>
            </a:r>
          </a:p>
          <a:p>
            <a:pPr>
              <a:spcAft>
                <a:spcPts val="600"/>
              </a:spcAft>
            </a:pPr>
            <a:r>
              <a:rPr lang="en-US" dirty="0"/>
              <a:t>We can use the same data set measurement to perform this analysis</a:t>
            </a:r>
          </a:p>
          <a:p>
            <a:pPr>
              <a:spcAft>
                <a:spcPts val="600"/>
              </a:spcAft>
            </a:pPr>
            <a:r>
              <a:rPr lang="en-US" dirty="0"/>
              <a:t>We use the following </a:t>
            </a:r>
            <a:r>
              <a:rPr lang="en-US" dirty="0" smtClean="0"/>
              <a:t>equations </a:t>
            </a:r>
            <a:r>
              <a:rPr lang="en-US" dirty="0"/>
              <a:t>to get intensity of each compound, </a:t>
            </a:r>
            <a:r>
              <a:rPr lang="en-US" dirty="0">
                <a:sym typeface="Symbol" panose="05050102010706020507" pitchFamily="18" charset="2"/>
              </a:rPr>
              <a:t> is the timing </a:t>
            </a:r>
            <a:r>
              <a:rPr lang="en-US" dirty="0" smtClean="0">
                <a:sym typeface="Symbol" panose="05050102010706020507" pitchFamily="18" charset="2"/>
              </a:rPr>
              <a:t>properties:</a:t>
            </a:r>
            <a:endParaRPr lang="en-US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7538" y="2665293"/>
            <a:ext cx="4168378" cy="3694453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7818" y="2102023"/>
            <a:ext cx="1107299" cy="524510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2817818" y="2640661"/>
            <a:ext cx="14141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Prompt, Birks</a:t>
            </a:r>
            <a:endParaRPr lang="en-US" sz="1400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9440" y="3064914"/>
            <a:ext cx="4214490" cy="3434737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64088" y="2142082"/>
            <a:ext cx="3250704" cy="726976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6271218" y="2911036"/>
            <a:ext cx="21317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Delayed, King &amp; </a:t>
            </a:r>
            <a:r>
              <a:rPr lang="en-US" sz="1400" dirty="0" err="1"/>
              <a:t>Voltz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088267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12</a:t>
            </a:fld>
            <a:endParaRPr lang="fr-FR" sz="1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1"/>
          </p:nvPr>
        </p:nvSpPr>
        <p:spPr>
          <a:xfrm>
            <a:off x="360000" y="3600000"/>
            <a:ext cx="3762181" cy="332399"/>
          </a:xfrm>
        </p:spPr>
        <p:txBody>
          <a:bodyPr/>
          <a:lstStyle/>
          <a:p>
            <a:r>
              <a:rPr lang="en-US" sz="2400" dirty="0" smtClean="0">
                <a:solidFill>
                  <a:schemeClr val="bg1"/>
                </a:solidFill>
              </a:rPr>
              <a:t>Experimental results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16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Measured</a:t>
            </a:r>
            <a:r>
              <a:rPr lang="fr-FR" dirty="0" smtClean="0"/>
              <a:t> light </a:t>
            </a:r>
            <a:r>
              <a:rPr lang="fr-FR" dirty="0" err="1" smtClean="0"/>
              <a:t>yield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13</a:t>
            </a:fld>
            <a:endParaRPr lang="fr-FR" sz="100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881099" y="1833614"/>
            <a:ext cx="3576601" cy="1944853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fr-FR" dirty="0" smtClean="0"/>
              <a:t>Variation of the light output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neutral</a:t>
            </a:r>
            <a:r>
              <a:rPr lang="fr-FR" dirty="0" smtClean="0"/>
              <a:t> </a:t>
            </a:r>
            <a:r>
              <a:rPr lang="fr-FR" dirty="0" err="1" smtClean="0"/>
              <a:t>density</a:t>
            </a:r>
            <a:r>
              <a:rPr lang="fr-FR" dirty="0" smtClean="0"/>
              <a:t> </a:t>
            </a:r>
            <a:r>
              <a:rPr lang="fr-FR" dirty="0" err="1" smtClean="0"/>
              <a:t>filters</a:t>
            </a:r>
            <a:endParaRPr lang="fr-FR" dirty="0"/>
          </a:p>
          <a:p>
            <a:pPr>
              <a:spcAft>
                <a:spcPts val="600"/>
              </a:spcAft>
            </a:pPr>
            <a:r>
              <a:rPr lang="fr-FR" dirty="0" err="1" smtClean="0"/>
              <a:t>Printed</a:t>
            </a:r>
            <a:r>
              <a:rPr lang="fr-FR" dirty="0" smtClean="0"/>
              <a:t> </a:t>
            </a:r>
            <a:r>
              <a:rPr lang="fr-FR" dirty="0" err="1" smtClean="0"/>
              <a:t>filter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ink</a:t>
            </a:r>
            <a:r>
              <a:rPr lang="fr-FR" dirty="0" smtClean="0"/>
              <a:t> on plastic film</a:t>
            </a:r>
          </a:p>
          <a:p>
            <a:pPr>
              <a:spcAft>
                <a:spcPts val="600"/>
              </a:spcAft>
            </a:pPr>
            <a:r>
              <a:rPr lang="fr-FR" dirty="0" err="1" smtClean="0"/>
              <a:t>Specific</a:t>
            </a:r>
            <a:r>
              <a:rPr lang="fr-FR" dirty="0" smtClean="0"/>
              <a:t> </a:t>
            </a:r>
            <a:r>
              <a:rPr lang="fr-FR" dirty="0" err="1" smtClean="0"/>
              <a:t>holder</a:t>
            </a:r>
            <a:r>
              <a:rPr lang="fr-FR" dirty="0" smtClean="0"/>
              <a:t> to fit the </a:t>
            </a:r>
            <a:r>
              <a:rPr lang="fr-FR" dirty="0" err="1" smtClean="0"/>
              <a:t>device</a:t>
            </a:r>
            <a:r>
              <a:rPr lang="fr-FR" dirty="0" smtClean="0"/>
              <a:t> and the </a:t>
            </a:r>
            <a:r>
              <a:rPr lang="fr-FR" dirty="0" err="1" smtClean="0"/>
              <a:t>vial</a:t>
            </a:r>
            <a:endParaRPr lang="fr-FR" dirty="0" smtClean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2"/>
          </p:nvPr>
        </p:nvSpPr>
        <p:spPr>
          <a:xfrm>
            <a:off x="881100" y="1067646"/>
            <a:ext cx="4153793" cy="627569"/>
          </a:xfrm>
        </p:spPr>
        <p:txBody>
          <a:bodyPr/>
          <a:lstStyle/>
          <a:p>
            <a:r>
              <a:rPr lang="fr-FR" dirty="0" err="1" smtClean="0"/>
              <a:t>Example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4 </a:t>
            </a:r>
            <a:r>
              <a:rPr lang="fr-FR" dirty="0" err="1" smtClean="0"/>
              <a:t>commercially</a:t>
            </a:r>
            <a:r>
              <a:rPr lang="fr-FR" dirty="0" smtClean="0"/>
              <a:t> </a:t>
            </a:r>
            <a:r>
              <a:rPr lang="fr-FR" dirty="0" err="1" smtClean="0"/>
              <a:t>available</a:t>
            </a:r>
            <a:r>
              <a:rPr lang="fr-FR" dirty="0" smtClean="0"/>
              <a:t> </a:t>
            </a:r>
            <a:r>
              <a:rPr lang="fr-FR" dirty="0" err="1" smtClean="0"/>
              <a:t>liquid</a:t>
            </a:r>
            <a:r>
              <a:rPr lang="fr-FR" dirty="0" smtClean="0"/>
              <a:t> </a:t>
            </a:r>
            <a:r>
              <a:rPr lang="fr-FR" dirty="0" err="1" smtClean="0"/>
              <a:t>scintillators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4893" y="860701"/>
            <a:ext cx="6959554" cy="5569799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734" y="4093868"/>
            <a:ext cx="4589806" cy="1588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87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Measurement</a:t>
            </a:r>
            <a:r>
              <a:rPr lang="fr-FR" dirty="0" smtClean="0"/>
              <a:t> of timing </a:t>
            </a:r>
            <a:r>
              <a:rPr lang="fr-FR" dirty="0" err="1" smtClean="0"/>
              <a:t>properties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14</a:t>
            </a:fld>
            <a:endParaRPr lang="fr-FR" sz="100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/>
          <a:srcRect l="1908" t="2785"/>
          <a:stretch/>
        </p:blipFill>
        <p:spPr>
          <a:xfrm>
            <a:off x="4603607" y="870438"/>
            <a:ext cx="6998587" cy="5667570"/>
          </a:xfrm>
          <a:prstGeom prst="rect">
            <a:avLst/>
          </a:prstGeom>
        </p:spPr>
      </p:pic>
      <p:sp>
        <p:nvSpPr>
          <p:cNvPr id="7" name="Espace réservé du contenu 3"/>
          <p:cNvSpPr txBox="1">
            <a:spLocks/>
          </p:cNvSpPr>
          <p:nvPr/>
        </p:nvSpPr>
        <p:spPr>
          <a:xfrm>
            <a:off x="293149" y="1504288"/>
            <a:ext cx="4113688" cy="3329848"/>
          </a:xfrm>
          <a:prstGeom prst="rect">
            <a:avLst/>
          </a:prstGeom>
        </p:spPr>
        <p:txBody>
          <a:bodyPr vert="horz" wrap="square" lIns="127723" tIns="63862" rIns="127723" bIns="63862" rtlCol="0">
            <a:spAutoFit/>
          </a:bodyPr>
          <a:lstStyle>
            <a:lvl1pPr marL="239481" indent="-239481" algn="l" defTabSz="957925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548235"/>
              </a:buClr>
              <a:buSzPct val="80000"/>
              <a:buFont typeface="Wingdings 3" panose="05040102010807070707" pitchFamily="18" charset="2"/>
              <a:buChar char="u"/>
              <a:defRPr sz="1800" b="1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718444" indent="-239481" algn="l" defTabSz="957925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548235"/>
              </a:buClr>
              <a:buFont typeface="Calibri" panose="020F0502020204030204" pitchFamily="34" charset="0"/>
              <a:buChar char="-"/>
              <a:defRPr sz="16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1197407" indent="-239481" algn="l" defTabSz="957925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548235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676370" indent="-239481" algn="l" defTabSz="957925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548235"/>
              </a:buClr>
              <a:buFont typeface="Calibri" panose="020F0502020204030204" pitchFamily="34" charset="0"/>
              <a:buChar char="-"/>
              <a:defRPr sz="12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2155332" indent="-239481" algn="l" defTabSz="957925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548235"/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5pPr>
            <a:lvl6pPr marL="2634295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13258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92220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1183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fr-FR" dirty="0" smtClean="0"/>
              <a:t>The </a:t>
            </a:r>
            <a:r>
              <a:rPr lang="fr-FR" dirty="0" err="1" smtClean="0"/>
              <a:t>same</a:t>
            </a:r>
            <a:r>
              <a:rPr lang="fr-FR" dirty="0" smtClean="0"/>
              <a:t> data are </a:t>
            </a:r>
            <a:r>
              <a:rPr lang="fr-FR" dirty="0" err="1" smtClean="0"/>
              <a:t>processed</a:t>
            </a:r>
            <a:r>
              <a:rPr lang="fr-FR" dirty="0" smtClean="0"/>
              <a:t> to </a:t>
            </a:r>
            <a:r>
              <a:rPr lang="fr-FR" dirty="0" err="1" smtClean="0"/>
              <a:t>measure</a:t>
            </a:r>
            <a:r>
              <a:rPr lang="fr-FR" dirty="0" smtClean="0"/>
              <a:t> the time distribution of </a:t>
            </a:r>
            <a:r>
              <a:rPr lang="fr-FR" dirty="0" err="1" smtClean="0"/>
              <a:t>events</a:t>
            </a:r>
            <a:r>
              <a:rPr lang="fr-FR" dirty="0" smtClean="0"/>
              <a:t> </a:t>
            </a:r>
            <a:r>
              <a:rPr lang="fr-FR" dirty="0" err="1" smtClean="0"/>
              <a:t>between</a:t>
            </a:r>
            <a:r>
              <a:rPr lang="fr-FR" dirty="0" smtClean="0"/>
              <a:t> 2 </a:t>
            </a:r>
            <a:r>
              <a:rPr lang="fr-FR" dirty="0" err="1" smtClean="0"/>
              <a:t>PMTs</a:t>
            </a:r>
            <a:r>
              <a:rPr lang="fr-FR" dirty="0" smtClean="0"/>
              <a:t> (</a:t>
            </a:r>
            <a:r>
              <a:rPr lang="fr-FR" dirty="0" err="1" smtClean="0"/>
              <a:t>here</a:t>
            </a:r>
            <a:r>
              <a:rPr lang="fr-FR" dirty="0" smtClean="0"/>
              <a:t> PMT A and B)</a:t>
            </a:r>
            <a:br>
              <a:rPr lang="fr-FR" dirty="0" smtClean="0"/>
            </a:br>
            <a:endParaRPr lang="fr-FR" dirty="0" smtClean="0"/>
          </a:p>
          <a:p>
            <a:pPr>
              <a:spcAft>
                <a:spcPts val="600"/>
              </a:spcAft>
            </a:pPr>
            <a:r>
              <a:rPr lang="fr-FR" dirty="0" smtClean="0"/>
              <a:t>Critical </a:t>
            </a:r>
            <a:r>
              <a:rPr lang="fr-FR" dirty="0" err="1" smtClean="0"/>
              <a:t>result</a:t>
            </a:r>
            <a:r>
              <a:rPr lang="fr-FR" dirty="0" smtClean="0"/>
              <a:t> for </a:t>
            </a:r>
            <a:r>
              <a:rPr lang="fr-FR" dirty="0" err="1" smtClean="0"/>
              <a:t>metrology</a:t>
            </a:r>
            <a:r>
              <a:rPr lang="fr-FR" dirty="0" smtClean="0"/>
              <a:t> and TDCR </a:t>
            </a:r>
            <a:r>
              <a:rPr lang="fr-FR" dirty="0" err="1" smtClean="0"/>
              <a:t>counting</a:t>
            </a:r>
            <a:r>
              <a:rPr lang="fr-FR" dirty="0" smtClean="0"/>
              <a:t>: optimum </a:t>
            </a:r>
            <a:r>
              <a:rPr lang="fr-FR" dirty="0" err="1" smtClean="0"/>
              <a:t>coincidence</a:t>
            </a:r>
            <a:r>
              <a:rPr lang="fr-FR" dirty="0" smtClean="0"/>
              <a:t> </a:t>
            </a:r>
            <a:r>
              <a:rPr lang="fr-FR" dirty="0" err="1" smtClean="0"/>
              <a:t>window</a:t>
            </a:r>
            <a:r>
              <a:rPr lang="fr-FR" dirty="0" smtClean="0"/>
              <a:t> for the </a:t>
            </a:r>
            <a:r>
              <a:rPr lang="fr-FR" dirty="0" err="1" smtClean="0"/>
              <a:t>measurement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 smtClean="0"/>
          </a:p>
          <a:p>
            <a:pPr>
              <a:spcAft>
                <a:spcPts val="600"/>
              </a:spcAft>
            </a:pPr>
            <a:r>
              <a:rPr lang="fr-FR" dirty="0" smtClean="0"/>
              <a:t>In </a:t>
            </a:r>
            <a:r>
              <a:rPr lang="fr-FR" dirty="0" err="1" smtClean="0"/>
              <a:t>our</a:t>
            </a:r>
            <a:r>
              <a:rPr lang="fr-FR" dirty="0" smtClean="0"/>
              <a:t> case, </a:t>
            </a:r>
            <a:r>
              <a:rPr lang="fr-FR" dirty="0" err="1" smtClean="0"/>
              <a:t>faster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better</a:t>
            </a:r>
            <a:r>
              <a:rPr lang="fr-FR" dirty="0" smtClean="0"/>
              <a:t> for </a:t>
            </a:r>
            <a:r>
              <a:rPr lang="fr-FR" dirty="0" err="1" smtClean="0"/>
              <a:t>metrology</a:t>
            </a:r>
            <a:r>
              <a:rPr lang="fr-FR" dirty="0" smtClean="0"/>
              <a:t> (</a:t>
            </a:r>
            <a:r>
              <a:rPr lang="fr-FR" dirty="0" err="1" smtClean="0"/>
              <a:t>limited</a:t>
            </a:r>
            <a:r>
              <a:rPr lang="fr-FR" dirty="0" smtClean="0"/>
              <a:t> by </a:t>
            </a:r>
            <a:r>
              <a:rPr lang="fr-FR" dirty="0" err="1" smtClean="0"/>
              <a:t>Birks</a:t>
            </a:r>
            <a:r>
              <a:rPr lang="fr-FR" dirty="0" smtClean="0"/>
              <a:t> model)</a:t>
            </a:r>
          </a:p>
        </p:txBody>
      </p:sp>
    </p:spTree>
    <p:extLst>
      <p:ext uri="{BB962C8B-B14F-4D97-AF65-F5344CB8AC3E}">
        <p14:creationId xmlns:p14="http://schemas.microsoft.com/office/powerpoint/2010/main" val="705411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15</a:t>
            </a:fld>
            <a:endParaRPr lang="fr-FR" sz="1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1"/>
          </p:nvPr>
        </p:nvSpPr>
        <p:spPr>
          <a:xfrm>
            <a:off x="360000" y="3600000"/>
            <a:ext cx="3762181" cy="332399"/>
          </a:xfrm>
        </p:spPr>
        <p:txBody>
          <a:bodyPr/>
          <a:lstStyle/>
          <a:p>
            <a:r>
              <a:rPr lang="en-US" sz="2400" dirty="0" smtClean="0">
                <a:solidFill>
                  <a:schemeClr val="bg1"/>
                </a:solidFill>
              </a:rPr>
              <a:t>Summary and perspectives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303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F1E5FA4-2561-46F7-87F2-2CFCDA3928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and perspectives</a:t>
            </a:r>
            <a:endParaRPr lang="en-US" dirty="0"/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881100" y="1517782"/>
            <a:ext cx="11113347" cy="1698632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TDCR device for precise photon counting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Compton-TDCR device developed to measure the light yield of the scintillator</a:t>
            </a:r>
            <a:endParaRPr lang="en-US" strike="sngStrike" dirty="0">
              <a:solidFill>
                <a:srgbClr val="FF0000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Timing properties measured at the same time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Example of results with commercial scintillators</a:t>
            </a:r>
            <a:endParaRPr lang="en-US" dirty="0"/>
          </a:p>
        </p:txBody>
      </p:sp>
      <p:sp>
        <p:nvSpPr>
          <p:cNvPr id="4" name="Espace réservé du numéro de diapositive 2"/>
          <p:cNvSpPr>
            <a:spLocks noGrp="1"/>
          </p:cNvSpPr>
          <p:nvPr>
            <p:ph type="sldNum" sz="quarter" idx="10"/>
          </p:nvPr>
        </p:nvSpPr>
        <p:spPr>
          <a:xfrm>
            <a:off x="11157188" y="6665909"/>
            <a:ext cx="837259" cy="153888"/>
          </a:xfrm>
        </p:spPr>
        <p:txBody>
          <a:bodyPr/>
          <a:lstStyle/>
          <a:p>
            <a:pPr algn="ctr"/>
            <a:fld id="{854A34C9-9A4B-6445-85E1-F779B5E87362}" type="slidenum">
              <a:rPr lang="fr-FR" sz="1000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16</a:t>
            </a:fld>
            <a:endParaRPr lang="fr-FR" sz="100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2"/>
          </p:nvPr>
        </p:nvSpPr>
        <p:spPr>
          <a:xfrm>
            <a:off x="881100" y="1042247"/>
            <a:ext cx="10565835" cy="378270"/>
          </a:xfrm>
        </p:spPr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Summary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6" name="Espace réservé du texte 4"/>
          <p:cNvSpPr txBox="1">
            <a:spLocks/>
          </p:cNvSpPr>
          <p:nvPr/>
        </p:nvSpPr>
        <p:spPr>
          <a:xfrm>
            <a:off x="881100" y="3256629"/>
            <a:ext cx="10565835" cy="378270"/>
          </a:xfrm>
          <a:prstGeom prst="rect">
            <a:avLst/>
          </a:prstGeom>
        </p:spPr>
        <p:txBody>
          <a:bodyPr vert="horz" wrap="square" lIns="127723" tIns="63862" rIns="127723" bIns="63862" rtlCol="0">
            <a:spAutoFit/>
          </a:bodyPr>
          <a:lstStyle>
            <a:lvl1pPr marL="0" indent="0" algn="l" defTabSz="957925" rtl="0" eaLnBrk="1" latinLnBrk="0" hangingPunct="1">
              <a:lnSpc>
                <a:spcPct val="90000"/>
              </a:lnSpc>
              <a:spcBef>
                <a:spcPts val="1048"/>
              </a:spcBef>
              <a:buClr>
                <a:srgbClr val="548235"/>
              </a:buClr>
              <a:buSzPct val="80000"/>
              <a:buFontTx/>
              <a:buNone/>
              <a:defRPr sz="1800" b="1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718444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Clr>
                <a:srgbClr val="548235"/>
              </a:buClr>
              <a:buFont typeface="Calibri" panose="020F0502020204030204" pitchFamily="34" charset="0"/>
              <a:buChar char="-"/>
              <a:defRPr sz="16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1197407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Clr>
                <a:srgbClr val="548235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676370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Clr>
                <a:srgbClr val="548235"/>
              </a:buClr>
              <a:buFont typeface="Calibri" panose="020F0502020204030204" pitchFamily="34" charset="0"/>
              <a:buChar char="-"/>
              <a:defRPr sz="12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2155332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Clr>
                <a:srgbClr val="548235"/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5pPr>
            <a:lvl6pPr marL="2634295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13258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92220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1183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accent2"/>
                </a:solidFill>
              </a:rPr>
              <a:t>Perspectives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7" name="Espace réservé du contenu 1"/>
          <p:cNvSpPr txBox="1">
            <a:spLocks/>
          </p:cNvSpPr>
          <p:nvPr/>
        </p:nvSpPr>
        <p:spPr>
          <a:xfrm>
            <a:off x="881099" y="3606381"/>
            <a:ext cx="10943755" cy="2683517"/>
          </a:xfrm>
          <a:prstGeom prst="rect">
            <a:avLst/>
          </a:prstGeom>
        </p:spPr>
        <p:txBody>
          <a:bodyPr vert="horz" wrap="square" lIns="127723" tIns="63862" rIns="127723" bIns="63862" rtlCol="0">
            <a:spAutoFit/>
          </a:bodyPr>
          <a:lstStyle>
            <a:lvl1pPr marL="239481" indent="-239481" algn="l" defTabSz="957925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548235"/>
              </a:buClr>
              <a:buSzPct val="80000"/>
              <a:buFont typeface="Wingdings 3" panose="05040102010807070707" pitchFamily="18" charset="2"/>
              <a:buChar char="u"/>
              <a:defRPr sz="1800" b="1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718444" indent="-239481" algn="l" defTabSz="957925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548235"/>
              </a:buClr>
              <a:buFont typeface="Calibri" panose="020F0502020204030204" pitchFamily="34" charset="0"/>
              <a:buChar char="-"/>
              <a:defRPr sz="16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1197407" indent="-239481" algn="l" defTabSz="957925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548235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676370" indent="-239481" algn="l" defTabSz="957925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548235"/>
              </a:buClr>
              <a:buFont typeface="Calibri" panose="020F0502020204030204" pitchFamily="34" charset="0"/>
              <a:buChar char="-"/>
              <a:defRPr sz="12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2155332" indent="-239481" algn="l" defTabSz="957925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548235"/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5pPr>
            <a:lvl6pPr marL="2634295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13258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92220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1183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Measurement of porous scintillator light yield (See </a:t>
            </a:r>
            <a:r>
              <a:rPr lang="en-US" dirty="0" err="1" smtClean="0"/>
              <a:t>Pavlo</a:t>
            </a:r>
            <a:r>
              <a:rPr lang="en-US" dirty="0" smtClean="0"/>
              <a:t> Mai</a:t>
            </a:r>
            <a:r>
              <a:rPr lang="en-US" dirty="0"/>
              <a:t> </a:t>
            </a:r>
            <a:r>
              <a:rPr lang="en-US" dirty="0" smtClean="0"/>
              <a:t>and Sharvanee </a:t>
            </a:r>
            <a:r>
              <a:rPr lang="en-US" dirty="0" err="1" smtClean="0"/>
              <a:t>Mauree</a:t>
            </a:r>
            <a:r>
              <a:rPr lang="en-US" dirty="0" smtClean="0"/>
              <a:t> posters)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Use of the response for metrology of radioactive gas and scintillator optimization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Study the response of new scintillators in order to improve metrology of radionuclides (liquid, solid or other) (example </a:t>
            </a:r>
            <a:r>
              <a:rPr lang="en-US" dirty="0"/>
              <a:t>with M. </a:t>
            </a:r>
            <a:r>
              <a:rPr lang="en-US" dirty="0" err="1" smtClean="0"/>
              <a:t>Baravaglio</a:t>
            </a:r>
            <a:r>
              <a:rPr lang="en-US" dirty="0" smtClean="0"/>
              <a:t> presentation), and more for fundamental research on scintillation process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dirty="0"/>
              <a:t>This device will be used in the framework of SPARTE FET OPEN project for the online calibration of radioactive gas with porous scintillator, for more </a:t>
            </a:r>
            <a:r>
              <a:rPr lang="en-GB" dirty="0" smtClean="0"/>
              <a:t>details: </a:t>
            </a:r>
            <a:r>
              <a:rPr lang="en-GB" u="sng" dirty="0">
                <a:hlinkClick r:id="rId2"/>
              </a:rPr>
              <a:t>https://www.sparte-project.eu</a:t>
            </a:r>
            <a:r>
              <a:rPr lang="en-GB" u="sng" dirty="0" smtClean="0">
                <a:hlinkClick r:id="rId2"/>
              </a:rPr>
              <a:t>/</a:t>
            </a:r>
            <a:endParaRPr lang="en-GB" u="sng" dirty="0" smtClean="0"/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fr-FR" dirty="0" smtClean="0"/>
              <a:t>NOTE : This </a:t>
            </a:r>
            <a:r>
              <a:rPr lang="fr-FR" dirty="0" err="1" smtClean="0"/>
              <a:t>device</a:t>
            </a:r>
            <a:r>
              <a:rPr lang="fr-FR" dirty="0" smtClean="0"/>
              <a:t> </a:t>
            </a:r>
            <a:r>
              <a:rPr lang="fr-FR" dirty="0" err="1" smtClean="0"/>
              <a:t>allows</a:t>
            </a:r>
            <a:r>
              <a:rPr lang="fr-FR" dirty="0" smtClean="0"/>
              <a:t> 3 </a:t>
            </a:r>
            <a:r>
              <a:rPr lang="fr-FR" dirty="0" err="1" smtClean="0"/>
              <a:t>measurement</a:t>
            </a:r>
            <a:r>
              <a:rPr lang="fr-FR" dirty="0" smtClean="0"/>
              <a:t> </a:t>
            </a:r>
            <a:r>
              <a:rPr lang="fr-FR" dirty="0" err="1" smtClean="0"/>
              <a:t>methods</a:t>
            </a:r>
            <a:r>
              <a:rPr lang="fr-FR" dirty="0" smtClean="0"/>
              <a:t> for the calibration of </a:t>
            </a:r>
            <a:r>
              <a:rPr lang="fr-FR" dirty="0" err="1" smtClean="0"/>
              <a:t>radionuclides</a:t>
            </a:r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7086" y="1614816"/>
            <a:ext cx="2883031" cy="1621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236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359965" y="2015807"/>
            <a:ext cx="6354635" cy="1147992"/>
          </a:xfrm>
        </p:spPr>
        <p:txBody>
          <a:bodyPr/>
          <a:lstStyle/>
          <a:p>
            <a:r>
              <a:rPr lang="fr-FR" dirty="0" err="1" smtClean="0"/>
              <a:t>Thank</a:t>
            </a:r>
            <a:r>
              <a:rPr lang="fr-FR" dirty="0" smtClean="0"/>
              <a:t> </a:t>
            </a:r>
            <a:r>
              <a:rPr lang="fr-FR" dirty="0" err="1" smtClean="0"/>
              <a:t>you</a:t>
            </a:r>
            <a:r>
              <a:rPr lang="fr-FR" dirty="0" smtClean="0"/>
              <a:t>.</a:t>
            </a:r>
            <a:br>
              <a:rPr lang="fr-FR" dirty="0" smtClean="0"/>
            </a:br>
            <a:r>
              <a:rPr lang="fr-FR" dirty="0" err="1" smtClean="0"/>
              <a:t>Any</a:t>
            </a:r>
            <a:r>
              <a:rPr lang="fr-FR" dirty="0" smtClean="0"/>
              <a:t> questions? </a:t>
            </a:r>
            <a:endParaRPr lang="fr-FR" dirty="0"/>
          </a:p>
        </p:txBody>
      </p:sp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b</a:t>
            </a:r>
            <a:r>
              <a:rPr lang="en-US" dirty="0" smtClean="0"/>
              <a:t>enoit.sabot@cea.fr</a:t>
            </a:r>
            <a:endParaRPr lang="en-US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6894" y="4699826"/>
            <a:ext cx="6652389" cy="653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357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Monte-Carlo simulation of the </a:t>
            </a:r>
            <a:r>
              <a:rPr lang="fr-FR" dirty="0" err="1" smtClean="0"/>
              <a:t>device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18</a:t>
            </a:fld>
            <a:endParaRPr lang="fr-FR" sz="100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881099" y="1630412"/>
            <a:ext cx="10515600" cy="1083079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A Monte-Carlo model of Compton-TDCR counter is built on GEANT4 </a:t>
            </a:r>
            <a:r>
              <a:rPr lang="en-US" dirty="0" smtClean="0"/>
              <a:t>(PENELOPE MODEL)</a:t>
            </a:r>
            <a:endParaRPr lang="en-US" dirty="0"/>
          </a:p>
          <a:p>
            <a:pPr>
              <a:spcAft>
                <a:spcPts val="600"/>
              </a:spcAft>
            </a:pPr>
            <a:r>
              <a:rPr lang="en-US" dirty="0" smtClean="0"/>
              <a:t>GEANT4 </a:t>
            </a:r>
            <a:r>
              <a:rPr lang="en-US" dirty="0" smtClean="0"/>
              <a:t>can </a:t>
            </a:r>
            <a:r>
              <a:rPr lang="en-US" dirty="0" smtClean="0"/>
              <a:t>simulate</a:t>
            </a:r>
            <a:r>
              <a:rPr lang="en-US" dirty="0" smtClean="0"/>
              <a:t> </a:t>
            </a:r>
            <a:r>
              <a:rPr lang="en-US" dirty="0" smtClean="0"/>
              <a:t>particle transportation in a volume and can </a:t>
            </a:r>
            <a:r>
              <a:rPr lang="en-US" dirty="0"/>
              <a:t>generate light </a:t>
            </a:r>
            <a:r>
              <a:rPr lang="en-US" dirty="0" smtClean="0"/>
              <a:t>photon</a:t>
            </a:r>
            <a:endParaRPr lang="en-US" dirty="0"/>
          </a:p>
          <a:p>
            <a:pPr lvl="1">
              <a:spcAft>
                <a:spcPts val="600"/>
              </a:spcAft>
            </a:pPr>
            <a:r>
              <a:rPr lang="en-US" dirty="0" smtClean="0"/>
              <a:t> We can test the model and compare with the Compton-TDCR results to improve the simulations</a:t>
            </a:r>
            <a:endParaRPr lang="en-US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 smtClean="0"/>
              <a:t>Use the </a:t>
            </a:r>
            <a:r>
              <a:rPr lang="fr-FR" dirty="0" err="1" smtClean="0"/>
              <a:t>device</a:t>
            </a:r>
            <a:r>
              <a:rPr lang="fr-FR" dirty="0" smtClean="0"/>
              <a:t> to </a:t>
            </a:r>
            <a:r>
              <a:rPr lang="fr-FR" dirty="0" err="1" smtClean="0"/>
              <a:t>validate</a:t>
            </a:r>
            <a:r>
              <a:rPr lang="fr-FR" dirty="0" smtClean="0"/>
              <a:t> a Monte-Carlo model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31" t="21240" r="18500" b="8913"/>
          <a:stretch/>
        </p:blipFill>
        <p:spPr>
          <a:xfrm rot="5400000">
            <a:off x="2467579" y="3401090"/>
            <a:ext cx="3382473" cy="2376265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75" t="14392" r="24155" b="7544"/>
          <a:stretch/>
        </p:blipFill>
        <p:spPr>
          <a:xfrm rot="16200000">
            <a:off x="5908136" y="3363600"/>
            <a:ext cx="3385445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074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Measured</a:t>
            </a:r>
            <a:r>
              <a:rPr lang="fr-FR" dirty="0"/>
              <a:t> light </a:t>
            </a:r>
            <a:r>
              <a:rPr lang="fr-FR" dirty="0" err="1" smtClean="0"/>
              <a:t>yield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19</a:t>
            </a:fld>
            <a:endParaRPr lang="fr-FR" sz="100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881099" y="1630412"/>
            <a:ext cx="10515600" cy="4283955"/>
          </a:xfrm>
        </p:spPr>
        <p:txBody>
          <a:bodyPr/>
          <a:lstStyle/>
          <a:p>
            <a:r>
              <a:rPr lang="en-US" dirty="0"/>
              <a:t>Same results with different angles, can be used to get more data at lower energy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With this scintillator </a:t>
            </a:r>
            <a:r>
              <a:rPr lang="en-US" dirty="0" smtClean="0"/>
              <a:t>below </a:t>
            </a:r>
            <a:r>
              <a:rPr lang="en-US" dirty="0"/>
              <a:t>2 keV we have less than one photon and thus it is our limit</a:t>
            </a:r>
          </a:p>
          <a:p>
            <a:endParaRPr lang="en-US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Comparison with different angles between beam and detector</a:t>
            </a:r>
            <a:endParaRPr lang="en-US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3064" y="2252733"/>
            <a:ext cx="4578738" cy="2869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24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2</a:t>
            </a:fld>
            <a:endParaRPr lang="fr-FR" sz="100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881099" y="1612828"/>
            <a:ext cx="6669784" cy="4407066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 smtClean="0"/>
              <a:t>Porous scintillator for radioactive gas detection and metrology:</a:t>
            </a:r>
          </a:p>
          <a:p>
            <a:pPr lvl="1">
              <a:spcAft>
                <a:spcPts val="600"/>
              </a:spcAft>
            </a:pPr>
            <a:r>
              <a:rPr lang="fr-FR" baseline="30000" dirty="0" smtClean="0"/>
              <a:t>85</a:t>
            </a:r>
            <a:r>
              <a:rPr lang="fr-FR" dirty="0" smtClean="0"/>
              <a:t>Kr, </a:t>
            </a:r>
            <a:r>
              <a:rPr lang="fr-FR" baseline="30000" dirty="0" smtClean="0"/>
              <a:t>133</a:t>
            </a:r>
            <a:r>
              <a:rPr lang="fr-FR" dirty="0" smtClean="0"/>
              <a:t>Xe, </a:t>
            </a:r>
            <a:r>
              <a:rPr lang="fr-FR" baseline="30000" dirty="0" smtClean="0"/>
              <a:t>222</a:t>
            </a:r>
            <a:r>
              <a:rPr lang="fr-FR" dirty="0" smtClean="0"/>
              <a:t>Rn, …</a:t>
            </a:r>
            <a:endParaRPr lang="en-US" dirty="0" smtClean="0"/>
          </a:p>
          <a:p>
            <a:pPr lvl="1">
              <a:spcAft>
                <a:spcPts val="600"/>
              </a:spcAft>
            </a:pPr>
            <a:r>
              <a:rPr lang="en-US" dirty="0" smtClean="0"/>
              <a:t>Challenging: </a:t>
            </a:r>
            <a:r>
              <a:rPr lang="en-US" baseline="30000" dirty="0" smtClean="0"/>
              <a:t>3</a:t>
            </a:r>
            <a:r>
              <a:rPr lang="en-US" dirty="0" smtClean="0"/>
              <a:t>H, low energy beta emission 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Optimization of the morphology acts on the fraction of deposited energy of the primary electron to be detected</a:t>
            </a:r>
          </a:p>
          <a:p>
            <a:pPr marL="447675" indent="0">
              <a:spcAft>
                <a:spcPts val="600"/>
              </a:spcAft>
              <a:buNone/>
            </a:pPr>
            <a:r>
              <a:rPr lang="en-US" dirty="0" smtClean="0">
                <a:solidFill>
                  <a:srgbClr val="C00000"/>
                </a:solidFill>
                <a:sym typeface="Wingdings" panose="05000000000000000000" pitchFamily="2" charset="2"/>
              </a:rPr>
              <a:t> What is the response of such scintillators especially at low energy? </a:t>
            </a:r>
            <a:endParaRPr lang="en-US" dirty="0" smtClean="0">
              <a:solidFill>
                <a:srgbClr val="C00000"/>
              </a:solidFill>
            </a:endParaRPr>
          </a:p>
          <a:p>
            <a:pPr>
              <a:spcAft>
                <a:spcPts val="600"/>
              </a:spcAft>
            </a:pPr>
            <a:r>
              <a:rPr lang="en-US" dirty="0" smtClean="0"/>
              <a:t>We need a metrological method to measure the light yield of the scintillator at </a:t>
            </a:r>
            <a:r>
              <a:rPr lang="en-US" baseline="30000" dirty="0" smtClean="0"/>
              <a:t>3</a:t>
            </a:r>
            <a:r>
              <a:rPr lang="en-US" dirty="0" smtClean="0"/>
              <a:t>H energy, Compton-TDCR:</a:t>
            </a:r>
            <a:endParaRPr lang="en-US" dirty="0"/>
          </a:p>
          <a:p>
            <a:pPr lvl="1">
              <a:spcAft>
                <a:spcPts val="600"/>
              </a:spcAft>
            </a:pPr>
            <a:r>
              <a:rPr lang="en-US" dirty="0"/>
              <a:t>Place a mono-energetic ɣ-ray source below </a:t>
            </a:r>
            <a:r>
              <a:rPr lang="en-US" dirty="0" smtClean="0"/>
              <a:t>the scintillation </a:t>
            </a:r>
            <a:r>
              <a:rPr lang="en-US" dirty="0"/>
              <a:t>sample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Gate on a specific energy in the gamma channel </a:t>
            </a:r>
            <a:r>
              <a:rPr lang="en-US" dirty="0" smtClean="0"/>
              <a:t>to </a:t>
            </a:r>
            <a:r>
              <a:rPr lang="en-US" dirty="0"/>
              <a:t>record the number of detected photons in the </a:t>
            </a:r>
            <a:r>
              <a:rPr lang="en-US" dirty="0" smtClean="0"/>
              <a:t>PMTs</a:t>
            </a:r>
            <a:endParaRPr lang="en-US" dirty="0">
              <a:solidFill>
                <a:srgbClr val="C00000"/>
              </a:solidFill>
            </a:endParaRPr>
          </a:p>
          <a:p>
            <a:pPr lvl="1">
              <a:spcAft>
                <a:spcPts val="600"/>
              </a:spcAft>
            </a:pPr>
            <a:r>
              <a:rPr lang="en-US" dirty="0"/>
              <a:t>Repeat for several energies and obtain the curve of the light output as a function of the deposited energy in the scintillator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 err="1" smtClean="0"/>
              <a:t>Development</a:t>
            </a:r>
            <a:r>
              <a:rPr lang="fr-FR" dirty="0" smtClean="0"/>
              <a:t> of new </a:t>
            </a:r>
            <a:r>
              <a:rPr lang="fr-FR" dirty="0" err="1" smtClean="0"/>
              <a:t>porous</a:t>
            </a:r>
            <a:r>
              <a:rPr lang="fr-FR" dirty="0" smtClean="0"/>
              <a:t> </a:t>
            </a:r>
            <a:r>
              <a:rPr lang="fr-FR" dirty="0" err="1" smtClean="0"/>
              <a:t>scintillators</a:t>
            </a:r>
            <a:r>
              <a:rPr lang="fr-FR" dirty="0" smtClean="0"/>
              <a:t> in the </a:t>
            </a:r>
            <a:r>
              <a:rPr lang="fr-FR" dirty="0" err="1" smtClean="0"/>
              <a:t>framework</a:t>
            </a:r>
            <a:r>
              <a:rPr lang="fr-FR" dirty="0" smtClean="0"/>
              <a:t> of SPARTE </a:t>
            </a:r>
            <a:r>
              <a:rPr lang="fr-FR" dirty="0" err="1" smtClean="0"/>
              <a:t>project</a:t>
            </a:r>
            <a:endParaRPr lang="fr-FR" dirty="0"/>
          </a:p>
        </p:txBody>
      </p:sp>
      <p:graphicFrame>
        <p:nvGraphicFramePr>
          <p:cNvPr id="82" name="Graphique 8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5475279"/>
              </p:ext>
            </p:extLst>
          </p:nvPr>
        </p:nvGraphicFramePr>
        <p:xfrm>
          <a:off x="7431996" y="3639530"/>
          <a:ext cx="4422422" cy="25888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84" name="Image 83">
            <a:extLst>
              <a:ext uri="{FF2B5EF4-FFF2-40B4-BE49-F238E27FC236}">
                <a16:creationId xmlns:a16="http://schemas.microsoft.com/office/drawing/2014/main" id="{EB6A98B9-167B-8A81-1546-1A805E1190D6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2782" y="1095439"/>
            <a:ext cx="2671710" cy="2394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044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76588" y="199577"/>
            <a:ext cx="5860499" cy="372396"/>
          </a:xfrm>
        </p:spPr>
        <p:txBody>
          <a:bodyPr/>
          <a:lstStyle/>
          <a:p>
            <a:r>
              <a:rPr lang="fr-FR" dirty="0" err="1"/>
              <a:t>Measurement</a:t>
            </a:r>
            <a:r>
              <a:rPr lang="fr-FR" dirty="0"/>
              <a:t> of timing </a:t>
            </a:r>
            <a:r>
              <a:rPr lang="fr-FR" dirty="0" err="1" smtClean="0"/>
              <a:t>properties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20</a:t>
            </a:fld>
            <a:endParaRPr lang="fr-FR" sz="100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881099" y="1630412"/>
            <a:ext cx="10515600" cy="4991841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Same timing with less photons for the same scintillator</a:t>
            </a:r>
          </a:p>
          <a:p>
            <a:pPr>
              <a:spcAft>
                <a:spcPts val="600"/>
              </a:spcAft>
            </a:pPr>
            <a:r>
              <a:rPr lang="en-US" dirty="0"/>
              <a:t>The photons reduction is </a:t>
            </a:r>
            <a:r>
              <a:rPr lang="en-US" dirty="0" smtClean="0"/>
              <a:t>obtained </a:t>
            </a:r>
            <a:r>
              <a:rPr lang="en-US" dirty="0"/>
              <a:t>using neutral density filters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273050" indent="-273050">
              <a:buNone/>
            </a:pPr>
            <a:r>
              <a:rPr lang="en-US" dirty="0">
                <a:solidFill>
                  <a:srgbClr val="C00000"/>
                </a:solidFill>
                <a:sym typeface="Wingdings" panose="05000000000000000000" pitchFamily="2" charset="2"/>
              </a:rPr>
              <a:t> This system can be used for various scintillators, as long as the shape of the sample is reasonably large and transparent next experiment will be done with porous </a:t>
            </a:r>
            <a:r>
              <a:rPr lang="en-US" dirty="0" smtClean="0">
                <a:solidFill>
                  <a:srgbClr val="C00000"/>
                </a:solidFill>
                <a:sym typeface="Wingdings" panose="05000000000000000000" pitchFamily="2" charset="2"/>
              </a:rPr>
              <a:t>YAG(Ce</a:t>
            </a:r>
            <a:r>
              <a:rPr lang="en-US" dirty="0">
                <a:solidFill>
                  <a:srgbClr val="C00000"/>
                </a:solidFill>
                <a:sym typeface="Wingdings" panose="05000000000000000000" pitchFamily="2" charset="2"/>
              </a:rPr>
              <a:t>)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2"/>
          </p:nvPr>
        </p:nvSpPr>
        <p:spPr>
          <a:xfrm>
            <a:off x="881100" y="1067647"/>
            <a:ext cx="10565835" cy="378270"/>
          </a:xfrm>
        </p:spPr>
        <p:txBody>
          <a:bodyPr/>
          <a:lstStyle/>
          <a:p>
            <a:r>
              <a:rPr lang="fr-FR" dirty="0" smtClean="0"/>
              <a:t>Variation of the </a:t>
            </a:r>
            <a:r>
              <a:rPr lang="fr-FR" dirty="0" err="1" smtClean="0"/>
              <a:t>energy</a:t>
            </a:r>
            <a:r>
              <a:rPr lang="fr-FR" dirty="0" smtClean="0"/>
              <a:t> and light photon </a:t>
            </a:r>
            <a:r>
              <a:rPr lang="fr-FR" dirty="0" err="1" smtClean="0"/>
              <a:t>measurement</a:t>
            </a:r>
            <a:endParaRPr lang="fr-FR" dirty="0" smtClean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8667" y="2604924"/>
            <a:ext cx="4680520" cy="3200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896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 of the results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21</a:t>
            </a:fld>
            <a:endParaRPr lang="fr-FR" sz="100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881099" y="1630412"/>
            <a:ext cx="6249463" cy="4283955"/>
          </a:xfrm>
        </p:spPr>
        <p:txBody>
          <a:bodyPr/>
          <a:lstStyle/>
          <a:p>
            <a:r>
              <a:rPr lang="en-US" dirty="0"/>
              <a:t>The obtained light output as a function of deposited energy is then fitted with Birks’ ionization quenching function</a:t>
            </a:r>
            <a:r>
              <a:rPr lang="en-US" dirty="0" smtClean="0"/>
              <a:t>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 average number of detected photons is then</a:t>
            </a:r>
            <a:r>
              <a:rPr lang="en-US" dirty="0" smtClean="0"/>
              <a:t>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λ – Figure of merit (FOM) detected photons per </a:t>
            </a:r>
            <a:r>
              <a:rPr lang="en-US" dirty="0" err="1"/>
              <a:t>keV</a:t>
            </a:r>
            <a:r>
              <a:rPr lang="en-US" dirty="0"/>
              <a:t> released in the cocktail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 smtClean="0"/>
              <a:t>Comparaison to a model and </a:t>
            </a:r>
            <a:r>
              <a:rPr lang="fr-FR" smtClean="0"/>
              <a:t>limitations of </a:t>
            </a:r>
            <a:r>
              <a:rPr lang="fr-FR" dirty="0" smtClean="0"/>
              <a:t>the </a:t>
            </a:r>
            <a:r>
              <a:rPr lang="fr-FR" dirty="0" err="1" smtClean="0"/>
              <a:t>current</a:t>
            </a:r>
            <a:r>
              <a:rPr lang="fr-FR" dirty="0" smtClean="0"/>
              <a:t> </a:t>
            </a:r>
            <a:r>
              <a:rPr lang="fr-FR" dirty="0" err="1" smtClean="0"/>
              <a:t>device</a:t>
            </a:r>
            <a:endParaRPr lang="fr-FR" dirty="0"/>
          </a:p>
        </p:txBody>
      </p:sp>
      <p:grpSp>
        <p:nvGrpSpPr>
          <p:cNvPr id="6" name="Groupe 5"/>
          <p:cNvGrpSpPr/>
          <p:nvPr/>
        </p:nvGrpSpPr>
        <p:grpSpPr>
          <a:xfrm>
            <a:off x="7579881" y="1256782"/>
            <a:ext cx="3995936" cy="4890310"/>
            <a:chOff x="4657799" y="737156"/>
            <a:chExt cx="4486201" cy="5493922"/>
          </a:xfrm>
        </p:grpSpPr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57799" y="737156"/>
              <a:ext cx="4306687" cy="3281498"/>
            </a:xfrm>
            <a:prstGeom prst="rect">
              <a:avLst/>
            </a:prstGeom>
          </p:spPr>
        </p:pic>
        <p:pic>
          <p:nvPicPr>
            <p:cNvPr id="8" name="Imag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20585" y="3946380"/>
              <a:ext cx="2871179" cy="2284698"/>
            </a:xfrm>
            <a:prstGeom prst="rect">
              <a:avLst/>
            </a:prstGeom>
          </p:spPr>
        </p:pic>
        <p:cxnSp>
          <p:nvCxnSpPr>
            <p:cNvPr id="9" name="Connecteur droit avec flèche 8"/>
            <p:cNvCxnSpPr/>
            <p:nvPr/>
          </p:nvCxnSpPr>
          <p:spPr>
            <a:xfrm flipH="1">
              <a:off x="5583327" y="1512144"/>
              <a:ext cx="2681761" cy="4293120"/>
            </a:xfrm>
            <a:prstGeom prst="straightConnector1">
              <a:avLst/>
            </a:prstGeom>
            <a:ln w="28575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necteur droit avec flèche 9"/>
            <p:cNvCxnSpPr/>
            <p:nvPr/>
          </p:nvCxnSpPr>
          <p:spPr>
            <a:xfrm>
              <a:off x="6012160" y="2509603"/>
              <a:ext cx="1296144" cy="329566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ZoneTexte 10"/>
            <p:cNvSpPr txBox="1"/>
            <p:nvPr/>
          </p:nvSpPr>
          <p:spPr>
            <a:xfrm>
              <a:off x="7784408" y="1853359"/>
              <a:ext cx="114833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dirty="0" smtClean="0">
                  <a:solidFill>
                    <a:srgbClr val="00B0F0"/>
                  </a:solidFill>
                </a:rPr>
                <a:t>Double Compton</a:t>
              </a:r>
              <a:endParaRPr lang="en-GB" sz="1400" dirty="0">
                <a:solidFill>
                  <a:srgbClr val="00B0F0"/>
                </a:solidFill>
              </a:endParaRPr>
            </a:p>
          </p:txBody>
        </p:sp>
        <p:sp>
          <p:nvSpPr>
            <p:cNvPr id="12" name="ZoneTexte 11"/>
            <p:cNvSpPr txBox="1"/>
            <p:nvPr/>
          </p:nvSpPr>
          <p:spPr>
            <a:xfrm>
              <a:off x="7101394" y="4334369"/>
              <a:ext cx="204260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dirty="0" err="1" smtClean="0"/>
                <a:t>Too</a:t>
              </a:r>
              <a:r>
                <a:rPr lang="fr-FR" sz="1400" dirty="0" smtClean="0"/>
                <a:t> </a:t>
              </a:r>
              <a:r>
                <a:rPr lang="fr-FR" sz="1400" dirty="0" err="1" smtClean="0"/>
                <a:t>low</a:t>
              </a:r>
              <a:r>
                <a:rPr lang="fr-FR" sz="1400" dirty="0" smtClean="0"/>
                <a:t> </a:t>
              </a:r>
              <a:r>
                <a:rPr lang="fr-FR" sz="1400" dirty="0" err="1" smtClean="0"/>
                <a:t>number</a:t>
              </a:r>
              <a:r>
                <a:rPr lang="fr-FR" sz="1400" dirty="0" smtClean="0"/>
                <a:t> of photon, </a:t>
              </a:r>
              <a:r>
                <a:rPr lang="fr-FR" sz="1400" dirty="0" err="1" smtClean="0"/>
                <a:t>very</a:t>
              </a:r>
              <a:r>
                <a:rPr lang="fr-FR" sz="1400" dirty="0" smtClean="0"/>
                <a:t> </a:t>
              </a:r>
              <a:r>
                <a:rPr lang="fr-FR" sz="1400" dirty="0" err="1" smtClean="0"/>
                <a:t>low</a:t>
              </a:r>
              <a:r>
                <a:rPr lang="fr-FR" sz="1400" dirty="0" smtClean="0"/>
                <a:t> </a:t>
              </a:r>
              <a:r>
                <a:rPr lang="fr-FR" sz="1400" dirty="0" err="1" smtClean="0"/>
                <a:t>probability</a:t>
              </a:r>
              <a:r>
                <a:rPr lang="fr-FR" sz="1400" dirty="0" smtClean="0"/>
                <a:t> of </a:t>
              </a:r>
              <a:r>
                <a:rPr lang="fr-FR" sz="1400" dirty="0" err="1" smtClean="0"/>
                <a:t>coincidences</a:t>
              </a:r>
              <a:endParaRPr lang="en-GB" sz="1400" dirty="0"/>
            </a:p>
          </p:txBody>
        </p:sp>
      </p:grpSp>
      <p:pic>
        <p:nvPicPr>
          <p:cNvPr id="13" name="Imag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9942" y="2446621"/>
            <a:ext cx="3350575" cy="72008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Formula 7"/>
              <p:cNvSpPr txBox="1"/>
              <p:nvPr/>
            </p:nvSpPr>
            <p:spPr>
              <a:xfrm>
                <a:off x="2698409" y="3857342"/>
                <a:ext cx="1853640" cy="355680"/>
              </a:xfrm>
              <a:prstGeom prst="rect">
                <a:avLst/>
              </a:prstGeom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sz="180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sz="1800">
                              <a:latin typeface="Cambria Math" panose="02040503050406030204" pitchFamily="18" charset="0"/>
                            </a:rPr>
                            <m:t>𝑎𝑣𝑔</m:t>
                          </m:r>
                        </m:sub>
                      </m:sSub>
                      <m:r>
                        <a:rPr sz="18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sz="180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sz="1800">
                          <a:latin typeface="Cambria Math" panose="02040503050406030204" pitchFamily="18" charset="0"/>
                        </a:rPr>
                        <m:t>𝐸𝑄</m:t>
                      </m:r>
                      <m:d>
                        <m:dPr>
                          <m:ctrlPr>
                            <a:rPr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sz="180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d>
                    </m:oMath>
                  </m:oMathPara>
                </a14:m>
                <a:endParaRPr sz="1800" dirty="0"/>
              </a:p>
            </p:txBody>
          </p:sp>
        </mc:Choice>
        <mc:Fallback xmlns="">
          <p:sp>
            <p:nvSpPr>
              <p:cNvPr id="14" name="Formula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8409" y="3857342"/>
                <a:ext cx="1853640" cy="355680"/>
              </a:xfrm>
              <a:prstGeom prst="rect">
                <a:avLst/>
              </a:prstGeom>
              <a:blipFill>
                <a:blip r:embed="rId5"/>
                <a:stretch>
                  <a:fillRect b="-1724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2822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3074" y="2470637"/>
            <a:ext cx="3987465" cy="3209131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Development</a:t>
            </a:r>
            <a:r>
              <a:rPr lang="fr-FR" dirty="0" smtClean="0"/>
              <a:t> of Compton-TDCR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3</a:t>
            </a:fld>
            <a:endParaRPr lang="fr-FR" sz="100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881100" y="1373717"/>
            <a:ext cx="7647439" cy="5484283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GB" dirty="0"/>
              <a:t>Long acquisition times caused by:</a:t>
            </a:r>
          </a:p>
          <a:p>
            <a:pPr lvl="1">
              <a:spcAft>
                <a:spcPts val="600"/>
              </a:spcAft>
            </a:pPr>
            <a:r>
              <a:rPr lang="en-GB" dirty="0"/>
              <a:t>low flux of external beam from the source (if the ɣ detection efficiency is low, </a:t>
            </a:r>
            <a:r>
              <a:rPr lang="en-GB" dirty="0" smtClean="0"/>
              <a:t>too </a:t>
            </a:r>
            <a:r>
              <a:rPr lang="en-GB" dirty="0"/>
              <a:t>high activity will cause too much accidental coincidences)</a:t>
            </a:r>
          </a:p>
          <a:p>
            <a:pPr lvl="1">
              <a:spcAft>
                <a:spcPts val="600"/>
              </a:spcAft>
            </a:pPr>
            <a:r>
              <a:rPr lang="en-GB" dirty="0"/>
              <a:t>optimal geometry of the ɣ detector and external source</a:t>
            </a:r>
          </a:p>
          <a:p>
            <a:pPr lvl="1">
              <a:spcAft>
                <a:spcPts val="600"/>
              </a:spcAft>
            </a:pPr>
            <a:r>
              <a:rPr lang="en-GB" dirty="0"/>
              <a:t>gating on the ɣ using a single channel analyser; can be fixed by a DAQ system</a:t>
            </a:r>
          </a:p>
          <a:p>
            <a:pPr>
              <a:spcAft>
                <a:spcPts val="600"/>
              </a:spcAft>
            </a:pPr>
            <a:r>
              <a:rPr lang="en-GB" dirty="0"/>
              <a:t>Significant double Compton contribution near 90° </a:t>
            </a:r>
            <a:r>
              <a:rPr lang="en-GB" dirty="0" smtClean="0"/>
              <a:t>geometry:</a:t>
            </a:r>
            <a:endParaRPr lang="en-GB" dirty="0"/>
          </a:p>
          <a:p>
            <a:pPr lvl="1">
              <a:spcAft>
                <a:spcPts val="600"/>
              </a:spcAft>
            </a:pPr>
            <a:r>
              <a:rPr lang="en-GB" dirty="0"/>
              <a:t>can be mitigated by allowing the change of the angle between source and detector and considering only events where single scattering is near maximum probability</a:t>
            </a:r>
          </a:p>
          <a:p>
            <a:pPr>
              <a:spcAft>
                <a:spcPts val="600"/>
              </a:spcAft>
            </a:pPr>
            <a:r>
              <a:rPr lang="en-GB" dirty="0"/>
              <a:t>Accidental coincidences:</a:t>
            </a:r>
          </a:p>
          <a:p>
            <a:pPr lvl="1">
              <a:spcAft>
                <a:spcPts val="600"/>
              </a:spcAft>
            </a:pPr>
            <a:r>
              <a:rPr lang="en-GB" dirty="0" smtClean="0"/>
              <a:t>may </a:t>
            </a:r>
            <a:r>
              <a:rPr lang="en-GB" dirty="0"/>
              <a:t>be significant due to the low probability </a:t>
            </a:r>
            <a:r>
              <a:rPr lang="en-GB" dirty="0" smtClean="0"/>
              <a:t>of </a:t>
            </a:r>
            <a:r>
              <a:rPr lang="en-GB" dirty="0"/>
              <a:t>useful events (&gt;1%)</a:t>
            </a:r>
          </a:p>
          <a:p>
            <a:pPr lvl="1">
              <a:spcAft>
                <a:spcPts val="600"/>
              </a:spcAft>
            </a:pPr>
            <a:r>
              <a:rPr lang="en-GB" dirty="0"/>
              <a:t>high </a:t>
            </a:r>
            <a:r>
              <a:rPr lang="en-GB" dirty="0" smtClean="0"/>
              <a:t>scintillation </a:t>
            </a:r>
            <a:r>
              <a:rPr lang="en-GB" dirty="0"/>
              <a:t>counting rate needed to get reasonable </a:t>
            </a:r>
            <a:r>
              <a:rPr lang="en-GB" dirty="0" smtClean="0"/>
              <a:t>ɣ-scintillation </a:t>
            </a:r>
            <a:r>
              <a:rPr lang="en-GB" dirty="0"/>
              <a:t>coincidences</a:t>
            </a:r>
          </a:p>
          <a:p>
            <a:pPr>
              <a:spcAft>
                <a:spcPts val="600"/>
              </a:spcAft>
            </a:pPr>
            <a:r>
              <a:rPr lang="en-GB" dirty="0"/>
              <a:t>Low accuracy on light photon </a:t>
            </a:r>
            <a:r>
              <a:rPr lang="en-GB" dirty="0" smtClean="0"/>
              <a:t>counting: </a:t>
            </a:r>
            <a:endParaRPr lang="en-GB" dirty="0"/>
          </a:p>
          <a:p>
            <a:pPr marL="274320" lvl="1" indent="0">
              <a:spcAft>
                <a:spcPts val="600"/>
              </a:spcAft>
              <a:buNone/>
            </a:pPr>
            <a:r>
              <a:rPr lang="en-GB" dirty="0">
                <a:solidFill>
                  <a:srgbClr val="C00000"/>
                </a:solidFill>
                <a:sym typeface="Wingdings" panose="05000000000000000000" pitchFamily="2" charset="2"/>
              </a:rPr>
              <a:t> </a:t>
            </a:r>
            <a:r>
              <a:rPr lang="fr-FR" dirty="0">
                <a:solidFill>
                  <a:srgbClr val="C00000"/>
                </a:solidFill>
              </a:rPr>
              <a:t>Can </a:t>
            </a:r>
            <a:r>
              <a:rPr lang="fr-FR" dirty="0" err="1">
                <a:solidFill>
                  <a:srgbClr val="C00000"/>
                </a:solidFill>
              </a:rPr>
              <a:t>be</a:t>
            </a:r>
            <a:r>
              <a:rPr lang="fr-FR" dirty="0">
                <a:solidFill>
                  <a:srgbClr val="C00000"/>
                </a:solidFill>
              </a:rPr>
              <a:t> </a:t>
            </a:r>
            <a:r>
              <a:rPr lang="fr-FR" dirty="0" err="1">
                <a:solidFill>
                  <a:srgbClr val="C00000"/>
                </a:solidFill>
              </a:rPr>
              <a:t>mitigated</a:t>
            </a:r>
            <a:r>
              <a:rPr lang="fr-FR" dirty="0">
                <a:solidFill>
                  <a:srgbClr val="C00000"/>
                </a:solidFill>
              </a:rPr>
              <a:t> </a:t>
            </a:r>
            <a:r>
              <a:rPr lang="fr-FR" dirty="0" err="1">
                <a:solidFill>
                  <a:srgbClr val="C00000"/>
                </a:solidFill>
              </a:rPr>
              <a:t>with</a:t>
            </a:r>
            <a:r>
              <a:rPr lang="fr-FR" dirty="0">
                <a:solidFill>
                  <a:srgbClr val="C00000"/>
                </a:solidFill>
              </a:rPr>
              <a:t> </a:t>
            </a:r>
            <a:r>
              <a:rPr lang="fr-FR" dirty="0" err="1">
                <a:solidFill>
                  <a:srgbClr val="C00000"/>
                </a:solidFill>
              </a:rPr>
              <a:t>our</a:t>
            </a:r>
            <a:r>
              <a:rPr lang="fr-FR" dirty="0">
                <a:solidFill>
                  <a:srgbClr val="C00000"/>
                </a:solidFill>
              </a:rPr>
              <a:t> </a:t>
            </a:r>
            <a:r>
              <a:rPr lang="fr-FR" dirty="0" err="1">
                <a:solidFill>
                  <a:srgbClr val="C00000"/>
                </a:solidFill>
              </a:rPr>
              <a:t>recent</a:t>
            </a:r>
            <a:r>
              <a:rPr lang="fr-FR" dirty="0">
                <a:solidFill>
                  <a:srgbClr val="C00000"/>
                </a:solidFill>
              </a:rPr>
              <a:t> </a:t>
            </a:r>
            <a:r>
              <a:rPr lang="fr-FR" dirty="0" err="1">
                <a:solidFill>
                  <a:srgbClr val="C00000"/>
                </a:solidFill>
              </a:rPr>
              <a:t>work</a:t>
            </a:r>
            <a:r>
              <a:rPr lang="fr-FR" dirty="0">
                <a:solidFill>
                  <a:srgbClr val="C00000"/>
                </a:solidFill>
              </a:rPr>
              <a:t>: TDCR </a:t>
            </a:r>
            <a:r>
              <a:rPr lang="fr-FR" dirty="0" err="1">
                <a:solidFill>
                  <a:srgbClr val="C00000"/>
                </a:solidFill>
              </a:rPr>
              <a:t>counter</a:t>
            </a:r>
            <a:r>
              <a:rPr lang="fr-FR" dirty="0">
                <a:solidFill>
                  <a:srgbClr val="C00000"/>
                </a:solidFill>
              </a:rPr>
              <a:t> for scintillation </a:t>
            </a:r>
            <a:r>
              <a:rPr lang="fr-FR" dirty="0" err="1">
                <a:solidFill>
                  <a:srgbClr val="C00000"/>
                </a:solidFill>
              </a:rPr>
              <a:t>counting</a:t>
            </a:r>
            <a:r>
              <a:rPr lang="fr-FR" dirty="0">
                <a:solidFill>
                  <a:srgbClr val="C00000"/>
                </a:solidFill>
              </a:rPr>
              <a:t>. </a:t>
            </a:r>
            <a:endParaRPr lang="en-US" dirty="0">
              <a:solidFill>
                <a:srgbClr val="C00000"/>
              </a:solidFill>
            </a:endParaRPr>
          </a:p>
          <a:p>
            <a:pPr>
              <a:spcAft>
                <a:spcPts val="600"/>
              </a:spcAft>
            </a:pPr>
            <a:endParaRPr lang="fr-FR" sz="2000" dirty="0"/>
          </a:p>
          <a:p>
            <a:endParaRPr lang="fr-FR" sz="2000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2"/>
          </p:nvPr>
        </p:nvSpPr>
        <p:spPr>
          <a:xfrm>
            <a:off x="758008" y="879306"/>
            <a:ext cx="10565835" cy="378270"/>
          </a:xfrm>
        </p:spPr>
        <p:txBody>
          <a:bodyPr/>
          <a:lstStyle/>
          <a:p>
            <a:r>
              <a:rPr lang="en-US" dirty="0"/>
              <a:t>Technical barriers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97707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76588" y="196179"/>
            <a:ext cx="8379589" cy="379192"/>
          </a:xfrm>
        </p:spPr>
        <p:txBody>
          <a:bodyPr/>
          <a:lstStyle/>
          <a:p>
            <a:r>
              <a:rPr lang="fr-FR" dirty="0" smtClean="0"/>
              <a:t>Triple-to-Double </a:t>
            </a:r>
            <a:r>
              <a:rPr lang="fr-FR" dirty="0" err="1" smtClean="0"/>
              <a:t>Coincidence</a:t>
            </a:r>
            <a:r>
              <a:rPr lang="fr-FR" dirty="0" smtClean="0"/>
              <a:t> Ratio (TDCR) in short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4</a:t>
            </a:fld>
            <a:endParaRPr lang="fr-FR" sz="100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Espace réservé du contenu 3"/>
              <p:cNvSpPr>
                <a:spLocks noGrp="1"/>
              </p:cNvSpPr>
              <p:nvPr>
                <p:ph idx="1"/>
              </p:nvPr>
            </p:nvSpPr>
            <p:spPr>
              <a:xfrm>
                <a:off x="3156438" y="891858"/>
                <a:ext cx="8838009" cy="5318533"/>
              </a:xfrm>
            </p:spPr>
            <p:txBody>
              <a:bodyPr/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dirty="0" smtClean="0"/>
                  <a:t>Requires a scintillation counter with 3 PMTs</a:t>
                </a:r>
                <a:r>
                  <a:rPr lang="en-US" dirty="0"/>
                  <a:t> </a:t>
                </a:r>
                <a:r>
                  <a:rPr lang="en-US" dirty="0" smtClean="0"/>
                  <a:t>each threshold set at single photon detection</a:t>
                </a:r>
              </a:p>
              <a:p>
                <a:pPr lvl="1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dirty="0" smtClean="0"/>
                  <a:t>Electronics </a:t>
                </a:r>
                <a:r>
                  <a:rPr lang="en-US" dirty="0"/>
                  <a:t>to acquire the average number of triple (T) and double (D) coincidences but </a:t>
                </a:r>
                <a:r>
                  <a:rPr lang="en-US" dirty="0" smtClean="0"/>
                  <a:t>also: each </a:t>
                </a:r>
                <a:r>
                  <a:rPr lang="en-US" dirty="0"/>
                  <a:t>individual signal (A, B and C) with a threshold </a:t>
                </a:r>
                <a:r>
                  <a:rPr lang="en-US" dirty="0" smtClean="0"/>
                  <a:t>setting, each </a:t>
                </a:r>
                <a:r>
                  <a:rPr lang="en-US" dirty="0"/>
                  <a:t>double coincidence (AB, BC, BC)</a:t>
                </a: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dirty="0" smtClean="0"/>
                  <a:t>Used in radioactivity metrology for standardization of pure beta emitters: c</a:t>
                </a:r>
                <a:r>
                  <a:rPr lang="en-GB" dirty="0" err="1" smtClean="0"/>
                  <a:t>onsidering</a:t>
                </a:r>
                <a:r>
                  <a:rPr lang="en-GB" dirty="0" smtClean="0"/>
                  <a:t> </a:t>
                </a:r>
                <a:r>
                  <a:rPr lang="en-GB" dirty="0"/>
                  <a:t>the normalized spectrum </a:t>
                </a:r>
                <a:r>
                  <a:rPr lang="fr-FR" i="1" dirty="0">
                    <a:solidFill>
                      <a:srgbClr val="C00000"/>
                    </a:solidFill>
                  </a:rPr>
                  <a:t>S(E) </a:t>
                </a:r>
                <a:r>
                  <a:rPr lang="en-GB" dirty="0"/>
                  <a:t>of the energy emitted by the radionuclide </a:t>
                </a:r>
                <a:endParaRPr lang="fr-FR" b="0" i="1" dirty="0">
                  <a:latin typeface="Cambria Math" panose="02040503050406030204" pitchFamily="18" charset="0"/>
                </a:endParaRPr>
              </a:p>
              <a:p>
                <a:pPr marL="266700" indent="0">
                  <a:spcBef>
                    <a:spcPts val="60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600" i="1">
                          <a:latin typeface="Cambria Math" panose="02040503050406030204" pitchFamily="18" charset="0"/>
                        </a:rPr>
                        <m:t>𝑇𝐷𝐶</m:t>
                      </m:r>
                      <m:r>
                        <a:rPr lang="fr-FR" sz="1600" b="0" i="1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fr-FR" sz="160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limLoc m:val="subSup"/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fr-FR" sz="1600" i="1">
                                  <a:latin typeface="Cambria Math" panose="02040503050406030204" pitchFamily="18" charset="0"/>
                                </a:rPr>
                                <m:t>𝑠𝑝𝑒𝑐𝑡𝑟</m:t>
                              </m:r>
                              <m:r>
                                <a:rPr lang="fr-FR" sz="1600" b="0" i="1">
                                  <a:latin typeface="Cambria Math" panose="02040503050406030204" pitchFamily="18" charset="0"/>
                                </a:rPr>
                                <m:t>𝑢𝑚</m:t>
                              </m:r>
                            </m:sub>
                            <m:sup>
                              <m:r>
                                <a:rPr lang="fr-FR" sz="16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p>
                            <m:e>
                              <m:r>
                                <a:rPr lang="fr-FR" sz="16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fr-FR" sz="160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fr-FR" sz="16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r>
                                <a:rPr lang="fr-FR" sz="160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sSup>
                                <m:sSupPr>
                                  <m:ctrlPr>
                                    <a:rPr lang="en-GB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sz="160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fr-FR" sz="160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fr-FR" sz="16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GB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fr-FR" sz="1600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fr-FR" sz="16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f>
                                        <m:fPr>
                                          <m:ctrlPr>
                                            <a:rPr lang="en-GB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fr-FR" sz="1600" i="1">
                                              <a:solidFill>
                                                <a:srgbClr val="71BF44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𝜈</m:t>
                                          </m:r>
                                          <m:r>
                                            <m:rPr>
                                              <m:sty m:val="p"/>
                                            </m:rPr>
                                            <a:rPr lang="el-GR" sz="1600" i="1">
                                              <a:solidFill>
                                                <a:srgbClr val="71BF44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α</m:t>
                                          </m:r>
                                          <m:r>
                                            <a:rPr lang="fr-FR" sz="1600" b="0" i="1"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  <m:r>
                                            <a:rPr lang="fr-FR" sz="1600" b="0" i="1">
                                              <a:latin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r>
                                            <a:rPr lang="fr-FR" sz="1600" b="0" i="1">
                                              <a:latin typeface="Cambria Math" panose="02040503050406030204" pitchFamily="18" charset="0"/>
                                            </a:rPr>
                                            <m:t>𝐸</m:t>
                                          </m:r>
                                          <m:r>
                                            <a:rPr lang="fr-FR" sz="1600">
                                              <a:latin typeface="Cambria Math" panose="02040503050406030204" pitchFamily="18" charset="0"/>
                                            </a:rPr>
                                            <m:t>) </m:t>
                                          </m:r>
                                        </m:num>
                                        <m:den>
                                          <m:r>
                                            <a:rPr lang="fr-FR" sz="1600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den>
                                      </m:f>
                                    </m:sup>
                                  </m:sSup>
                                  <m:r>
                                    <a:rPr lang="fr-FR" sz="160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fr-FR" sz="160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e>
                          </m:nary>
                        </m:num>
                        <m:den>
                          <m:nary>
                            <m:naryPr>
                              <m:limLoc m:val="subSup"/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fr-FR" sz="1600" i="1">
                                  <a:latin typeface="Cambria Math" panose="02040503050406030204" pitchFamily="18" charset="0"/>
                                </a:rPr>
                                <m:t>𝑠𝑝𝑒𝑐𝑡𝑟</m:t>
                              </m:r>
                              <m:r>
                                <a:rPr lang="fr-FR" sz="1600" b="0" i="1">
                                  <a:latin typeface="Cambria Math" panose="02040503050406030204" pitchFamily="18" charset="0"/>
                                </a:rPr>
                                <m:t>𝑢𝑚</m:t>
                              </m:r>
                            </m:sub>
                            <m:sup>
                              <m:r>
                                <a:rPr lang="fr-FR" sz="16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p>
                            <m:e>
                              <m:r>
                                <a:rPr lang="fr-FR" sz="16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d>
                                <m:dPr>
                                  <m:ctrlPr>
                                    <a:rPr lang="fr-FR" sz="16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sz="16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</m:d>
                              <m:r>
                                <a:rPr lang="fr-FR" sz="160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GB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sz="160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d>
                                    <m:dPr>
                                      <m:ctrlPr>
                                        <a:rPr lang="en-GB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fr-FR" sz="160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  <m:r>
                                        <a:rPr lang="fr-FR" sz="16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fr-FR" sz="1600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sSup>
                                        <m:sSupPr>
                                          <m:ctrlPr>
                                            <a:rPr lang="en-GB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fr-FR" sz="1600" i="1">
                                              <a:latin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e>
                                        <m:sup>
                                          <m:r>
                                            <a:rPr lang="fr-FR" sz="1600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f>
                                            <m:fPr>
                                              <m:ctrlPr>
                                                <a:rPr lang="en-GB" sz="16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fr-FR" sz="1600" i="1">
                                                  <a:solidFill>
                                                    <a:srgbClr val="71BF44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𝜈</m:t>
                                              </m:r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l-GR" sz="1600" i="1">
                                                  <a:solidFill>
                                                    <a:srgbClr val="71BF44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α</m:t>
                                              </m:r>
                                              <m:r>
                                                <a:rPr lang="fr-FR" sz="1600" b="0" i="1">
                                                  <a:latin typeface="Cambria Math" panose="02040503050406030204" pitchFamily="18" charset="0"/>
                                                </a:rPr>
                                                <m:t>𝑚</m:t>
                                              </m:r>
                                              <m:r>
                                                <a:rPr lang="fr-FR" sz="1600" b="0" i="1">
                                                  <a:latin typeface="Cambria Math" panose="02040503050406030204" pitchFamily="18" charset="0"/>
                                                </a:rPr>
                                                <m:t>(</m:t>
                                              </m:r>
                                              <m:r>
                                                <a:rPr lang="fr-FR" sz="1600" b="0" i="1">
                                                  <a:latin typeface="Cambria Math" panose="02040503050406030204" pitchFamily="18" charset="0"/>
                                                </a:rPr>
                                                <m:t>𝐸</m:t>
                                              </m:r>
                                              <m:r>
                                                <a:rPr lang="fr-FR" sz="1600">
                                                  <a:latin typeface="Cambria Math" panose="02040503050406030204" pitchFamily="18" charset="0"/>
                                                </a:rPr>
                                                <m:t>)</m:t>
                                              </m:r>
                                            </m:num>
                                            <m:den>
                                              <m:r>
                                                <a:rPr lang="fr-FR" sz="1600">
                                                  <a:latin typeface="Cambria Math" panose="02040503050406030204" pitchFamily="18" charset="0"/>
                                                </a:rPr>
                                                <m:t>3</m:t>
                                              </m:r>
                                            </m:den>
                                          </m:f>
                                        </m:sup>
                                      </m:sSup>
                                    </m:e>
                                  </m:d>
                                </m:e>
                                <m:sup>
                                  <m:r>
                                    <a:rPr lang="fr-FR" sz="16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fr-FR" sz="16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fr-FR" sz="16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GB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fr-FR" sz="160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  <m:r>
                                        <a:rPr lang="fr-FR" sz="16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fr-FR" sz="1600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sSup>
                                        <m:sSupPr>
                                          <m:ctrlPr>
                                            <a:rPr lang="en-GB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fr-FR" sz="1600" i="1">
                                              <a:latin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e>
                                        <m:sup>
                                          <m:r>
                                            <a:rPr lang="fr-FR" sz="1600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f>
                                            <m:fPr>
                                              <m:ctrlPr>
                                                <a:rPr lang="en-GB" sz="16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fr-FR" sz="1600" i="1">
                                                  <a:solidFill>
                                                    <a:srgbClr val="71BF44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𝜈</m:t>
                                              </m:r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l-GR" sz="1600" i="1">
                                                  <a:solidFill>
                                                    <a:srgbClr val="71BF44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α</m:t>
                                              </m:r>
                                              <m:r>
                                                <a:rPr lang="fr-FR" sz="1600" b="0" i="1">
                                                  <a:latin typeface="Cambria Math" panose="02040503050406030204" pitchFamily="18" charset="0"/>
                                                </a:rPr>
                                                <m:t>𝑚</m:t>
                                              </m:r>
                                              <m:r>
                                                <a:rPr lang="fr-FR" sz="1600" b="0" i="1">
                                                  <a:latin typeface="Cambria Math" panose="02040503050406030204" pitchFamily="18" charset="0"/>
                                                </a:rPr>
                                                <m:t>(</m:t>
                                              </m:r>
                                              <m:r>
                                                <a:rPr lang="fr-FR" sz="1600" b="0" i="1">
                                                  <a:latin typeface="Cambria Math" panose="02040503050406030204" pitchFamily="18" charset="0"/>
                                                </a:rPr>
                                                <m:t>𝐸</m:t>
                                              </m:r>
                                              <m:r>
                                                <a:rPr lang="fr-FR" sz="1600">
                                                  <a:latin typeface="Cambria Math" panose="02040503050406030204" pitchFamily="18" charset="0"/>
                                                </a:rPr>
                                                <m:t>)</m:t>
                                              </m:r>
                                            </m:num>
                                            <m:den>
                                              <m:r>
                                                <a:rPr lang="fr-FR" sz="1600">
                                                  <a:latin typeface="Cambria Math" panose="02040503050406030204" pitchFamily="18" charset="0"/>
                                                </a:rPr>
                                                <m:t>3</m:t>
                                              </m:r>
                                            </m:den>
                                          </m:f>
                                        </m:sup>
                                      </m:sSup>
                                    </m:e>
                                  </m:d>
                                </m:e>
                                <m:sup>
                                  <m:r>
                                    <a:rPr lang="fr-FR" sz="160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e>
                          </m:nary>
                        </m:den>
                      </m:f>
                      <m:r>
                        <a:rPr lang="fr-FR" sz="160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sz="1600" b="0" i="1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fr-FR" sz="1600" b="0" i="1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fr-FR" sz="1600" b="0" i="1">
                          <a:latin typeface="Cambria Math" panose="02040503050406030204" pitchFamily="18" charset="0"/>
                        </a:rPr>
                        <m:t>𝑒𝑟𝑒</m:t>
                      </m:r>
                      <m:r>
                        <a:rPr lang="fr-FR" sz="160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sz="1600" b="0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fr-FR" sz="1600" b="0" i="1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fr-FR" sz="1600" b="0" i="1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fr-FR" sz="1600" b="0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fr-FR" sz="160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subSup"/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fr-FR" sz="160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fr-FR" sz="1600" i="1">
                              <a:latin typeface="Cambria Math" panose="02040503050406030204" pitchFamily="18" charset="0"/>
                            </a:rPr>
                            <m:t>𝐸</m:t>
                          </m:r>
                        </m:sup>
                        <m:e>
                          <m:f>
                            <m:f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FR" sz="160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fr-FR" sz="1600" i="1">
                                  <a:latin typeface="Cambria Math" panose="02040503050406030204" pitchFamily="18" charset="0"/>
                                </a:rPr>
                                <m:t>𝑑𝐸</m:t>
                              </m:r>
                            </m:num>
                            <m:den>
                              <m:r>
                                <a:rPr lang="fr-FR" sz="16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fr-FR" sz="160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fr-FR" sz="1600" i="1">
                                      <a:solidFill>
                                        <a:srgbClr val="71BF4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1600" b="0" i="1">
                                      <a:solidFill>
                                        <a:srgbClr val="71BF44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fr-FR" sz="1600" b="0" i="1">
                                      <a:solidFill>
                                        <a:srgbClr val="71BF44"/>
                                      </a:solidFill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  <m:r>
                                <a:rPr lang="fr-FR" sz="160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f>
                                <m:fPr>
                                  <m:ctrlPr>
                                    <a:rPr lang="en-GB" sz="1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FR" sz="1600" i="1">
                                      <a:latin typeface="Cambria Math" panose="02040503050406030204" pitchFamily="18" charset="0"/>
                                    </a:rPr>
                                    <m:t>𝑑𝐸</m:t>
                                  </m:r>
                                </m:num>
                                <m:den>
                                  <m:r>
                                    <a:rPr lang="fr-FR" sz="1600" i="1">
                                      <a:latin typeface="Cambria Math" panose="02040503050406030204" pitchFamily="18" charset="0"/>
                                    </a:rPr>
                                    <m:t>𝑑𝑥</m:t>
                                  </m:r>
                                </m:den>
                              </m:f>
                            </m:den>
                          </m:f>
                        </m:e>
                      </m:nary>
                    </m:oMath>
                  </m:oMathPara>
                </a14:m>
                <a:endParaRPr lang="fr-FR" dirty="0" smtClean="0"/>
              </a:p>
              <a:p>
                <a:pPr marL="266700" indent="0">
                  <a:spcBef>
                    <a:spcPts val="600"/>
                  </a:spcBef>
                  <a:spcAft>
                    <a:spcPts val="600"/>
                  </a:spcAft>
                  <a:buNone/>
                </a:pPr>
                <a:r>
                  <a:rPr lang="en-US" dirty="0"/>
                  <a:t>With </a:t>
                </a:r>
                <a:r>
                  <a:rPr lang="en-US" i="1" dirty="0">
                    <a:solidFill>
                      <a:schemeClr val="accent1"/>
                    </a:solidFill>
                  </a:rPr>
                  <a:t>α</a:t>
                </a:r>
                <a:r>
                  <a:rPr lang="en-US" dirty="0"/>
                  <a:t> scintillation efficiency (photons·keV</a:t>
                </a:r>
                <a:r>
                  <a:rPr lang="en-US" baseline="30000" dirty="0"/>
                  <a:t>-1</a:t>
                </a:r>
                <a:r>
                  <a:rPr lang="en-US" dirty="0"/>
                  <a:t>), </a:t>
                </a:r>
                <a:r>
                  <a:rPr lang="en-US" i="1" dirty="0">
                    <a:solidFill>
                      <a:schemeClr val="accent1"/>
                    </a:solidFill>
                  </a:rPr>
                  <a:t>k</a:t>
                </a:r>
                <a:r>
                  <a:rPr lang="en-US" i="1" baseline="-25000" dirty="0">
                    <a:solidFill>
                      <a:schemeClr val="accent1"/>
                    </a:solidFill>
                  </a:rPr>
                  <a:t>B</a:t>
                </a:r>
                <a:r>
                  <a:rPr lang="en-US" dirty="0"/>
                  <a:t> scintillator parameter (from 0.005 to 0.018 cm·MeV</a:t>
                </a:r>
                <a:r>
                  <a:rPr lang="en-US" baseline="30000" dirty="0"/>
                  <a:t>-1</a:t>
                </a:r>
                <a:r>
                  <a:rPr lang="en-US" dirty="0"/>
                  <a:t>), </a:t>
                </a:r>
                <a:r>
                  <a:rPr lang="en-US" i="1" dirty="0" err="1"/>
                  <a:t>dE</a:t>
                </a:r>
                <a:r>
                  <a:rPr lang="en-US" i="1" dirty="0"/>
                  <a:t>/dx</a:t>
                </a:r>
                <a:r>
                  <a:rPr lang="en-US" dirty="0"/>
                  <a:t> the linear energy transfer of ionizing radiation</a:t>
                </a: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dirty="0" smtClean="0"/>
                  <a:t>Considering </a:t>
                </a:r>
                <a:r>
                  <a:rPr lang="en-US" dirty="0"/>
                  <a:t>that for a large number of events: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fr-FR" b="0" i="1">
                        <a:latin typeface="Cambria Math" panose="02040503050406030204" pitchFamily="18" charset="0"/>
                      </a:rPr>
                      <m:t>𝑇𝐷𝐶𝑅</m:t>
                    </m:r>
                    <m:r>
                      <a:rPr lang="fr-FR" b="0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fr-FR" b="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b="0" i="1">
                            <a:latin typeface="Cambria Math" panose="02040503050406030204" pitchFamily="18" charset="0"/>
                          </a:rPr>
                          <m:t>𝑇</m:t>
                        </m:r>
                      </m:num>
                      <m:den>
                        <m:r>
                          <a:rPr lang="fr-FR" b="0" i="1">
                            <a:latin typeface="Cambria Math" panose="02040503050406030204" pitchFamily="18" charset="0"/>
                          </a:rPr>
                          <m:t>𝐷</m:t>
                        </m:r>
                      </m:den>
                    </m:f>
                    <m:r>
                      <a:rPr lang="fr-FR" b="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fr-FR" b="0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sub>
                        </m:sSub>
                      </m:den>
                    </m:f>
                  </m:oMath>
                </a14:m>
                <a:endParaRPr lang="pt-BR" dirty="0" smtClean="0"/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pt-BR" dirty="0" smtClean="0"/>
                  <a:t>Very sensitive and precise technique and strong compensation of counting problem with the model</a:t>
                </a:r>
                <a:endParaRPr lang="pt-BR" dirty="0"/>
              </a:p>
            </p:txBody>
          </p:sp>
        </mc:Choice>
        <mc:Fallback xmlns="">
          <p:sp>
            <p:nvSpPr>
              <p:cNvPr id="4" name="Espace réservé du contenu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56438" y="891858"/>
                <a:ext cx="8838009" cy="5318533"/>
              </a:xfrm>
              <a:blipFill>
                <a:blip r:embed="rId2"/>
                <a:stretch>
                  <a:fillRect t="-229" b="-4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911" y="1493308"/>
            <a:ext cx="2733188" cy="3838633"/>
          </a:xfrm>
          <a:prstGeom prst="rect">
            <a:avLst/>
          </a:prstGeom>
        </p:spPr>
      </p:pic>
      <p:sp>
        <p:nvSpPr>
          <p:cNvPr id="7" name="Espace réservé du texte 4">
            <a:extLst>
              <a:ext uri="{FF2B5EF4-FFF2-40B4-BE49-F238E27FC236}">
                <a16:creationId xmlns:a16="http://schemas.microsoft.com/office/drawing/2014/main" id="{CF52470E-E059-46CE-B245-3E20FF5303C9}"/>
              </a:ext>
            </a:extLst>
          </p:cNvPr>
          <p:cNvSpPr txBox="1">
            <a:spLocks/>
          </p:cNvSpPr>
          <p:nvPr/>
        </p:nvSpPr>
        <p:spPr>
          <a:xfrm>
            <a:off x="0" y="5417743"/>
            <a:ext cx="3270738" cy="461370"/>
          </a:xfrm>
          <a:prstGeom prst="rect">
            <a:avLst/>
          </a:prstGeom>
        </p:spPr>
        <p:txBody>
          <a:bodyPr vert="horz" wrap="square" lIns="127723" tIns="63862" rIns="127723" bIns="63862" rtlCol="0">
            <a:spAutoFit/>
          </a:bodyPr>
          <a:lstStyle>
            <a:lvl1pPr marL="0" indent="0" algn="l" defTabSz="957925" rtl="0" eaLnBrk="1" latinLnBrk="0" hangingPunct="1">
              <a:lnSpc>
                <a:spcPct val="90000"/>
              </a:lnSpc>
              <a:spcBef>
                <a:spcPts val="1048"/>
              </a:spcBef>
              <a:buClr>
                <a:srgbClr val="548235"/>
              </a:buClr>
              <a:buSzPct val="80000"/>
              <a:buFontTx/>
              <a:buNone/>
              <a:defRPr sz="1800" b="1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718444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Clr>
                <a:srgbClr val="548235"/>
              </a:buClr>
              <a:buFont typeface="Calibri" panose="020F0502020204030204" pitchFamily="34" charset="0"/>
              <a:buChar char="-"/>
              <a:defRPr sz="16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1197407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Clr>
                <a:srgbClr val="548235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676370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Clr>
                <a:srgbClr val="548235"/>
              </a:buClr>
              <a:buFont typeface="Calibri" panose="020F0502020204030204" pitchFamily="34" charset="0"/>
              <a:buChar char="-"/>
              <a:defRPr sz="12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2155332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Clr>
                <a:srgbClr val="548235"/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5pPr>
            <a:lvl6pPr marL="2634295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13258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92220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1183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en-US" sz="1200" b="0" dirty="0"/>
              <a:t>Schematic diagram of the </a:t>
            </a:r>
            <a:r>
              <a:rPr lang="en-US" sz="1200" b="0" dirty="0" smtClean="0"/>
              <a:t>counter</a:t>
            </a:r>
          </a:p>
          <a:p>
            <a:pPr algn="ctr">
              <a:spcBef>
                <a:spcPts val="0"/>
              </a:spcBef>
            </a:pPr>
            <a:r>
              <a:rPr lang="fr-FR" sz="1200" b="0" dirty="0" smtClean="0"/>
              <a:t>(P. Cassette, Technique de l’ingénieur, P2552 v2) </a:t>
            </a:r>
            <a:endParaRPr lang="fr-FR" sz="1200" b="0" dirty="0"/>
          </a:p>
        </p:txBody>
      </p:sp>
    </p:spTree>
    <p:extLst>
      <p:ext uri="{BB962C8B-B14F-4D97-AF65-F5344CB8AC3E}">
        <p14:creationId xmlns:p14="http://schemas.microsoft.com/office/powerpoint/2010/main" val="978624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5</a:t>
            </a:fld>
            <a:endParaRPr lang="fr-FR" sz="1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1"/>
          </p:nvPr>
        </p:nvSpPr>
        <p:spPr>
          <a:xfrm>
            <a:off x="360000" y="3600000"/>
            <a:ext cx="5856162" cy="332399"/>
          </a:xfrm>
        </p:spPr>
        <p:txBody>
          <a:bodyPr/>
          <a:lstStyle/>
          <a:p>
            <a:r>
              <a:rPr lang="en-US" sz="2400" dirty="0" smtClean="0">
                <a:solidFill>
                  <a:schemeClr val="bg1"/>
                </a:solidFill>
              </a:rPr>
              <a:t>Instrumental equipment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859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Design of the </a:t>
            </a:r>
            <a:r>
              <a:rPr lang="en-US" dirty="0" smtClean="0"/>
              <a:t>device</a:t>
            </a:r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6</a:t>
            </a:fld>
            <a:endParaRPr lang="fr-FR" sz="100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881099" y="1630412"/>
            <a:ext cx="10515600" cy="405970"/>
          </a:xfrm>
        </p:spPr>
        <p:txBody>
          <a:bodyPr/>
          <a:lstStyle/>
          <a:p>
            <a:r>
              <a:rPr lang="en-US" dirty="0" smtClean="0"/>
              <a:t>Modified 3D printed portable TDCR device that was developed for on-site calibration</a:t>
            </a:r>
            <a:endParaRPr lang="en-US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M</a:t>
            </a:r>
            <a:r>
              <a:rPr lang="en-US" dirty="0" smtClean="0"/>
              <a:t>ini-TDCR</a:t>
            </a:r>
            <a:r>
              <a:rPr lang="en-US" baseline="30000" dirty="0" smtClean="0"/>
              <a:t>[1] </a:t>
            </a:r>
            <a:r>
              <a:rPr lang="en-US" dirty="0"/>
              <a:t>with </a:t>
            </a:r>
            <a:r>
              <a:rPr lang="en-US" dirty="0" smtClean="0"/>
              <a:t>Compton </a:t>
            </a:r>
            <a:r>
              <a:rPr lang="en-US" dirty="0"/>
              <a:t>spectrometer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13206" y="1938193"/>
            <a:ext cx="7132992" cy="4135165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1476588" y="3881512"/>
            <a:ext cx="25869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Compton spectrometer </a:t>
            </a:r>
            <a:r>
              <a:rPr lang="en-US" sz="1600" dirty="0" err="1" smtClean="0"/>
              <a:t>CdTe</a:t>
            </a:r>
            <a:r>
              <a:rPr lang="en-US" sz="1600" dirty="0" smtClean="0"/>
              <a:t> with cooler and pre-AMP</a:t>
            </a:r>
            <a:endParaRPr lang="en-US" sz="1600" dirty="0"/>
          </a:p>
        </p:txBody>
      </p:sp>
      <p:sp>
        <p:nvSpPr>
          <p:cNvPr id="8" name="ZoneTexte 7"/>
          <p:cNvSpPr txBox="1"/>
          <p:nvPr/>
        </p:nvSpPr>
        <p:spPr>
          <a:xfrm>
            <a:off x="8376508" y="2251452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3 PMTs</a:t>
            </a:r>
            <a:endParaRPr lang="en-US" sz="1600" baseline="-25000" dirty="0"/>
          </a:p>
        </p:txBody>
      </p:sp>
      <p:sp>
        <p:nvSpPr>
          <p:cNvPr id="9" name="ZoneTexte 8"/>
          <p:cNvSpPr txBox="1"/>
          <p:nvPr/>
        </p:nvSpPr>
        <p:spPr>
          <a:xfrm>
            <a:off x="8091304" y="5065697"/>
            <a:ext cx="2376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Ring holder to install a gamma source below</a:t>
            </a:r>
            <a:endParaRPr lang="en-US" sz="1600" dirty="0"/>
          </a:p>
        </p:txBody>
      </p:sp>
      <p:cxnSp>
        <p:nvCxnSpPr>
          <p:cNvPr id="10" name="Connecteur droit avec flèche 9"/>
          <p:cNvCxnSpPr>
            <a:stCxn id="9" idx="1"/>
          </p:cNvCxnSpPr>
          <p:nvPr/>
        </p:nvCxnSpPr>
        <p:spPr>
          <a:xfrm flipH="1">
            <a:off x="7155200" y="5358085"/>
            <a:ext cx="936104" cy="7256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>
            <a:stCxn id="8" idx="1"/>
          </p:cNvCxnSpPr>
          <p:nvPr/>
        </p:nvCxnSpPr>
        <p:spPr>
          <a:xfrm flipH="1">
            <a:off x="6503112" y="2420729"/>
            <a:ext cx="1873396" cy="80400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>
            <a:stCxn id="7" idx="0"/>
          </p:cNvCxnSpPr>
          <p:nvPr/>
        </p:nvCxnSpPr>
        <p:spPr>
          <a:xfrm flipV="1">
            <a:off x="2770085" y="3350842"/>
            <a:ext cx="1078750" cy="53067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 flipH="1">
            <a:off x="6515350" y="3466232"/>
            <a:ext cx="2513735" cy="41528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1958164" y="5162101"/>
            <a:ext cx="27487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Small thickness of material between the vial and the spectrometer</a:t>
            </a:r>
            <a:endParaRPr lang="en-US" sz="1600" dirty="0"/>
          </a:p>
        </p:txBody>
      </p:sp>
      <p:cxnSp>
        <p:nvCxnSpPr>
          <p:cNvPr id="15" name="Connecteur droit avec flèche 14"/>
          <p:cNvCxnSpPr>
            <a:stCxn id="14" idx="0"/>
          </p:cNvCxnSpPr>
          <p:nvPr/>
        </p:nvCxnSpPr>
        <p:spPr>
          <a:xfrm flipV="1">
            <a:off x="3332546" y="3745523"/>
            <a:ext cx="2593469" cy="141657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/>
          <p:cNvSpPr txBox="1"/>
          <p:nvPr/>
        </p:nvSpPr>
        <p:spPr>
          <a:xfrm>
            <a:off x="8996948" y="3158455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Vial with scintillator</a:t>
            </a:r>
            <a:endParaRPr lang="en-US" sz="1600" baseline="-25000" dirty="0"/>
          </a:p>
        </p:txBody>
      </p:sp>
      <p:sp>
        <p:nvSpPr>
          <p:cNvPr id="17" name="Rectangle 16"/>
          <p:cNvSpPr/>
          <p:nvPr/>
        </p:nvSpPr>
        <p:spPr>
          <a:xfrm>
            <a:off x="881099" y="6077017"/>
            <a:ext cx="111133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baseline="30000" dirty="0" smtClean="0"/>
              <a:t>[1]</a:t>
            </a:r>
            <a:r>
              <a:rPr lang="en-GB" sz="1200" dirty="0" smtClean="0"/>
              <a:t>B</a:t>
            </a:r>
            <a:r>
              <a:rPr lang="en-GB" sz="1200" dirty="0"/>
              <a:t>. Sabot, C. Dutsov, P. Cassette, K. </a:t>
            </a:r>
            <a:r>
              <a:rPr lang="en-GB" sz="1200" dirty="0" err="1"/>
              <a:t>Mitev</a:t>
            </a:r>
            <a:r>
              <a:rPr lang="en-GB" sz="1200" dirty="0"/>
              <a:t>, </a:t>
            </a:r>
            <a:r>
              <a:rPr lang="en-GB" sz="1200" i="1" dirty="0"/>
              <a:t>Performance of portable TDCR systems developed at LNE-LNHB</a:t>
            </a:r>
            <a:r>
              <a:rPr lang="en-GB" sz="1200" dirty="0"/>
              <a:t>, Nuclear Instruments and Methods in Physics Research Section A: Accelerators, Spectrometers, Detectors and Associated Equipment, Volume 1034, 2022, 166721, ISSN 0168-9002, </a:t>
            </a:r>
            <a:r>
              <a:rPr lang="en-GB" sz="1200" dirty="0">
                <a:hlinkClick r:id="rId4"/>
              </a:rPr>
              <a:t>https://doi.org/10.1016/j.nima.2022.166721</a:t>
            </a:r>
            <a:r>
              <a:rPr lang="en-GB" sz="1200" dirty="0"/>
              <a:t>.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5666903" y="3881512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r-FR" sz="1800" b="1" dirty="0" smtClean="0">
                <a:solidFill>
                  <a:schemeClr val="bg1"/>
                </a:solidFill>
              </a:rPr>
              <a:t>A</a:t>
            </a: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6179702" y="3056647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r-FR" sz="1800" b="1" dirty="0" smtClean="0">
                <a:solidFill>
                  <a:schemeClr val="bg1"/>
                </a:solidFill>
              </a:rPr>
              <a:t>B</a:t>
            </a: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7065464" y="3881512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r-FR" sz="1800" b="1" dirty="0" smtClean="0">
                <a:solidFill>
                  <a:schemeClr val="bg1"/>
                </a:solidFill>
              </a:rPr>
              <a:t>C</a:t>
            </a: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4659959" y="2927127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r-FR" sz="1800" b="1" dirty="0" smtClean="0">
                <a:solidFill>
                  <a:schemeClr val="bg1"/>
                </a:solidFill>
              </a:rPr>
              <a:t>G</a:t>
            </a:r>
            <a:endParaRPr lang="en-US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706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Design of the </a:t>
            </a:r>
            <a:r>
              <a:rPr lang="fr-FR" dirty="0" err="1"/>
              <a:t>device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7</a:t>
            </a:fld>
            <a:endParaRPr lang="fr-FR" sz="100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881099" y="1630412"/>
            <a:ext cx="6209369" cy="1236967"/>
          </a:xfrm>
        </p:spPr>
        <p:txBody>
          <a:bodyPr/>
          <a:lstStyle/>
          <a:p>
            <a:r>
              <a:rPr lang="en-US" baseline="30000" dirty="0" smtClean="0"/>
              <a:t>241</a:t>
            </a:r>
            <a:r>
              <a:rPr lang="en-US" dirty="0" smtClean="0"/>
              <a:t>Am sealed source; E</a:t>
            </a:r>
            <a:r>
              <a:rPr lang="el-GR" dirty="0" smtClean="0"/>
              <a:t>γ</a:t>
            </a:r>
            <a:r>
              <a:rPr lang="fr-FR" dirty="0" smtClean="0"/>
              <a:t> = 59.54 </a:t>
            </a:r>
            <a:r>
              <a:rPr lang="fr-FR" dirty="0" err="1" smtClean="0"/>
              <a:t>keV</a:t>
            </a:r>
            <a:r>
              <a:rPr lang="fr-FR" dirty="0" smtClean="0"/>
              <a:t>, the a</a:t>
            </a:r>
            <a:r>
              <a:rPr lang="en-US" dirty="0" err="1" smtClean="0"/>
              <a:t>ngle</a:t>
            </a:r>
            <a:r>
              <a:rPr lang="en-US" dirty="0" smtClean="0"/>
              <a:t> can be </a:t>
            </a:r>
            <a:r>
              <a:rPr lang="en-US" dirty="0" smtClean="0"/>
              <a:t>changed</a:t>
            </a:r>
          </a:p>
          <a:p>
            <a:r>
              <a:rPr lang="en-US" dirty="0" smtClean="0"/>
              <a:t>Sample: </a:t>
            </a:r>
            <a:r>
              <a:rPr lang="en-US" dirty="0" smtClean="0"/>
              <a:t>any </a:t>
            </a:r>
            <a:r>
              <a:rPr lang="en-US" dirty="0" smtClean="0"/>
              <a:t>sample contained in 20 mL liquid scintillation vial can be </a:t>
            </a:r>
            <a:r>
              <a:rPr lang="en-US" dirty="0" smtClean="0"/>
              <a:t>used or solid cylinder</a:t>
            </a:r>
            <a:endParaRPr lang="en-US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2"/>
          </p:nvPr>
        </p:nvSpPr>
        <p:spPr>
          <a:xfrm>
            <a:off x="881100" y="1067647"/>
            <a:ext cx="10565835" cy="378270"/>
          </a:xfrm>
        </p:spPr>
        <p:txBody>
          <a:bodyPr/>
          <a:lstStyle/>
          <a:p>
            <a:r>
              <a:rPr lang="en-US" dirty="0"/>
              <a:t>Shielding and moving the source 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0468" y="1396765"/>
            <a:ext cx="4727375" cy="2659148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8062400" y="4341755"/>
            <a:ext cx="25521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Rotation with mark for source position</a:t>
            </a:r>
            <a:endParaRPr lang="en-US" sz="1600" dirty="0"/>
          </a:p>
        </p:txBody>
      </p:sp>
      <p:cxnSp>
        <p:nvCxnSpPr>
          <p:cNvPr id="8" name="Connecteur droit avec flèche 7"/>
          <p:cNvCxnSpPr/>
          <p:nvPr/>
        </p:nvCxnSpPr>
        <p:spPr>
          <a:xfrm flipH="1" flipV="1">
            <a:off x="9138623" y="3931037"/>
            <a:ext cx="190015" cy="385986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 flipV="1">
            <a:off x="3857021" y="5010593"/>
            <a:ext cx="1008112" cy="342312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e 9"/>
          <p:cNvGrpSpPr/>
          <p:nvPr/>
        </p:nvGrpSpPr>
        <p:grpSpPr>
          <a:xfrm>
            <a:off x="1476588" y="2809806"/>
            <a:ext cx="7102934" cy="3334839"/>
            <a:chOff x="175343" y="2436795"/>
            <a:chExt cx="7102934" cy="3334839"/>
          </a:xfrm>
        </p:grpSpPr>
        <p:pic>
          <p:nvPicPr>
            <p:cNvPr id="11" name="Image 1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19" t="18478" r="8472" b="10669"/>
            <a:stretch/>
          </p:blipFill>
          <p:spPr>
            <a:xfrm>
              <a:off x="175343" y="2856237"/>
              <a:ext cx="5464965" cy="2915397"/>
            </a:xfrm>
            <a:prstGeom prst="rect">
              <a:avLst/>
            </a:prstGeom>
          </p:spPr>
        </p:pic>
        <p:cxnSp>
          <p:nvCxnSpPr>
            <p:cNvPr id="12" name="Connecteur droit avec flèche 11"/>
            <p:cNvCxnSpPr/>
            <p:nvPr/>
          </p:nvCxnSpPr>
          <p:spPr>
            <a:xfrm flipV="1">
              <a:off x="3266922" y="5091156"/>
              <a:ext cx="144016" cy="659880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ZoneTexte 12"/>
            <p:cNvSpPr txBox="1"/>
            <p:nvPr/>
          </p:nvSpPr>
          <p:spPr>
            <a:xfrm>
              <a:off x="5860548" y="5186859"/>
              <a:ext cx="141772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Translation rode</a:t>
              </a:r>
              <a:endParaRPr lang="en-US" sz="1600" dirty="0"/>
            </a:p>
          </p:txBody>
        </p:sp>
        <p:cxnSp>
          <p:nvCxnSpPr>
            <p:cNvPr id="14" name="Connecteur droit avec flèche 13"/>
            <p:cNvCxnSpPr/>
            <p:nvPr/>
          </p:nvCxnSpPr>
          <p:spPr>
            <a:xfrm flipH="1" flipV="1">
              <a:off x="5269148" y="5385144"/>
              <a:ext cx="760210" cy="22430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ZoneTexte 14"/>
            <p:cNvSpPr txBox="1"/>
            <p:nvPr/>
          </p:nvSpPr>
          <p:spPr>
            <a:xfrm>
              <a:off x="1067443" y="2436795"/>
              <a:ext cx="233243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Beam from the source</a:t>
              </a:r>
              <a:endParaRPr lang="en-US" sz="1600" dirty="0"/>
            </a:p>
          </p:txBody>
        </p:sp>
        <p:cxnSp>
          <p:nvCxnSpPr>
            <p:cNvPr id="16" name="Connecteur droit avec flèche 15"/>
            <p:cNvCxnSpPr>
              <a:stCxn id="15" idx="2"/>
            </p:cNvCxnSpPr>
            <p:nvPr/>
          </p:nvCxnSpPr>
          <p:spPr>
            <a:xfrm>
              <a:off x="2233660" y="2775349"/>
              <a:ext cx="1258220" cy="1679435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eur droit avec flèche 17"/>
            <p:cNvCxnSpPr>
              <a:stCxn id="19" idx="2"/>
            </p:cNvCxnSpPr>
            <p:nvPr/>
          </p:nvCxnSpPr>
          <p:spPr>
            <a:xfrm>
              <a:off x="805357" y="3334499"/>
              <a:ext cx="739625" cy="800877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ZoneTexte 18"/>
            <p:cNvSpPr txBox="1"/>
            <p:nvPr/>
          </p:nvSpPr>
          <p:spPr>
            <a:xfrm>
              <a:off x="434449" y="2995945"/>
              <a:ext cx="74181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err="1" smtClean="0"/>
                <a:t>CdTe</a:t>
              </a:r>
              <a:endParaRPr lang="en-US" sz="1600" dirty="0"/>
            </a:p>
          </p:txBody>
        </p:sp>
      </p:grpSp>
      <p:sp>
        <p:nvSpPr>
          <p:cNvPr id="20" name="ZoneTexte 19"/>
          <p:cNvSpPr txBox="1"/>
          <p:nvPr/>
        </p:nvSpPr>
        <p:spPr>
          <a:xfrm>
            <a:off x="2684095" y="6017295"/>
            <a:ext cx="4362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Lead shielding with source rotation and translation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932273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Acquisition and signal </a:t>
            </a:r>
            <a:r>
              <a:rPr lang="fr-FR" dirty="0" err="1" smtClean="0"/>
              <a:t>processing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8</a:t>
            </a:fld>
            <a:endParaRPr lang="fr-FR" sz="100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810760" y="1129250"/>
            <a:ext cx="10515600" cy="4576343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CAEN digitizer connected to the 4 channels, software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A dedicated </a:t>
            </a:r>
            <a:r>
              <a:rPr lang="en-US" dirty="0"/>
              <a:t>software developed </a:t>
            </a:r>
            <a:r>
              <a:rPr lang="en-US" dirty="0" smtClean="0"/>
              <a:t>to </a:t>
            </a:r>
            <a:r>
              <a:rPr lang="en-US" dirty="0"/>
              <a:t>analyze the CAEN data was updated with the following functions: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Include the fourth (gamma) channel and count the AG, … ABG, BCG, …, DG, ABCG coincidences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Gate on a specified energy range in the A, B, C or G channels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Get the function of the number of A, B,..,G, AG,… ,ABG,… ,DG, ABCG coincidences with respect to the </a:t>
            </a:r>
            <a:r>
              <a:rPr lang="en-US" dirty="0" smtClean="0"/>
              <a:t>deposited energy </a:t>
            </a:r>
            <a:r>
              <a:rPr lang="en-US" dirty="0"/>
              <a:t>in the G </a:t>
            </a:r>
            <a:r>
              <a:rPr lang="en-US" dirty="0" smtClean="0"/>
              <a:t>channel</a:t>
            </a:r>
            <a:endParaRPr lang="en-US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With a single measurement we can obtain the coincidence counting rates in the TDCR for all energies detected in the gamma channel for arbitrarily long coincidence resolving time and dead-time base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This considerably shortens the measurement time and allows for the estimation of accidental coincidences in each channel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Module: 2/4 </a:t>
            </a:r>
            <a:r>
              <a:rPr lang="en-US" dirty="0"/>
              <a:t>Channel 10 bit 2/1 GS/s Digitizer</a:t>
            </a:r>
          </a:p>
          <a:p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/>
          <a:srcRect t="26114" b="26880"/>
          <a:stretch/>
        </p:blipFill>
        <p:spPr>
          <a:xfrm>
            <a:off x="6782123" y="4951597"/>
            <a:ext cx="3437112" cy="1615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502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9</a:t>
            </a:fld>
            <a:endParaRPr lang="fr-FR" sz="1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1"/>
          </p:nvPr>
        </p:nvSpPr>
        <p:spPr>
          <a:xfrm>
            <a:off x="360000" y="3600000"/>
            <a:ext cx="5856162" cy="332399"/>
          </a:xfrm>
        </p:spPr>
        <p:txBody>
          <a:bodyPr/>
          <a:lstStyle/>
          <a:p>
            <a:r>
              <a:rPr lang="en-US" sz="2400" dirty="0" smtClean="0">
                <a:solidFill>
                  <a:schemeClr val="bg1"/>
                </a:solidFill>
              </a:rPr>
              <a:t>Analysis of the results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350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 CEA 2019 Défaut">
  <a:themeElements>
    <a:clrScheme name="CEA Défaut">
      <a:dk1>
        <a:srgbClr val="3F3F3F"/>
      </a:dk1>
      <a:lt1>
        <a:sysClr val="window" lastClr="FFFFFF"/>
      </a:lt1>
      <a:dk2>
        <a:srgbClr val="44546A"/>
      </a:dk2>
      <a:lt2>
        <a:srgbClr val="E7E6E6"/>
      </a:lt2>
      <a:accent1>
        <a:srgbClr val="92D050"/>
      </a:accent1>
      <a:accent2>
        <a:srgbClr val="008BBC"/>
      </a:accent2>
      <a:accent3>
        <a:srgbClr val="D81142"/>
      </a:accent3>
      <a:accent4>
        <a:srgbClr val="FFC000"/>
      </a:accent4>
      <a:accent5>
        <a:srgbClr val="218380"/>
      </a:accent5>
      <a:accent6>
        <a:srgbClr val="8F2D56"/>
      </a:accent6>
      <a:hlink>
        <a:srgbClr val="2E75B5"/>
      </a:hlink>
      <a:folHlink>
        <a:srgbClr val="954F72"/>
      </a:folHlink>
    </a:clrScheme>
    <a:fontScheme name="CEA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18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2019-Presentation-PPT-16-9.potx" id="{5A7DCCF8-EEDC-4D01-ADA7-E7B4CB752ED1}" vid="{FFFE7F82-7D3E-48F7-95F6-98637BF0A121}"/>
    </a:ext>
  </a:extLst>
</a:theme>
</file>

<file path=ppt/theme/theme2.xml><?xml version="1.0" encoding="utf-8"?>
<a:theme xmlns:a="http://schemas.openxmlformats.org/drawingml/2006/main" name="Template CEA 2019 Clair">
  <a:themeElements>
    <a:clrScheme name="CEA Défaut 2">
      <a:dk1>
        <a:srgbClr val="3F3F3F"/>
      </a:dk1>
      <a:lt1>
        <a:sysClr val="window" lastClr="FFFFFF"/>
      </a:lt1>
      <a:dk2>
        <a:srgbClr val="44546A"/>
      </a:dk2>
      <a:lt2>
        <a:srgbClr val="E7E6E6"/>
      </a:lt2>
      <a:accent1>
        <a:srgbClr val="FFBC42"/>
      </a:accent1>
      <a:accent2>
        <a:srgbClr val="D81159"/>
      </a:accent2>
      <a:accent3>
        <a:srgbClr val="8F2D56"/>
      </a:accent3>
      <a:accent4>
        <a:srgbClr val="689B42"/>
      </a:accent4>
      <a:accent5>
        <a:srgbClr val="218380"/>
      </a:accent5>
      <a:accent6>
        <a:srgbClr val="FFD29F"/>
      </a:accent6>
      <a:hlink>
        <a:srgbClr val="2E75B5"/>
      </a:hlink>
      <a:folHlink>
        <a:srgbClr val="954F72"/>
      </a:folHlink>
    </a:clrScheme>
    <a:fontScheme name="CEA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18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2019-Presentation-PPT-16-9.potx" id="{5A7DCCF8-EEDC-4D01-ADA7-E7B4CB752ED1}" vid="{E739B89F-1BB9-4331-9B31-E90CFA7CE9FE}"/>
    </a:ext>
  </a:extLst>
</a:theme>
</file>

<file path=ppt/theme/theme3.xml><?xml version="1.0" encoding="utf-8"?>
<a:theme xmlns:a="http://schemas.openxmlformats.org/drawingml/2006/main" name="Template CEA 2019 Marron">
  <a:themeElements>
    <a:clrScheme name="CEA Bleu">
      <a:dk1>
        <a:srgbClr val="3F3F3F"/>
      </a:dk1>
      <a:lt1>
        <a:sysClr val="window" lastClr="FFFFFF"/>
      </a:lt1>
      <a:dk2>
        <a:srgbClr val="44546A"/>
      </a:dk2>
      <a:lt2>
        <a:srgbClr val="E7E6E6"/>
      </a:lt2>
      <a:accent1>
        <a:srgbClr val="49728C"/>
      </a:accent1>
      <a:accent2>
        <a:srgbClr val="689BA6"/>
      </a:accent2>
      <a:accent3>
        <a:srgbClr val="C2F2F2"/>
      </a:accent3>
      <a:accent4>
        <a:srgbClr val="273D40"/>
      </a:accent4>
      <a:accent5>
        <a:srgbClr val="0084B4"/>
      </a:accent5>
      <a:accent6>
        <a:srgbClr val="93E2FF"/>
      </a:accent6>
      <a:hlink>
        <a:srgbClr val="2E75B5"/>
      </a:hlink>
      <a:folHlink>
        <a:srgbClr val="954F72"/>
      </a:folHlink>
    </a:clrScheme>
    <a:fontScheme name="CEA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18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2019-Presentation-PPT-16-9.potx" id="{5A7DCCF8-EEDC-4D01-ADA7-E7B4CB752ED1}" vid="{3F7C1CDF-19A1-424F-B100-8209E8C930FF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ap_field_global_docType xmlns="1a0edc1c-25c4-4b85-9723-84505e84634a">Aucun</map_field_global_docType>
    <map_field_global_docDiffHAL xmlns="1a0edc1c-25c4-4b85-9723-84505e84634a" xsi:nil="true"/>
    <map_field_global_emailAvis xmlns="53b49842-386e-469d-987c-aff09ea9167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Pièce jointe de notice" ma:contentTypeID="0x010100D14D93242A0E4F2C80D6AFEF30EB1A1500FE8D503CB678134392B1C7DAD40CC246" ma:contentTypeVersion="7" ma:contentTypeDescription="Pièce jointe d'une notice" ma:contentTypeScope="" ma:versionID="70ba854e8a5fbbc09d9b7785dfc41c47">
  <xsd:schema xmlns:xsd="http://www.w3.org/2001/XMLSchema" xmlns:xs="http://www.w3.org/2001/XMLSchema" xmlns:p="http://schemas.microsoft.com/office/2006/metadata/properties" xmlns:ns2="1a0edc1c-25c4-4b85-9723-84505e84634a" xmlns:ns3="53b49842-386e-469d-987c-aff09ea91675" targetNamespace="http://schemas.microsoft.com/office/2006/metadata/properties" ma:root="true" ma:fieldsID="dcc3025a5e6df74af2376d9bc248170c" ns2:_="" ns3:_="">
    <xsd:import namespace="1a0edc1c-25c4-4b85-9723-84505e84634a"/>
    <xsd:import namespace="53b49842-386e-469d-987c-aff09ea91675"/>
    <xsd:element name="properties">
      <xsd:complexType>
        <xsd:sequence>
          <xsd:element name="documentManagement">
            <xsd:complexType>
              <xsd:all>
                <xsd:element ref="ns2:map_field_global_docType" minOccurs="0"/>
                <xsd:element ref="ns2:map_field_global_docDiffHAL" minOccurs="0"/>
                <xsd:element ref="ns3:map_field_global_emailAvi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0edc1c-25c4-4b85-9723-84505e84634a" elementFormDefault="qualified">
    <xsd:import namespace="http://schemas.microsoft.com/office/2006/documentManagement/types"/>
    <xsd:import namespace="http://schemas.microsoft.com/office/infopath/2007/PartnerControls"/>
    <xsd:element name="map_field_global_docType" ma:index="8" nillable="true" ma:displayName="Type de pièce jointe" ma:internalName="map_field_global_docType">
      <xsd:simpleType>
        <xsd:restriction base="dms:Choice">
          <xsd:enumeration value="préprint"/>
          <xsd:enumeration value="postprint auteur"/>
          <xsd:enumeration value="postprint éditeur"/>
          <xsd:enumeration value="accord éditeur"/>
          <xsd:enumeration value="avis"/>
          <xsd:enumeration value="postprint auteur / manuscrit auteur accepté"/>
          <xsd:enumeration value="version éditeur"/>
        </xsd:restriction>
      </xsd:simpleType>
    </xsd:element>
    <xsd:element name="map_field_global_docDiffHAL" ma:index="9" nillable="true" ma:displayName="Texte intégral diffusable sur HAL" ma:internalName="map_field_global_docDiffHAL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b49842-386e-469d-987c-aff09ea91675" elementFormDefault="qualified">
    <xsd:import namespace="http://schemas.microsoft.com/office/2006/documentManagement/types"/>
    <xsd:import namespace="http://schemas.microsoft.com/office/infopath/2007/PartnerControls"/>
    <xsd:element name="map_field_global_emailAvis" ma:index="10" nillable="true" ma:displayName="Adresse Email de l'avis" ma:internalName="map_field_global_emailAvis" ma:readOnly="fals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509A53C-8D88-4760-8267-C28D6D92D7C7}">
  <ds:schemaRefs>
    <ds:schemaRef ds:uri="http://www.w3.org/XML/1998/namespace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E07AC35C-3B9B-457D-863A-1C1FD396D7D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AC5BAD0-2CC0-4F49-9B88-DB134260FE46}"/>
</file>

<file path=docProps/app.xml><?xml version="1.0" encoding="utf-8"?>
<Properties xmlns="http://schemas.openxmlformats.org/officeDocument/2006/extended-properties" xmlns:vt="http://schemas.openxmlformats.org/officeDocument/2006/docPropsVTypes">
  <Template>2019-Presentation-PPT-16-9</Template>
  <TotalTime>2455</TotalTime>
  <Words>1830</Words>
  <Application>Microsoft Office PowerPoint</Application>
  <PresentationFormat>Grand écran</PresentationFormat>
  <Paragraphs>197</Paragraphs>
  <Slides>21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21</vt:i4>
      </vt:variant>
    </vt:vector>
  </HeadingPairs>
  <TitlesOfParts>
    <vt:vector size="30" baseType="lpstr">
      <vt:lpstr>Arial</vt:lpstr>
      <vt:lpstr>Calibri</vt:lpstr>
      <vt:lpstr>Cambria Math</vt:lpstr>
      <vt:lpstr>Symbol</vt:lpstr>
      <vt:lpstr>Wingdings</vt:lpstr>
      <vt:lpstr>Wingdings 3</vt:lpstr>
      <vt:lpstr>Template CEA 2019 Défaut</vt:lpstr>
      <vt:lpstr>Template CEA 2019 Clair</vt:lpstr>
      <vt:lpstr>Template CEA 2019 Marron</vt:lpstr>
      <vt:lpstr>Présentation PowerPoint</vt:lpstr>
      <vt:lpstr>Introduction</vt:lpstr>
      <vt:lpstr>Development of Compton-TDCR</vt:lpstr>
      <vt:lpstr>Triple-to-Double Coincidence Ratio (TDCR) in short</vt:lpstr>
      <vt:lpstr>Présentation PowerPoint</vt:lpstr>
      <vt:lpstr>Design of the device</vt:lpstr>
      <vt:lpstr>Design of the device</vt:lpstr>
      <vt:lpstr>Acquisition and signal processing</vt:lpstr>
      <vt:lpstr>Présentation PowerPoint</vt:lpstr>
      <vt:lpstr>Analysis of the results</vt:lpstr>
      <vt:lpstr>Timing properties measurement</vt:lpstr>
      <vt:lpstr>Présentation PowerPoint</vt:lpstr>
      <vt:lpstr>Measured light yield</vt:lpstr>
      <vt:lpstr>Measurement of timing properties</vt:lpstr>
      <vt:lpstr>Présentation PowerPoint</vt:lpstr>
      <vt:lpstr>Summary and perspectives</vt:lpstr>
      <vt:lpstr>Thank you. Any questions? </vt:lpstr>
      <vt:lpstr>Monte-Carlo simulation of the device</vt:lpstr>
      <vt:lpstr>Measured light yield</vt:lpstr>
      <vt:lpstr>Measurement of timing properties</vt:lpstr>
      <vt:lpstr>Analysis of the results</vt:lpstr>
    </vt:vector>
  </TitlesOfParts>
  <Company>CEA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SABOT Benoit</dc:creator>
  <cp:lastModifiedBy>SABOT Benoit</cp:lastModifiedBy>
  <cp:revision>299</cp:revision>
  <cp:lastPrinted>2018-12-05T09:44:31Z</cp:lastPrinted>
  <dcterms:created xsi:type="dcterms:W3CDTF">2021-03-30T09:02:18Z</dcterms:created>
  <dcterms:modified xsi:type="dcterms:W3CDTF">2022-09-21T14:29:20Z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0x010100D14D93242A0E4F2C80D6AFEF30EB1A1500FE8D503CB678134392B1C7DAD40CC246</vt:lpwstr>
  </property>
  <property fmtid="{D5CDD505-2E9C-101B-9397-08002B2CF9AE}" pid="3" name="I2ICODE">
    <vt:lpwstr>WEB</vt:lpwstr>
  </property>
  <property fmtid="{D5CDD505-2E9C-101B-9397-08002B2CF9AE}" pid="4" name="WebApplicationID">
    <vt:lpwstr>3f72b11a-dedf-47a1-b48a-dfd7b45017bd</vt:lpwstr>
  </property>
  <property fmtid="{D5CDD505-2E9C-101B-9397-08002B2CF9AE}" pid="5" name="I2ISITECODE">
    <vt:lpwstr/>
  </property>
</Properties>
</file>