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9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7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7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6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DC55-337E-4FDA-9A37-E64B8C293E8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6B43-6370-4A7E-8F61-EC4F03AED3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2142000" y="26199"/>
            <a:ext cx="4860001" cy="6805602"/>
            <a:chOff x="2371555" y="28020"/>
            <a:chExt cx="4860001" cy="6805602"/>
          </a:xfrm>
        </p:grpSpPr>
        <p:grpSp>
          <p:nvGrpSpPr>
            <p:cNvPr id="30" name="Groupe 29"/>
            <p:cNvGrpSpPr/>
            <p:nvPr/>
          </p:nvGrpSpPr>
          <p:grpSpPr>
            <a:xfrm>
              <a:off x="2371556" y="3123777"/>
              <a:ext cx="4860000" cy="3709845"/>
              <a:chOff x="2371556" y="3123777"/>
              <a:chExt cx="4860000" cy="3709845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/>
              <a:srcRect l="1729" r="2228" b="8107"/>
              <a:stretch/>
            </p:blipFill>
            <p:spPr>
              <a:xfrm>
                <a:off x="2371556" y="3123777"/>
                <a:ext cx="4860000" cy="3709845"/>
              </a:xfrm>
              <a:prstGeom prst="rect">
                <a:avLst/>
              </a:prstGeom>
            </p:spPr>
          </p:pic>
          <p:sp>
            <p:nvSpPr>
              <p:cNvPr id="9" name="ZoneTexte 7">
                <a:extLst>
                  <a:ext uri="{FF2B5EF4-FFF2-40B4-BE49-F238E27FC236}">
                    <a16:creationId xmlns:a16="http://schemas.microsoft.com/office/drawing/2014/main" xmlns="" id="{B90F74D3-71FF-4E5E-A41D-5C34F270491D}"/>
                  </a:ext>
                </a:extLst>
              </p:cNvPr>
              <p:cNvSpPr txBox="1"/>
              <p:nvPr/>
            </p:nvSpPr>
            <p:spPr>
              <a:xfrm>
                <a:off x="2371556" y="3123777"/>
                <a:ext cx="31401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15 mol% Pu/(U+Pu)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2371555" y="28020"/>
              <a:ext cx="4860000" cy="3068828"/>
              <a:chOff x="2371555" y="28020"/>
              <a:chExt cx="4860000" cy="3068828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3">
                <a:lum contrast="20000"/>
              </a:blip>
              <a:srcRect r="707"/>
              <a:stretch/>
            </p:blipFill>
            <p:spPr>
              <a:xfrm>
                <a:off x="2371555" y="28020"/>
                <a:ext cx="4860000" cy="3068828"/>
              </a:xfrm>
              <a:prstGeom prst="rect">
                <a:avLst/>
              </a:prstGeom>
            </p:spPr>
          </p:pic>
          <p:sp>
            <p:nvSpPr>
              <p:cNvPr id="26" name="ZoneTexte 7">
                <a:extLst>
                  <a:ext uri="{FF2B5EF4-FFF2-40B4-BE49-F238E27FC236}">
                    <a16:creationId xmlns:a16="http://schemas.microsoft.com/office/drawing/2014/main" xmlns="" id="{B90F74D3-71FF-4E5E-A41D-5C34F270491D}"/>
                  </a:ext>
                </a:extLst>
              </p:cNvPr>
              <p:cNvSpPr txBox="1"/>
              <p:nvPr/>
            </p:nvSpPr>
            <p:spPr>
              <a:xfrm>
                <a:off x="2371555" y="28020"/>
                <a:ext cx="31401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33 mol% Pu/(U+Pu)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 rot="16200000">
            <a:off x="-2510499" y="3167390"/>
            <a:ext cx="6604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Supplementary material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SEM observations of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some typical granules constituting the freeze-granulated powders containing 33 and 15 mol% Pu/(U+Pu)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09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68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Supplementary material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Cumulative number frequency of the individual granules constituting the freeze-granulated powders containing 33 and 15 mol% Pu/(U+Pu). The measurements have been done using optical microscopy observations of powder samples positioned on a glass coverslip. Each individual granule projected area is measured and an equivalent two-dimensional disc diameter is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calculated (no correction factor).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Around 1000 granules are considered for each powder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97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èce jointe de notice" ma:contentTypeID="0x010100D14D93242A0E4F2C80D6AFEF30EB1A1500BE69CDFA5C58F143BB1EBC1C45F0BEC9" ma:contentTypeVersion="6" ma:contentTypeDescription="Pièce jointe d'une notice" ma:contentTypeScope="" ma:versionID="d3fc93224c715e4e24f8863e695a08a5">
  <xsd:schema xmlns:xsd="http://www.w3.org/2001/XMLSchema" xmlns:xs="http://www.w3.org/2001/XMLSchema" xmlns:p="http://schemas.microsoft.com/office/2006/metadata/properties" xmlns:ns2="973304b3-49da-4ec9-a2e5-447ae1692b7f" xmlns:ns3="53b49842-386e-469d-987c-aff09ea91675" targetNamespace="http://schemas.microsoft.com/office/2006/metadata/properties" ma:root="true" ma:fieldsID="cbbe53e564739b9339f204c373001d56" ns2:_="" ns3:_="">
    <xsd:import namespace="973304b3-49da-4ec9-a2e5-447ae1692b7f"/>
    <xsd:import namespace="53b49842-386e-469d-987c-aff09ea91675"/>
    <xsd:element name="properties">
      <xsd:complexType>
        <xsd:sequence>
          <xsd:element name="documentManagement">
            <xsd:complexType>
              <xsd:all>
                <xsd:element ref="ns2:map_field_global_docType" minOccurs="0"/>
                <xsd:element ref="ns2:map_field_global_docDiffHAL" minOccurs="0"/>
                <xsd:element ref="ns3:map_field_global_emailAv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304b3-49da-4ec9-a2e5-447ae1692b7f" elementFormDefault="qualified">
    <xsd:import namespace="http://schemas.microsoft.com/office/2006/documentManagement/types"/>
    <xsd:import namespace="http://schemas.microsoft.com/office/infopath/2007/PartnerControls"/>
    <xsd:element name="map_field_global_docType" ma:index="8" nillable="true" ma:displayName="Type de pièce jointe" ma:internalName="map_field_global_docType">
      <xsd:simpleType>
        <xsd:restriction base="dms:Choice">
          <xsd:enumeration value="préprint"/>
          <xsd:enumeration value="postprint auteur / manuscrit auteur accepté"/>
          <xsd:enumeration value="version éditeur"/>
          <xsd:enumeration value="accord éditeur"/>
          <xsd:enumeration value="avis"/>
        </xsd:restriction>
      </xsd:simpleType>
    </xsd:element>
    <xsd:element name="map_field_global_docDiffHAL" ma:index="9" nillable="true" ma:displayName="Texte intégral diffusable sur HAL" ma:internalName="map_field_global_docDiffH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49842-386e-469d-987c-aff09ea91675" elementFormDefault="qualified">
    <xsd:import namespace="http://schemas.microsoft.com/office/2006/documentManagement/types"/>
    <xsd:import namespace="http://schemas.microsoft.com/office/infopath/2007/PartnerControls"/>
    <xsd:element name="map_field_global_emailAvis" ma:index="10" nillable="true" ma:displayName="Adresse Email de l'avis" ma:internalName="map_field_global_emailAvi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p_field_global_docType xmlns="973304b3-49da-4ec9-a2e5-447ae1692b7f">Aucun</map_field_global_docType>
    <map_field_global_emailAvis xmlns="53b49842-386e-469d-987c-aff09ea91675" xsi:nil="true"/>
    <map_field_global_docDiffHAL xmlns="973304b3-49da-4ec9-a2e5-447ae1692b7f" xsi:nil="true"/>
  </documentManagement>
</p:properties>
</file>

<file path=customXml/itemProps1.xml><?xml version="1.0" encoding="utf-8"?>
<ds:datastoreItem xmlns:ds="http://schemas.openxmlformats.org/officeDocument/2006/customXml" ds:itemID="{019694EC-FF15-4F68-9E58-0C15DCE943C3}"/>
</file>

<file path=customXml/itemProps2.xml><?xml version="1.0" encoding="utf-8"?>
<ds:datastoreItem xmlns:ds="http://schemas.openxmlformats.org/officeDocument/2006/customXml" ds:itemID="{E6545373-77FA-4439-AE72-4FDEB3C5F151}"/>
</file>

<file path=customXml/itemProps3.xml><?xml version="1.0" encoding="utf-8"?>
<ds:datastoreItem xmlns:ds="http://schemas.openxmlformats.org/officeDocument/2006/customXml" ds:itemID="{FC6B4EF8-9AC4-44B6-BC37-5199AC2CF09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107</Words>
  <Application>Microsoft Office PowerPoint</Application>
  <PresentationFormat>Affichage à l'écran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BERNARD-GRANGER Guillaume</dc:creator>
  <cp:lastModifiedBy>BERNARD-GRANGER Guillaume</cp:lastModifiedBy>
  <cp:revision>45</cp:revision>
  <dcterms:created xsi:type="dcterms:W3CDTF">2020-03-27T10:30:55Z</dcterms:created>
  <dcterms:modified xsi:type="dcterms:W3CDTF">2021-04-23T10:52:55Z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0x010100D14D93242A0E4F2C80D6AFEF30EB1A1500BE69CDFA5C58F143BB1EBC1C45F0BEC9</vt:lpwstr>
  </property>
</Properties>
</file>